
<file path=[Content_Types].xml><?xml version="1.0" encoding="utf-8"?>
<Types xmlns="http://schemas.openxmlformats.org/package/2006/content-types">
  <Default Extension="jpeg" ContentType="image/jpeg"/>
  <Default Extension="wdp" ContentType="image/vnd.ms-photo"/>
  <Default Extension="png" ContentType="image/png"/>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43"/>
  </p:handoutMasterIdLst>
  <p:sldIdLst>
    <p:sldId id="256" r:id="rId3"/>
    <p:sldId id="258" r:id="rId5"/>
    <p:sldId id="259" r:id="rId6"/>
    <p:sldId id="286" r:id="rId7"/>
    <p:sldId id="287" r:id="rId8"/>
    <p:sldId id="288" r:id="rId9"/>
    <p:sldId id="289" r:id="rId10"/>
    <p:sldId id="290" r:id="rId11"/>
    <p:sldId id="291" r:id="rId12"/>
    <p:sldId id="292" r:id="rId13"/>
    <p:sldId id="293" r:id="rId14"/>
    <p:sldId id="294" r:id="rId15"/>
    <p:sldId id="263" r:id="rId16"/>
    <p:sldId id="260" r:id="rId17"/>
    <p:sldId id="264" r:id="rId18"/>
    <p:sldId id="265" r:id="rId19"/>
    <p:sldId id="266" r:id="rId20"/>
    <p:sldId id="267" r:id="rId21"/>
    <p:sldId id="268" r:id="rId22"/>
    <p:sldId id="269" r:id="rId23"/>
    <p:sldId id="270" r:id="rId24"/>
    <p:sldId id="271" r:id="rId25"/>
    <p:sldId id="272" r:id="rId26"/>
    <p:sldId id="261" r:id="rId27"/>
    <p:sldId id="284" r:id="rId28"/>
    <p:sldId id="273" r:id="rId29"/>
    <p:sldId id="274" r:id="rId30"/>
    <p:sldId id="275" r:id="rId31"/>
    <p:sldId id="276" r:id="rId32"/>
    <p:sldId id="277" r:id="rId33"/>
    <p:sldId id="285" r:id="rId34"/>
    <p:sldId id="262" r:id="rId35"/>
    <p:sldId id="278" r:id="rId36"/>
    <p:sldId id="279" r:id="rId37"/>
    <p:sldId id="280" r:id="rId38"/>
    <p:sldId id="281" r:id="rId39"/>
    <p:sldId id="282" r:id="rId40"/>
    <p:sldId id="283" r:id="rId41"/>
    <p:sldId id="295" r:id="rId4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160"/>
    <a:srgbClr val="C62143"/>
    <a:srgbClr val="FEF8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59" d="100"/>
          <a:sy n="59" d="100"/>
        </p:scale>
        <p:origin x="1650" y="1242"/>
      </p:cViewPr>
      <p:guideLst/>
    </p:cSldViewPr>
  </p:slideViewPr>
  <p:notesTextViewPr>
    <p:cViewPr>
      <p:scale>
        <a:sx n="1" d="1"/>
        <a:sy n="1" d="1"/>
      </p:scale>
      <p:origin x="0" y="0"/>
    </p:cViewPr>
  </p:notesTextViewPr>
  <p:sorterViewPr>
    <p:cViewPr>
      <p:scale>
        <a:sx n="34" d="100"/>
        <a:sy n="34" d="100"/>
      </p:scale>
      <p:origin x="0" y="0"/>
    </p:cViewPr>
  </p:sorterViewPr>
  <p:notesViewPr>
    <p:cSldViewPr snapToGrid="0">
      <p:cViewPr varScale="1">
        <p:scale>
          <a:sx n="86" d="100"/>
          <a:sy n="86" d="100"/>
        </p:scale>
        <p:origin x="3600" y="5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handoutMaster" Target="handoutMasters/handoutMaster1.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A14158-23F0-43CB-BA7A-C17584FF40C8}"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12E60E-1C6B-4F6E-9F05-EF1651A8E3B4}"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F8093F-61A3-42E5-ADFD-271E27A5978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51635F-689A-4D03-8C47-1E5DB96BD2D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更多模板请关注：https://haosc.taobao.com</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2827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Tree>
  </p:cSld>
  <p:clrMapOvr>
    <a:masterClrMapping/>
  </p:clrMapOvr>
  <p:transition spd="slow" advClick="0" advTm="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95350" y="365125"/>
            <a:ext cx="10515600" cy="587375"/>
          </a:xfrm>
        </p:spPr>
        <p:txBody>
          <a:bodyPr>
            <a:normAutofit/>
          </a:bodyPr>
          <a:lstStyle>
            <a:lvl1pPr>
              <a:defRPr sz="3200">
                <a:gradFill flip="none" rotWithShape="1">
                  <a:gsLst>
                    <a:gs pos="0">
                      <a:srgbClr val="C62143">
                        <a:shade val="30000"/>
                        <a:satMod val="115000"/>
                      </a:srgbClr>
                    </a:gs>
                    <a:gs pos="50000">
                      <a:srgbClr val="FF6160"/>
                    </a:gs>
                    <a:gs pos="100000">
                      <a:srgbClr val="FEF840"/>
                    </a:gs>
                  </a:gsLst>
                  <a:lin ang="0" scaled="1"/>
                  <a:tileRect/>
                </a:gradFill>
              </a:defRPr>
            </a:lvl1pPr>
          </a:lstStyle>
          <a:p>
            <a:r>
              <a:rPr lang="zh-CN" altLang="en-US" smtClean="0"/>
              <a:t>单击此处编辑母版标题样式</a:t>
            </a:r>
            <a:endParaRPr lang="zh-CN" altLang="en-US"/>
          </a:p>
        </p:txBody>
      </p:sp>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 y="-50324"/>
            <a:ext cx="6743700" cy="1929448"/>
          </a:xfrm>
          <a:prstGeom prst="rect">
            <a:avLst/>
          </a:prstGeom>
        </p:spPr>
      </p:pic>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02029"/>
            <a:ext cx="12192000" cy="3810000"/>
          </a:xfrm>
          <a:prstGeom prst="rect">
            <a:avLst/>
          </a:prstGeom>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3.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media" Target="../media/media1.mp3"/><Relationship Id="rId4" Type="http://schemas.openxmlformats.org/officeDocument/2006/relationships/audio" Target="../media/media1.mp3"/><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0.GIF"/><Relationship Id="rId1" Type="http://schemas.openxmlformats.org/officeDocument/2006/relationships/image" Target="../media/image14.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6.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image" Target="../media/image20.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6.xml"/><Relationship Id="rId3" Type="http://schemas.openxmlformats.org/officeDocument/2006/relationships/image" Target="../media/image22.png"/><Relationship Id="rId2" Type="http://schemas.microsoft.com/office/2007/relationships/hdphoto" Target="../media/hdphoto2.wdp"/><Relationship Id="rId1"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6.xml"/><Relationship Id="rId2" Type="http://schemas.openxmlformats.org/officeDocument/2006/relationships/image" Target="../media/image9.jpe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33450" y="2084916"/>
            <a:ext cx="10058400" cy="2877820"/>
          </a:xfrm>
          <a:prstGeom prst="rect">
            <a:avLst/>
          </a:prstGeom>
        </p:spPr>
      </p:pic>
      <p:grpSp>
        <p:nvGrpSpPr>
          <p:cNvPr id="3" name="组合 2"/>
          <p:cNvGrpSpPr/>
          <p:nvPr/>
        </p:nvGrpSpPr>
        <p:grpSpPr>
          <a:xfrm>
            <a:off x="2779918" y="1374181"/>
            <a:ext cx="1421469" cy="1421469"/>
            <a:chOff x="1271959" y="1524351"/>
            <a:chExt cx="1421469" cy="1421469"/>
          </a:xfrm>
        </p:grpSpPr>
        <p:sp>
          <p:nvSpPr>
            <p:cNvPr id="4" name="椭圆 4"/>
            <p:cNvSpPr/>
            <p:nvPr/>
          </p:nvSpPr>
          <p:spPr>
            <a:xfrm rot="2700000">
              <a:off x="1271959" y="1524351"/>
              <a:ext cx="1421469" cy="1421469"/>
            </a:xfrm>
            <a:prstGeom prst="roundRect">
              <a:avLst/>
            </a:prstGeom>
            <a:gradFill>
              <a:gsLst>
                <a:gs pos="100000">
                  <a:sysClr val="window" lastClr="FFFFFF">
                    <a:lumMod val="97000"/>
                  </a:sysClr>
                </a:gs>
                <a:gs pos="0">
                  <a:sysClr val="window" lastClr="FFFFFF">
                    <a:lumMod val="80000"/>
                  </a:sysClr>
                </a:gs>
              </a:gsLst>
              <a:lin ang="2700000" scaled="1"/>
            </a:gradFill>
            <a:ln w="19050" cap="flat" cmpd="sng" algn="ctr">
              <a:gradFill flip="none" rotWithShape="1">
                <a:gsLst>
                  <a:gs pos="0">
                    <a:sysClr val="window" lastClr="FFFFFF"/>
                  </a:gs>
                  <a:gs pos="100000">
                    <a:sysClr val="window" lastClr="FFFFFF">
                      <a:lumMod val="75000"/>
                    </a:sysClr>
                  </a:gs>
                </a:gsLst>
                <a:lin ang="2700000" scaled="1"/>
                <a:tileRect/>
              </a:gradFill>
              <a:prstDash val="solid"/>
            </a:ln>
            <a:effectLst>
              <a:outerShdw blurRad="101600" dist="50800" dir="2700000" algn="tl" rotWithShape="0">
                <a:prstClr val="black">
                  <a:alpha val="40000"/>
                </a:prstClr>
              </a:outerShdw>
            </a:effectLst>
          </p:spPr>
          <p:txBody>
            <a:bodyPr rtlCol="0" anchor="ctr"/>
            <a:lstStyle/>
            <a:p>
              <a:pPr algn="ctr">
                <a:defRPr/>
              </a:pPr>
              <a:endParaRPr lang="zh-CN" altLang="en-US" kern="0">
                <a:solidFill>
                  <a:srgbClr val="C62143"/>
                </a:solidFill>
                <a:latin typeface="Franklin Gothic Book" panose="020B0503020102020204"/>
                <a:ea typeface="微软雅黑" panose="020B0503020204020204" charset="-122"/>
              </a:endParaRPr>
            </a:p>
          </p:txBody>
        </p:sp>
        <p:sp>
          <p:nvSpPr>
            <p:cNvPr id="5" name="TextBox 12"/>
            <p:cNvSpPr txBox="1"/>
            <p:nvPr/>
          </p:nvSpPr>
          <p:spPr>
            <a:xfrm>
              <a:off x="1497401" y="1693353"/>
              <a:ext cx="970583" cy="1015663"/>
            </a:xfrm>
            <a:prstGeom prst="rect">
              <a:avLst/>
            </a:prstGeom>
            <a:noFill/>
            <a:ln>
              <a:noFill/>
            </a:ln>
            <a:effectLst/>
          </p:spPr>
          <p:txBody>
            <a:bodyPr wrap="square" rtlCol="0">
              <a:spAutoFit/>
              <a:scene3d>
                <a:camera prst="orthographicFront"/>
                <a:lightRig rig="soft" dir="tl">
                  <a:rot lat="0" lon="0" rev="0"/>
                </a:lightRig>
              </a:scene3d>
              <a:sp3d contourW="25400" prstMaterial="matte">
                <a:contourClr>
                  <a:schemeClr val="accent2">
                    <a:tint val="20000"/>
                  </a:schemeClr>
                </a:contourClr>
              </a:sp3d>
            </a:bodyPr>
            <a:lstStyle/>
            <a:p>
              <a:pPr algn="ctr"/>
              <a:r>
                <a:rPr lang="zh-CN" altLang="en-US" sz="6000" b="1" spc="50" dirty="0">
                  <a:ln w="11430">
                    <a:noFill/>
                  </a:ln>
                  <a:solidFill>
                    <a:srgbClr val="C62143"/>
                  </a:solidFill>
                  <a:effectLst>
                    <a:innerShdw blurRad="63500" dist="50800" dir="13500000">
                      <a:prstClr val="black">
                        <a:alpha val="50000"/>
                      </a:prstClr>
                    </a:innerShdw>
                  </a:effectLst>
                  <a:latin typeface="Franklin Gothic Book" panose="020B0503020102020204"/>
                </a:rPr>
                <a:t>教</a:t>
              </a:r>
              <a:endParaRPr lang="zh-CN" altLang="en-US" sz="6000" b="1" spc="50" dirty="0">
                <a:ln w="11430">
                  <a:noFill/>
                </a:ln>
                <a:solidFill>
                  <a:srgbClr val="C62143"/>
                </a:solidFill>
                <a:effectLst>
                  <a:innerShdw blurRad="63500" dist="50800" dir="13500000">
                    <a:prstClr val="black">
                      <a:alpha val="50000"/>
                    </a:prstClr>
                  </a:innerShdw>
                </a:effectLst>
                <a:latin typeface="Franklin Gothic Book" panose="020B0503020102020204"/>
              </a:endParaRPr>
            </a:p>
          </p:txBody>
        </p:sp>
      </p:grpSp>
      <p:grpSp>
        <p:nvGrpSpPr>
          <p:cNvPr id="6" name="组合 5"/>
          <p:cNvGrpSpPr/>
          <p:nvPr/>
        </p:nvGrpSpPr>
        <p:grpSpPr>
          <a:xfrm>
            <a:off x="4709881" y="1982990"/>
            <a:ext cx="1421469" cy="1421469"/>
            <a:chOff x="3201922" y="2133160"/>
            <a:chExt cx="1421469" cy="1421469"/>
          </a:xfrm>
        </p:grpSpPr>
        <p:sp>
          <p:nvSpPr>
            <p:cNvPr id="7" name="椭圆 18"/>
            <p:cNvSpPr/>
            <p:nvPr/>
          </p:nvSpPr>
          <p:spPr>
            <a:xfrm rot="2700000">
              <a:off x="3201922" y="2133160"/>
              <a:ext cx="1421469" cy="1421469"/>
            </a:xfrm>
            <a:prstGeom prst="roundRect">
              <a:avLst/>
            </a:prstGeom>
            <a:gradFill>
              <a:gsLst>
                <a:gs pos="100000">
                  <a:sysClr val="window" lastClr="FFFFFF">
                    <a:lumMod val="97000"/>
                  </a:sysClr>
                </a:gs>
                <a:gs pos="0">
                  <a:sysClr val="window" lastClr="FFFFFF">
                    <a:lumMod val="80000"/>
                  </a:sysClr>
                </a:gs>
              </a:gsLst>
              <a:lin ang="2700000" scaled="1"/>
            </a:gradFill>
            <a:ln w="19050" cap="flat" cmpd="sng" algn="ctr">
              <a:gradFill flip="none" rotWithShape="1">
                <a:gsLst>
                  <a:gs pos="0">
                    <a:sysClr val="window" lastClr="FFFFFF"/>
                  </a:gs>
                  <a:gs pos="100000">
                    <a:sysClr val="window" lastClr="FFFFFF">
                      <a:lumMod val="75000"/>
                    </a:sysClr>
                  </a:gs>
                </a:gsLst>
                <a:lin ang="2700000" scaled="1"/>
                <a:tileRect/>
              </a:gradFill>
              <a:prstDash val="solid"/>
            </a:ln>
            <a:effectLst>
              <a:outerShdw blurRad="101600" dist="50800" dir="2700000" algn="tl" rotWithShape="0">
                <a:prstClr val="black">
                  <a:alpha val="40000"/>
                </a:prstClr>
              </a:outerShdw>
            </a:effectLst>
          </p:spPr>
          <p:txBody>
            <a:bodyPr rtlCol="0" anchor="ctr"/>
            <a:lstStyle/>
            <a:p>
              <a:pPr algn="ctr">
                <a:defRPr/>
              </a:pPr>
              <a:endParaRPr lang="zh-CN" altLang="en-US" kern="0">
                <a:solidFill>
                  <a:srgbClr val="FF6160"/>
                </a:solidFill>
                <a:latin typeface="Franklin Gothic Book" panose="020B0503020102020204"/>
                <a:ea typeface="微软雅黑" panose="020B0503020204020204" charset="-122"/>
              </a:endParaRPr>
            </a:p>
          </p:txBody>
        </p:sp>
        <p:sp>
          <p:nvSpPr>
            <p:cNvPr id="8" name="TextBox 14"/>
            <p:cNvSpPr txBox="1"/>
            <p:nvPr/>
          </p:nvSpPr>
          <p:spPr>
            <a:xfrm>
              <a:off x="3427364" y="2376334"/>
              <a:ext cx="970583" cy="1015663"/>
            </a:xfrm>
            <a:prstGeom prst="rect">
              <a:avLst/>
            </a:prstGeom>
            <a:noFill/>
            <a:ln>
              <a:noFill/>
            </a:ln>
            <a:effectLst/>
          </p:spPr>
          <p:txBody>
            <a:bodyPr wrap="square" rtlCol="0">
              <a:spAutoFit/>
              <a:scene3d>
                <a:camera prst="orthographicFront"/>
                <a:lightRig rig="soft" dir="tl">
                  <a:rot lat="0" lon="0" rev="0"/>
                </a:lightRig>
              </a:scene3d>
              <a:sp3d contourW="25400" prstMaterial="matte">
                <a:contourClr>
                  <a:schemeClr val="accent2">
                    <a:tint val="20000"/>
                  </a:schemeClr>
                </a:contourClr>
              </a:sp3d>
            </a:bodyPr>
            <a:lstStyle>
              <a:defPPr>
                <a:defRPr lang="zh-CN"/>
              </a:defPPr>
              <a:lvl1pPr algn="ctr">
                <a:defRPr sz="6000" b="1" spc="50">
                  <a:ln w="11430"/>
                  <a:solidFill>
                    <a:schemeClr val="accent6"/>
                  </a:solidFill>
                  <a:effectLst>
                    <a:outerShdw blurRad="76200" dist="50800" dir="5400000" algn="tl" rotWithShape="0">
                      <a:srgbClr val="000000">
                        <a:alpha val="65000"/>
                      </a:srgbClr>
                    </a:outerShdw>
                  </a:effectLst>
                </a:defRPr>
              </a:lvl1pPr>
            </a:lstStyle>
            <a:p>
              <a:r>
                <a:rPr lang="zh-CN" altLang="en-US" dirty="0">
                  <a:ln w="11430">
                    <a:noFill/>
                  </a:ln>
                  <a:solidFill>
                    <a:srgbClr val="FF6160"/>
                  </a:solidFill>
                  <a:effectLst>
                    <a:innerShdw blurRad="63500" dist="50800" dir="13500000">
                      <a:prstClr val="black">
                        <a:alpha val="50000"/>
                      </a:prstClr>
                    </a:innerShdw>
                  </a:effectLst>
                  <a:latin typeface="Franklin Gothic Book" panose="020B0503020102020204"/>
                </a:rPr>
                <a:t>学</a:t>
              </a:r>
              <a:endParaRPr lang="zh-CN" altLang="en-US" dirty="0">
                <a:ln w="11430">
                  <a:noFill/>
                </a:ln>
                <a:solidFill>
                  <a:srgbClr val="FF6160"/>
                </a:solidFill>
                <a:effectLst>
                  <a:innerShdw blurRad="63500" dist="50800" dir="13500000">
                    <a:prstClr val="black">
                      <a:alpha val="50000"/>
                    </a:prstClr>
                  </a:innerShdw>
                </a:effectLst>
                <a:latin typeface="Franklin Gothic Book" panose="020B0503020102020204"/>
              </a:endParaRPr>
            </a:p>
          </p:txBody>
        </p:sp>
      </p:grpSp>
      <p:grpSp>
        <p:nvGrpSpPr>
          <p:cNvPr id="9" name="组合 8"/>
          <p:cNvGrpSpPr/>
          <p:nvPr/>
        </p:nvGrpSpPr>
        <p:grpSpPr>
          <a:xfrm>
            <a:off x="6452326" y="1124954"/>
            <a:ext cx="1421469" cy="1421469"/>
            <a:chOff x="4944367" y="1275124"/>
            <a:chExt cx="1421469" cy="1421469"/>
          </a:xfrm>
        </p:grpSpPr>
        <p:sp>
          <p:nvSpPr>
            <p:cNvPr id="10" name="椭圆 22"/>
            <p:cNvSpPr/>
            <p:nvPr/>
          </p:nvSpPr>
          <p:spPr>
            <a:xfrm rot="2700000">
              <a:off x="4944367" y="1275124"/>
              <a:ext cx="1421469" cy="1421469"/>
            </a:xfrm>
            <a:prstGeom prst="roundRect">
              <a:avLst/>
            </a:prstGeom>
            <a:gradFill>
              <a:gsLst>
                <a:gs pos="100000">
                  <a:sysClr val="window" lastClr="FFFFFF">
                    <a:lumMod val="97000"/>
                  </a:sysClr>
                </a:gs>
                <a:gs pos="0">
                  <a:sysClr val="window" lastClr="FFFFFF">
                    <a:lumMod val="80000"/>
                  </a:sysClr>
                </a:gs>
              </a:gsLst>
              <a:lin ang="2700000" scaled="1"/>
            </a:gradFill>
            <a:ln w="19050" cap="flat" cmpd="sng" algn="ctr">
              <a:gradFill flip="none" rotWithShape="1">
                <a:gsLst>
                  <a:gs pos="0">
                    <a:sysClr val="window" lastClr="FFFFFF"/>
                  </a:gs>
                  <a:gs pos="100000">
                    <a:sysClr val="window" lastClr="FFFFFF">
                      <a:lumMod val="75000"/>
                    </a:sysClr>
                  </a:gs>
                </a:gsLst>
                <a:lin ang="2700000" scaled="1"/>
                <a:tileRect/>
              </a:gradFill>
              <a:prstDash val="solid"/>
            </a:ln>
            <a:effectLst>
              <a:outerShdw blurRad="101600" dist="50800" dir="2700000" algn="tl" rotWithShape="0">
                <a:prstClr val="black">
                  <a:alpha val="40000"/>
                </a:prstClr>
              </a:outerShdw>
            </a:effectLst>
          </p:spPr>
          <p:txBody>
            <a:bodyPr rtlCol="0" anchor="ctr"/>
            <a:lstStyle/>
            <a:p>
              <a:pPr algn="ctr">
                <a:defRPr/>
              </a:pPr>
              <a:endParaRPr lang="zh-CN" altLang="en-US" kern="0">
                <a:solidFill>
                  <a:srgbClr val="C62143"/>
                </a:solidFill>
                <a:latin typeface="Franklin Gothic Book" panose="020B0503020102020204"/>
                <a:ea typeface="微软雅黑" panose="020B0503020204020204" charset="-122"/>
              </a:endParaRPr>
            </a:p>
          </p:txBody>
        </p:sp>
        <p:sp>
          <p:nvSpPr>
            <p:cNvPr id="11" name="TextBox 16"/>
            <p:cNvSpPr txBox="1"/>
            <p:nvPr/>
          </p:nvSpPr>
          <p:spPr>
            <a:xfrm>
              <a:off x="5169809" y="1544613"/>
              <a:ext cx="970583" cy="1015663"/>
            </a:xfrm>
            <a:prstGeom prst="rect">
              <a:avLst/>
            </a:prstGeom>
            <a:noFill/>
            <a:ln>
              <a:noFill/>
            </a:ln>
            <a:effectLst/>
          </p:spPr>
          <p:txBody>
            <a:bodyPr wrap="square" rtlCol="0">
              <a:spAutoFit/>
              <a:scene3d>
                <a:camera prst="orthographicFront"/>
                <a:lightRig rig="soft" dir="tl">
                  <a:rot lat="0" lon="0" rev="0"/>
                </a:lightRig>
              </a:scene3d>
              <a:sp3d contourW="25400" prstMaterial="matte">
                <a:contourClr>
                  <a:schemeClr val="accent2">
                    <a:tint val="20000"/>
                  </a:schemeClr>
                </a:contourClr>
              </a:sp3d>
            </a:bodyPr>
            <a:lstStyle/>
            <a:p>
              <a:pPr algn="ctr"/>
              <a:r>
                <a:rPr lang="zh-CN" altLang="en-US" sz="6000" b="1" spc="50" dirty="0">
                  <a:ln w="11430">
                    <a:noFill/>
                  </a:ln>
                  <a:solidFill>
                    <a:srgbClr val="C62143"/>
                  </a:solidFill>
                  <a:effectLst>
                    <a:innerShdw blurRad="63500" dist="50800" dir="13500000">
                      <a:prstClr val="black">
                        <a:alpha val="50000"/>
                      </a:prstClr>
                    </a:innerShdw>
                  </a:effectLst>
                  <a:latin typeface="Franklin Gothic Book" panose="020B0503020102020204"/>
                </a:rPr>
                <a:t>设</a:t>
              </a:r>
              <a:endParaRPr lang="zh-CN" altLang="en-US" sz="6000" b="1" spc="50" dirty="0">
                <a:ln w="11430">
                  <a:noFill/>
                </a:ln>
                <a:solidFill>
                  <a:srgbClr val="C62143"/>
                </a:solidFill>
                <a:effectLst>
                  <a:innerShdw blurRad="63500" dist="50800" dir="13500000">
                    <a:prstClr val="black">
                      <a:alpha val="50000"/>
                    </a:prstClr>
                  </a:innerShdw>
                </a:effectLst>
                <a:latin typeface="Franklin Gothic Book" panose="020B0503020102020204"/>
              </a:endParaRPr>
            </a:p>
          </p:txBody>
        </p:sp>
      </p:grpSp>
      <p:grpSp>
        <p:nvGrpSpPr>
          <p:cNvPr id="12" name="组合 11"/>
          <p:cNvGrpSpPr/>
          <p:nvPr/>
        </p:nvGrpSpPr>
        <p:grpSpPr>
          <a:xfrm>
            <a:off x="8115172" y="2072949"/>
            <a:ext cx="1421469" cy="1421469"/>
            <a:chOff x="6607213" y="2223119"/>
            <a:chExt cx="1421469" cy="1421469"/>
          </a:xfrm>
        </p:grpSpPr>
        <p:sp>
          <p:nvSpPr>
            <p:cNvPr id="13" name="椭圆 26"/>
            <p:cNvSpPr/>
            <p:nvPr/>
          </p:nvSpPr>
          <p:spPr>
            <a:xfrm rot="2700000">
              <a:off x="6607213" y="2223119"/>
              <a:ext cx="1421469" cy="1421469"/>
            </a:xfrm>
            <a:prstGeom prst="roundRect">
              <a:avLst/>
            </a:prstGeom>
            <a:gradFill>
              <a:gsLst>
                <a:gs pos="100000">
                  <a:sysClr val="window" lastClr="FFFFFF">
                    <a:lumMod val="97000"/>
                  </a:sysClr>
                </a:gs>
                <a:gs pos="0">
                  <a:sysClr val="window" lastClr="FFFFFF">
                    <a:lumMod val="80000"/>
                  </a:sysClr>
                </a:gs>
              </a:gsLst>
              <a:lin ang="2700000" scaled="1"/>
            </a:gradFill>
            <a:ln w="19050" cap="flat" cmpd="sng" algn="ctr">
              <a:gradFill flip="none" rotWithShape="1">
                <a:gsLst>
                  <a:gs pos="0">
                    <a:sysClr val="window" lastClr="FFFFFF"/>
                  </a:gs>
                  <a:gs pos="100000">
                    <a:sysClr val="window" lastClr="FFFFFF">
                      <a:lumMod val="75000"/>
                    </a:sysClr>
                  </a:gs>
                </a:gsLst>
                <a:lin ang="2700000" scaled="1"/>
                <a:tileRect/>
              </a:gradFill>
              <a:prstDash val="solid"/>
            </a:ln>
            <a:effectLst>
              <a:outerShdw blurRad="101600" dist="50800" dir="2700000" algn="tl" rotWithShape="0">
                <a:prstClr val="black">
                  <a:alpha val="40000"/>
                </a:prstClr>
              </a:outerShdw>
            </a:effectLst>
          </p:spPr>
          <p:txBody>
            <a:bodyPr rtlCol="0" anchor="ctr"/>
            <a:lstStyle/>
            <a:p>
              <a:pPr algn="ctr">
                <a:defRPr/>
              </a:pPr>
              <a:endParaRPr lang="zh-CN" altLang="en-US" kern="0">
                <a:solidFill>
                  <a:srgbClr val="FF6160"/>
                </a:solidFill>
                <a:latin typeface="Franklin Gothic Book" panose="020B0503020102020204"/>
                <a:ea typeface="微软雅黑" panose="020B0503020204020204" charset="-122"/>
              </a:endParaRPr>
            </a:p>
          </p:txBody>
        </p:sp>
        <p:sp>
          <p:nvSpPr>
            <p:cNvPr id="14" name="TextBox 18"/>
            <p:cNvSpPr txBox="1"/>
            <p:nvPr/>
          </p:nvSpPr>
          <p:spPr>
            <a:xfrm>
              <a:off x="6829998" y="2456759"/>
              <a:ext cx="970583" cy="1015663"/>
            </a:xfrm>
            <a:prstGeom prst="rect">
              <a:avLst/>
            </a:prstGeom>
            <a:noFill/>
            <a:ln>
              <a:noFill/>
            </a:ln>
            <a:effectLst/>
          </p:spPr>
          <p:txBody>
            <a:bodyPr wrap="square" rtlCol="0">
              <a:spAutoFit/>
              <a:scene3d>
                <a:camera prst="orthographicFront"/>
                <a:lightRig rig="soft" dir="tl">
                  <a:rot lat="0" lon="0" rev="0"/>
                </a:lightRig>
              </a:scene3d>
              <a:sp3d contourW="25400" prstMaterial="matte">
                <a:contourClr>
                  <a:schemeClr val="accent2">
                    <a:tint val="20000"/>
                  </a:schemeClr>
                </a:contourClr>
              </a:sp3d>
            </a:bodyPr>
            <a:lstStyle/>
            <a:p>
              <a:pPr algn="ctr"/>
              <a:r>
                <a:rPr lang="zh-CN" altLang="en-US" sz="6000" b="1" spc="50" dirty="0">
                  <a:ln w="11430">
                    <a:noFill/>
                  </a:ln>
                  <a:solidFill>
                    <a:srgbClr val="FF6160"/>
                  </a:solidFill>
                  <a:effectLst>
                    <a:innerShdw blurRad="63500" dist="50800" dir="13500000">
                      <a:prstClr val="black">
                        <a:alpha val="50000"/>
                      </a:prstClr>
                    </a:innerShdw>
                  </a:effectLst>
                  <a:latin typeface="Franklin Gothic Book" panose="020B0503020102020204"/>
                </a:rPr>
                <a:t>计</a:t>
              </a:r>
              <a:endParaRPr lang="zh-CN" altLang="en-US" sz="6000" b="1" spc="50" dirty="0">
                <a:ln w="11430">
                  <a:noFill/>
                </a:ln>
                <a:solidFill>
                  <a:srgbClr val="FF6160"/>
                </a:solidFill>
                <a:effectLst>
                  <a:innerShdw blurRad="63500" dist="50800" dir="13500000">
                    <a:prstClr val="black">
                      <a:alpha val="50000"/>
                    </a:prstClr>
                  </a:innerShdw>
                </a:effectLst>
                <a:latin typeface="Franklin Gothic Book" panose="020B0503020102020204"/>
              </a:endParaRPr>
            </a:p>
          </p:txBody>
        </p:sp>
      </p:grpSp>
      <p:sp>
        <p:nvSpPr>
          <p:cNvPr id="15" name="圆角矩形 14"/>
          <p:cNvSpPr/>
          <p:nvPr/>
        </p:nvSpPr>
        <p:spPr>
          <a:xfrm rot="2700000">
            <a:off x="4003396" y="3188304"/>
            <a:ext cx="313273" cy="313273"/>
          </a:xfrm>
          <a:prstGeom prst="roundRect">
            <a:avLst/>
          </a:prstGeom>
          <a:gradFill rotWithShape="1">
            <a:gsLst>
              <a:gs pos="0">
                <a:srgbClr val="70AD47">
                  <a:shade val="51000"/>
                  <a:satMod val="130000"/>
                </a:srgbClr>
              </a:gs>
              <a:gs pos="80000">
                <a:srgbClr val="70AD47">
                  <a:shade val="93000"/>
                  <a:satMod val="130000"/>
                </a:srgbClr>
              </a:gs>
              <a:gs pos="100000">
                <a:srgbClr val="70AD47">
                  <a:shade val="94000"/>
                  <a:satMod val="135000"/>
                </a:srgbClr>
              </a:gs>
            </a:gsLst>
            <a:lin ang="16200000" scaled="0"/>
          </a:gradFill>
          <a:ln w="9525" cap="flat" cmpd="sng" algn="ctr">
            <a:solidFill>
              <a:srgbClr val="70AD47">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zh-CN" altLang="en-US" kern="0">
              <a:solidFill>
                <a:srgbClr val="C62143"/>
              </a:solidFill>
              <a:latin typeface="Franklin Gothic Book" panose="020B0503020102020204"/>
              <a:ea typeface="微软雅黑" panose="020B0503020204020204" charset="-122"/>
            </a:endParaRPr>
          </a:p>
        </p:txBody>
      </p:sp>
      <p:sp>
        <p:nvSpPr>
          <p:cNvPr id="16" name="圆角矩形 15"/>
          <p:cNvSpPr/>
          <p:nvPr/>
        </p:nvSpPr>
        <p:spPr>
          <a:xfrm rot="2700000">
            <a:off x="4555032" y="3479761"/>
            <a:ext cx="360448" cy="360448"/>
          </a:xfrm>
          <a:prstGeom prst="roundRect">
            <a:avLst/>
          </a:prstGeom>
          <a:gradFill rotWithShape="1">
            <a:gsLst>
              <a:gs pos="0">
                <a:srgbClr val="015A74">
                  <a:shade val="51000"/>
                  <a:satMod val="130000"/>
                </a:srgbClr>
              </a:gs>
              <a:gs pos="80000">
                <a:srgbClr val="015A74">
                  <a:shade val="93000"/>
                  <a:satMod val="130000"/>
                </a:srgbClr>
              </a:gs>
              <a:gs pos="100000">
                <a:srgbClr val="015A74">
                  <a:shade val="94000"/>
                  <a:satMod val="135000"/>
                </a:srgbClr>
              </a:gs>
            </a:gsLst>
            <a:lin ang="16200000" scaled="0"/>
          </a:gradFill>
          <a:ln w="9525" cap="flat" cmpd="sng" algn="ctr">
            <a:solidFill>
              <a:srgbClr val="015A74">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zh-CN" altLang="en-US" kern="0">
              <a:solidFill>
                <a:srgbClr val="C62143"/>
              </a:solidFill>
              <a:latin typeface="Franklin Gothic Book" panose="020B0503020102020204"/>
              <a:ea typeface="微软雅黑" panose="020B0503020204020204" charset="-122"/>
            </a:endParaRPr>
          </a:p>
        </p:txBody>
      </p:sp>
      <p:sp>
        <p:nvSpPr>
          <p:cNvPr id="17" name="圆角矩形 16"/>
          <p:cNvSpPr/>
          <p:nvPr/>
        </p:nvSpPr>
        <p:spPr>
          <a:xfrm rot="2700000">
            <a:off x="4636127" y="1900847"/>
            <a:ext cx="260187" cy="260187"/>
          </a:xfrm>
          <a:prstGeom prst="roundRect">
            <a:avLst/>
          </a:prstGeom>
          <a:gradFill rotWithShape="1">
            <a:gsLst>
              <a:gs pos="0">
                <a:srgbClr val="E94744">
                  <a:shade val="51000"/>
                  <a:satMod val="130000"/>
                </a:srgbClr>
              </a:gs>
              <a:gs pos="80000">
                <a:srgbClr val="E94744">
                  <a:shade val="93000"/>
                  <a:satMod val="130000"/>
                </a:srgbClr>
              </a:gs>
              <a:gs pos="100000">
                <a:srgbClr val="E94744">
                  <a:shade val="94000"/>
                  <a:satMod val="135000"/>
                </a:srgbClr>
              </a:gs>
            </a:gsLst>
            <a:lin ang="16200000" scaled="0"/>
          </a:gradFill>
          <a:ln w="9525" cap="flat" cmpd="sng" algn="ctr">
            <a:solidFill>
              <a:srgbClr val="E94744">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zh-CN" altLang="en-US" kern="0">
              <a:solidFill>
                <a:srgbClr val="C62143"/>
              </a:solidFill>
              <a:latin typeface="Franklin Gothic Book" panose="020B0503020102020204"/>
              <a:ea typeface="微软雅黑" panose="020B0503020204020204" charset="-122"/>
            </a:endParaRPr>
          </a:p>
        </p:txBody>
      </p:sp>
      <p:sp>
        <p:nvSpPr>
          <p:cNvPr id="18" name="圆角矩形 17"/>
          <p:cNvSpPr/>
          <p:nvPr/>
        </p:nvSpPr>
        <p:spPr>
          <a:xfrm rot="2700000">
            <a:off x="6338932" y="2742662"/>
            <a:ext cx="251412" cy="251412"/>
          </a:xfrm>
          <a:prstGeom prst="roundRect">
            <a:avLst/>
          </a:prstGeom>
          <a:gradFill rotWithShape="1">
            <a:gsLst>
              <a:gs pos="0">
                <a:srgbClr val="009288">
                  <a:shade val="51000"/>
                  <a:satMod val="130000"/>
                </a:srgbClr>
              </a:gs>
              <a:gs pos="80000">
                <a:srgbClr val="009288">
                  <a:shade val="93000"/>
                  <a:satMod val="130000"/>
                </a:srgbClr>
              </a:gs>
              <a:gs pos="100000">
                <a:srgbClr val="009288">
                  <a:shade val="94000"/>
                  <a:satMod val="135000"/>
                </a:srgbClr>
              </a:gs>
            </a:gsLst>
            <a:lin ang="16200000" scaled="0"/>
          </a:gradFill>
          <a:ln w="9525" cap="flat" cmpd="sng" algn="ctr">
            <a:solidFill>
              <a:srgbClr val="009288">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zh-CN" altLang="en-US" kern="0">
              <a:solidFill>
                <a:srgbClr val="C62143"/>
              </a:solidFill>
              <a:latin typeface="Franklin Gothic Book" panose="020B0503020102020204"/>
              <a:ea typeface="微软雅黑" panose="020B0503020204020204" charset="-122"/>
            </a:endParaRPr>
          </a:p>
        </p:txBody>
      </p:sp>
      <p:sp>
        <p:nvSpPr>
          <p:cNvPr id="19" name="圆角矩形 18"/>
          <p:cNvSpPr/>
          <p:nvPr/>
        </p:nvSpPr>
        <p:spPr>
          <a:xfrm rot="2700000">
            <a:off x="8346116" y="1802055"/>
            <a:ext cx="260187" cy="260187"/>
          </a:xfrm>
          <a:prstGeom prst="roundRect">
            <a:avLst/>
          </a:prstGeom>
          <a:gradFill rotWithShape="1">
            <a:gsLst>
              <a:gs pos="0">
                <a:srgbClr val="F17445">
                  <a:shade val="51000"/>
                  <a:satMod val="130000"/>
                </a:srgbClr>
              </a:gs>
              <a:gs pos="80000">
                <a:srgbClr val="F17445">
                  <a:shade val="93000"/>
                  <a:satMod val="130000"/>
                </a:srgbClr>
              </a:gs>
              <a:gs pos="100000">
                <a:srgbClr val="F17445">
                  <a:shade val="94000"/>
                  <a:satMod val="135000"/>
                </a:srgbClr>
              </a:gs>
            </a:gsLst>
            <a:lin ang="16200000" scaled="0"/>
          </a:gradFill>
          <a:ln w="9525" cap="flat" cmpd="sng" algn="ctr">
            <a:solidFill>
              <a:srgbClr val="F17445">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zh-CN" altLang="en-US" kern="0">
              <a:solidFill>
                <a:srgbClr val="C62143"/>
              </a:solidFill>
              <a:latin typeface="Franklin Gothic Book" panose="020B0503020102020204"/>
              <a:ea typeface="微软雅黑" panose="020B0503020204020204" charset="-122"/>
            </a:endParaRPr>
          </a:p>
        </p:txBody>
      </p:sp>
      <p:sp>
        <p:nvSpPr>
          <p:cNvPr id="20" name="圆角矩形 19"/>
          <p:cNvSpPr/>
          <p:nvPr/>
        </p:nvSpPr>
        <p:spPr>
          <a:xfrm rot="2700000">
            <a:off x="2491951" y="2397226"/>
            <a:ext cx="260187" cy="260187"/>
          </a:xfrm>
          <a:prstGeom prst="roundRect">
            <a:avLst/>
          </a:prstGeom>
          <a:gradFill rotWithShape="1">
            <a:gsLst>
              <a:gs pos="0">
                <a:srgbClr val="F17445">
                  <a:shade val="51000"/>
                  <a:satMod val="130000"/>
                </a:srgbClr>
              </a:gs>
              <a:gs pos="80000">
                <a:srgbClr val="F17445">
                  <a:shade val="93000"/>
                  <a:satMod val="130000"/>
                </a:srgbClr>
              </a:gs>
              <a:gs pos="100000">
                <a:srgbClr val="F17445">
                  <a:shade val="94000"/>
                  <a:satMod val="135000"/>
                </a:srgbClr>
              </a:gs>
            </a:gsLst>
            <a:lin ang="16200000" scaled="0"/>
          </a:gradFill>
          <a:ln w="9525" cap="flat" cmpd="sng" algn="ctr">
            <a:solidFill>
              <a:srgbClr val="F17445">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zh-CN" altLang="en-US" kern="0">
              <a:solidFill>
                <a:srgbClr val="C62143"/>
              </a:solidFill>
              <a:latin typeface="Franklin Gothic Book" panose="020B0503020102020204"/>
              <a:ea typeface="微软雅黑" panose="020B0503020204020204" charset="-122"/>
            </a:endParaRPr>
          </a:p>
        </p:txBody>
      </p:sp>
      <p:sp>
        <p:nvSpPr>
          <p:cNvPr id="21" name="圆角矩形 20"/>
          <p:cNvSpPr/>
          <p:nvPr/>
        </p:nvSpPr>
        <p:spPr>
          <a:xfrm rot="2700000">
            <a:off x="8025106" y="3404458"/>
            <a:ext cx="275168" cy="275168"/>
          </a:xfrm>
          <a:prstGeom prst="roundRect">
            <a:avLst/>
          </a:prstGeom>
          <a:gradFill rotWithShape="1">
            <a:gsLst>
              <a:gs pos="0">
                <a:srgbClr val="009288">
                  <a:shade val="51000"/>
                  <a:satMod val="130000"/>
                </a:srgbClr>
              </a:gs>
              <a:gs pos="80000">
                <a:srgbClr val="009288">
                  <a:shade val="93000"/>
                  <a:satMod val="130000"/>
                </a:srgbClr>
              </a:gs>
              <a:gs pos="100000">
                <a:srgbClr val="009288">
                  <a:shade val="94000"/>
                  <a:satMod val="135000"/>
                </a:srgbClr>
              </a:gs>
            </a:gsLst>
            <a:lin ang="16200000" scaled="0"/>
          </a:gradFill>
          <a:ln w="9525" cap="flat" cmpd="sng" algn="ctr">
            <a:solidFill>
              <a:srgbClr val="009288">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zh-CN" altLang="en-US" kern="0">
              <a:solidFill>
                <a:srgbClr val="C62143"/>
              </a:solidFill>
              <a:latin typeface="Franklin Gothic Book" panose="020B0503020102020204"/>
              <a:ea typeface="微软雅黑" panose="020B0503020204020204" charset="-122"/>
            </a:endParaRPr>
          </a:p>
        </p:txBody>
      </p:sp>
      <p:sp>
        <p:nvSpPr>
          <p:cNvPr id="22" name="圆角矩形 21"/>
          <p:cNvSpPr/>
          <p:nvPr/>
        </p:nvSpPr>
        <p:spPr>
          <a:xfrm rot="2700000">
            <a:off x="9087243" y="1681459"/>
            <a:ext cx="317276" cy="317276"/>
          </a:xfrm>
          <a:prstGeom prst="roundRect">
            <a:avLst/>
          </a:prstGeom>
          <a:gradFill rotWithShape="1">
            <a:gsLst>
              <a:gs pos="0">
                <a:srgbClr val="E94744">
                  <a:shade val="51000"/>
                  <a:satMod val="130000"/>
                </a:srgbClr>
              </a:gs>
              <a:gs pos="80000">
                <a:srgbClr val="E94744">
                  <a:shade val="93000"/>
                  <a:satMod val="130000"/>
                </a:srgbClr>
              </a:gs>
              <a:gs pos="100000">
                <a:srgbClr val="E94744">
                  <a:shade val="94000"/>
                  <a:satMod val="135000"/>
                </a:srgbClr>
              </a:gs>
            </a:gsLst>
            <a:lin ang="16200000" scaled="0"/>
          </a:gradFill>
          <a:ln w="9525" cap="flat" cmpd="sng" algn="ctr">
            <a:solidFill>
              <a:srgbClr val="E94744">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zh-CN" altLang="en-US" kern="0">
              <a:solidFill>
                <a:srgbClr val="C62143"/>
              </a:solidFill>
              <a:latin typeface="Franklin Gothic Book" panose="020B0503020102020204"/>
              <a:ea typeface="微软雅黑" panose="020B0503020204020204" charset="-122"/>
            </a:endParaRPr>
          </a:p>
        </p:txBody>
      </p:sp>
      <p:sp>
        <p:nvSpPr>
          <p:cNvPr id="23" name="圆角矩形 22"/>
          <p:cNvSpPr/>
          <p:nvPr/>
        </p:nvSpPr>
        <p:spPr>
          <a:xfrm rot="2700000">
            <a:off x="9698145" y="3250336"/>
            <a:ext cx="260187" cy="260187"/>
          </a:xfrm>
          <a:prstGeom prst="roundRect">
            <a:avLst/>
          </a:prstGeom>
          <a:gradFill rotWithShape="1">
            <a:gsLst>
              <a:gs pos="0">
                <a:srgbClr val="F17445">
                  <a:shade val="51000"/>
                  <a:satMod val="130000"/>
                </a:srgbClr>
              </a:gs>
              <a:gs pos="80000">
                <a:srgbClr val="F17445">
                  <a:shade val="93000"/>
                  <a:satMod val="130000"/>
                </a:srgbClr>
              </a:gs>
              <a:gs pos="100000">
                <a:srgbClr val="F17445">
                  <a:shade val="94000"/>
                  <a:satMod val="135000"/>
                </a:srgbClr>
              </a:gs>
            </a:gsLst>
            <a:lin ang="16200000" scaled="0"/>
          </a:gradFill>
          <a:ln w="9525" cap="flat" cmpd="sng" algn="ctr">
            <a:solidFill>
              <a:srgbClr val="F17445">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zh-CN" altLang="en-US" kern="0">
              <a:solidFill>
                <a:srgbClr val="C62143"/>
              </a:solidFill>
              <a:latin typeface="Franklin Gothic Book" panose="020B0503020102020204"/>
              <a:ea typeface="微软雅黑" panose="020B0503020204020204" charset="-122"/>
            </a:endParaRPr>
          </a:p>
        </p:txBody>
      </p:sp>
      <p:sp>
        <p:nvSpPr>
          <p:cNvPr id="24" name="圆角矩形 23"/>
          <p:cNvSpPr/>
          <p:nvPr/>
        </p:nvSpPr>
        <p:spPr>
          <a:xfrm rot="2700000">
            <a:off x="10252371" y="2974979"/>
            <a:ext cx="260187" cy="260187"/>
          </a:xfrm>
          <a:prstGeom prst="roundRect">
            <a:avLst/>
          </a:prstGeom>
          <a:gradFill rotWithShape="1">
            <a:gsLst>
              <a:gs pos="0">
                <a:srgbClr val="015A74">
                  <a:shade val="51000"/>
                  <a:satMod val="130000"/>
                </a:srgbClr>
              </a:gs>
              <a:gs pos="80000">
                <a:srgbClr val="015A74">
                  <a:shade val="93000"/>
                  <a:satMod val="130000"/>
                </a:srgbClr>
              </a:gs>
              <a:gs pos="100000">
                <a:srgbClr val="015A74">
                  <a:shade val="94000"/>
                  <a:satMod val="135000"/>
                </a:srgbClr>
              </a:gs>
            </a:gsLst>
            <a:lin ang="16200000" scaled="0"/>
          </a:gradFill>
          <a:ln w="9525" cap="flat" cmpd="sng" algn="ctr">
            <a:solidFill>
              <a:srgbClr val="015A74">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zh-CN" altLang="en-US" kern="0">
              <a:solidFill>
                <a:srgbClr val="C62143"/>
              </a:solidFill>
              <a:latin typeface="Franklin Gothic Book" panose="020B0503020102020204"/>
              <a:ea typeface="微软雅黑" panose="020B0503020204020204" charset="-122"/>
            </a:endParaRPr>
          </a:p>
        </p:txBody>
      </p:sp>
      <p:sp>
        <p:nvSpPr>
          <p:cNvPr id="25" name="椭圆 24"/>
          <p:cNvSpPr/>
          <p:nvPr/>
        </p:nvSpPr>
        <p:spPr>
          <a:xfrm>
            <a:off x="2547444" y="2899998"/>
            <a:ext cx="149205" cy="149205"/>
          </a:xfrm>
          <a:prstGeom prst="ellipse">
            <a:avLst/>
          </a:prstGeom>
          <a:gradFill rotWithShape="1">
            <a:gsLst>
              <a:gs pos="0">
                <a:srgbClr val="009288">
                  <a:shade val="51000"/>
                  <a:satMod val="130000"/>
                </a:srgbClr>
              </a:gs>
              <a:gs pos="80000">
                <a:srgbClr val="009288">
                  <a:shade val="93000"/>
                  <a:satMod val="130000"/>
                </a:srgbClr>
              </a:gs>
              <a:gs pos="100000">
                <a:srgbClr val="009288">
                  <a:shade val="94000"/>
                  <a:satMod val="135000"/>
                </a:srgbClr>
              </a:gs>
            </a:gsLst>
            <a:lin ang="16200000" scaled="0"/>
          </a:gradFill>
          <a:ln w="9525" cap="flat" cmpd="sng" algn="ctr">
            <a:solidFill>
              <a:srgbClr val="009288">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zh-CN" altLang="en-US" kern="0">
              <a:solidFill>
                <a:srgbClr val="C62143"/>
              </a:solidFill>
              <a:latin typeface="Franklin Gothic Book" panose="020B0503020102020204"/>
              <a:ea typeface="微软雅黑" panose="020B0503020204020204" charset="-122"/>
            </a:endParaRPr>
          </a:p>
        </p:txBody>
      </p:sp>
      <p:sp>
        <p:nvSpPr>
          <p:cNvPr id="26" name="圆角矩形 25"/>
          <p:cNvSpPr/>
          <p:nvPr/>
        </p:nvSpPr>
        <p:spPr>
          <a:xfrm rot="2700000">
            <a:off x="7479322" y="2774035"/>
            <a:ext cx="229987" cy="229987"/>
          </a:xfrm>
          <a:prstGeom prst="roundRect">
            <a:avLst/>
          </a:prstGeom>
          <a:gradFill>
            <a:gsLst>
              <a:gs pos="100000">
                <a:sysClr val="window" lastClr="FFFFFF">
                  <a:lumMod val="97000"/>
                </a:sysClr>
              </a:gs>
              <a:gs pos="0">
                <a:sysClr val="window" lastClr="FFFFFF">
                  <a:lumMod val="80000"/>
                </a:sysClr>
              </a:gs>
            </a:gsLst>
            <a:lin ang="2700000" scaled="1"/>
          </a:gradFill>
          <a:ln w="19050" cap="flat" cmpd="sng" algn="ctr">
            <a:gradFill flip="none" rotWithShape="1">
              <a:gsLst>
                <a:gs pos="0">
                  <a:sysClr val="window" lastClr="FFFFFF"/>
                </a:gs>
                <a:gs pos="100000">
                  <a:sysClr val="window" lastClr="FFFFFF">
                    <a:lumMod val="75000"/>
                  </a:sysClr>
                </a:gs>
              </a:gsLst>
              <a:lin ang="2700000" scaled="1"/>
              <a:tileRect/>
            </a:gradFill>
            <a:prstDash val="solid"/>
          </a:ln>
          <a:effectLst>
            <a:outerShdw blurRad="101600" dist="50800" dir="2700000" algn="tl" rotWithShape="0">
              <a:prstClr val="black">
                <a:alpha val="40000"/>
              </a:prstClr>
            </a:outerShdw>
          </a:effectLst>
        </p:spPr>
        <p:txBody>
          <a:bodyPr rtlCol="0" anchor="ctr"/>
          <a:lstStyle/>
          <a:p>
            <a:pPr algn="ctr">
              <a:defRPr/>
            </a:pPr>
            <a:endParaRPr lang="zh-CN" altLang="en-US" kern="0">
              <a:solidFill>
                <a:srgbClr val="C62143"/>
              </a:solidFill>
              <a:latin typeface="Franklin Gothic Book" panose="020B0503020102020204"/>
              <a:ea typeface="微软雅黑" panose="020B0503020204020204" charset="-122"/>
            </a:endParaRPr>
          </a:p>
        </p:txBody>
      </p:sp>
      <p:sp>
        <p:nvSpPr>
          <p:cNvPr id="27" name="圆角矩形 26"/>
          <p:cNvSpPr/>
          <p:nvPr/>
        </p:nvSpPr>
        <p:spPr>
          <a:xfrm rot="2700000">
            <a:off x="3660896" y="2877613"/>
            <a:ext cx="229987" cy="229987"/>
          </a:xfrm>
          <a:prstGeom prst="roundRect">
            <a:avLst/>
          </a:prstGeom>
          <a:gradFill>
            <a:gsLst>
              <a:gs pos="100000">
                <a:sysClr val="window" lastClr="FFFFFF">
                  <a:lumMod val="97000"/>
                </a:sysClr>
              </a:gs>
              <a:gs pos="0">
                <a:sysClr val="window" lastClr="FFFFFF">
                  <a:lumMod val="80000"/>
                </a:sysClr>
              </a:gs>
            </a:gsLst>
            <a:lin ang="2700000" scaled="1"/>
          </a:gradFill>
          <a:ln w="19050" cap="flat" cmpd="sng" algn="ctr">
            <a:gradFill flip="none" rotWithShape="1">
              <a:gsLst>
                <a:gs pos="0">
                  <a:sysClr val="window" lastClr="FFFFFF"/>
                </a:gs>
                <a:gs pos="100000">
                  <a:sysClr val="window" lastClr="FFFFFF">
                    <a:lumMod val="75000"/>
                  </a:sysClr>
                </a:gs>
              </a:gsLst>
              <a:lin ang="2700000" scaled="1"/>
              <a:tileRect/>
            </a:gradFill>
            <a:prstDash val="solid"/>
          </a:ln>
          <a:effectLst>
            <a:outerShdw blurRad="101600" dist="50800" dir="2700000" algn="tl" rotWithShape="0">
              <a:prstClr val="black">
                <a:alpha val="40000"/>
              </a:prstClr>
            </a:outerShdw>
          </a:effectLst>
        </p:spPr>
        <p:txBody>
          <a:bodyPr rtlCol="0" anchor="ctr"/>
          <a:lstStyle/>
          <a:p>
            <a:pPr algn="ctr">
              <a:defRPr/>
            </a:pPr>
            <a:endParaRPr lang="zh-CN" altLang="en-US" kern="0">
              <a:solidFill>
                <a:srgbClr val="C62143"/>
              </a:solidFill>
              <a:latin typeface="Franklin Gothic Book" panose="020B0503020102020204"/>
              <a:ea typeface="微软雅黑" panose="020B0503020204020204" charset="-122"/>
            </a:endParaRPr>
          </a:p>
        </p:txBody>
      </p:sp>
      <p:sp>
        <p:nvSpPr>
          <p:cNvPr id="28" name="圆角矩形 27"/>
          <p:cNvSpPr/>
          <p:nvPr/>
        </p:nvSpPr>
        <p:spPr>
          <a:xfrm rot="2700000">
            <a:off x="4440039" y="1543182"/>
            <a:ext cx="199892" cy="199892"/>
          </a:xfrm>
          <a:prstGeom prst="roundRect">
            <a:avLst/>
          </a:prstGeom>
          <a:gradFill>
            <a:gsLst>
              <a:gs pos="100000">
                <a:sysClr val="window" lastClr="FFFFFF">
                  <a:lumMod val="97000"/>
                </a:sysClr>
              </a:gs>
              <a:gs pos="0">
                <a:sysClr val="window" lastClr="FFFFFF">
                  <a:lumMod val="80000"/>
                </a:sysClr>
              </a:gs>
            </a:gsLst>
            <a:lin ang="2700000" scaled="1"/>
          </a:gradFill>
          <a:ln w="19050" cap="flat" cmpd="sng" algn="ctr">
            <a:gradFill flip="none" rotWithShape="1">
              <a:gsLst>
                <a:gs pos="0">
                  <a:sysClr val="window" lastClr="FFFFFF"/>
                </a:gs>
                <a:gs pos="100000">
                  <a:sysClr val="window" lastClr="FFFFFF">
                    <a:lumMod val="75000"/>
                  </a:sysClr>
                </a:gs>
              </a:gsLst>
              <a:lin ang="2700000" scaled="1"/>
              <a:tileRect/>
            </a:gradFill>
            <a:prstDash val="solid"/>
          </a:ln>
          <a:effectLst>
            <a:outerShdw blurRad="101600" dist="50800" dir="2700000" algn="tl" rotWithShape="0">
              <a:prstClr val="black">
                <a:alpha val="40000"/>
              </a:prstClr>
            </a:outerShdw>
          </a:effectLst>
        </p:spPr>
        <p:txBody>
          <a:bodyPr rtlCol="0" anchor="ctr"/>
          <a:lstStyle/>
          <a:p>
            <a:pPr algn="ctr">
              <a:defRPr/>
            </a:pPr>
            <a:endParaRPr lang="zh-CN" altLang="en-US" kern="0">
              <a:solidFill>
                <a:srgbClr val="C62143"/>
              </a:solidFill>
              <a:latin typeface="Franklin Gothic Book" panose="020B0503020102020204"/>
              <a:ea typeface="微软雅黑" panose="020B0503020204020204" charset="-122"/>
            </a:endParaRPr>
          </a:p>
        </p:txBody>
      </p:sp>
      <p:sp>
        <p:nvSpPr>
          <p:cNvPr id="29" name="圆角矩形 28"/>
          <p:cNvSpPr/>
          <p:nvPr/>
        </p:nvSpPr>
        <p:spPr>
          <a:xfrm rot="2700000">
            <a:off x="9607070" y="2306949"/>
            <a:ext cx="199892" cy="199892"/>
          </a:xfrm>
          <a:prstGeom prst="roundRect">
            <a:avLst/>
          </a:prstGeom>
          <a:gradFill>
            <a:gsLst>
              <a:gs pos="100000">
                <a:sysClr val="window" lastClr="FFFFFF">
                  <a:lumMod val="97000"/>
                </a:sysClr>
              </a:gs>
              <a:gs pos="0">
                <a:sysClr val="window" lastClr="FFFFFF">
                  <a:lumMod val="80000"/>
                </a:sysClr>
              </a:gs>
            </a:gsLst>
            <a:lin ang="2700000" scaled="1"/>
          </a:gradFill>
          <a:ln w="19050" cap="flat" cmpd="sng" algn="ctr">
            <a:gradFill flip="none" rotWithShape="1">
              <a:gsLst>
                <a:gs pos="0">
                  <a:sysClr val="window" lastClr="FFFFFF"/>
                </a:gs>
                <a:gs pos="100000">
                  <a:sysClr val="window" lastClr="FFFFFF">
                    <a:lumMod val="75000"/>
                  </a:sysClr>
                </a:gs>
              </a:gsLst>
              <a:lin ang="2700000" scaled="1"/>
              <a:tileRect/>
            </a:gradFill>
            <a:prstDash val="solid"/>
          </a:ln>
          <a:effectLst>
            <a:outerShdw blurRad="101600" dist="50800" dir="2700000" algn="tl" rotWithShape="0">
              <a:prstClr val="black">
                <a:alpha val="40000"/>
              </a:prstClr>
            </a:outerShdw>
          </a:effectLst>
        </p:spPr>
        <p:txBody>
          <a:bodyPr rtlCol="0" anchor="ctr"/>
          <a:lstStyle/>
          <a:p>
            <a:pPr algn="ctr">
              <a:defRPr/>
            </a:pPr>
            <a:endParaRPr lang="zh-CN" altLang="en-US" kern="0">
              <a:solidFill>
                <a:srgbClr val="C62143"/>
              </a:solidFill>
              <a:latin typeface="Franklin Gothic Book" panose="020B0503020102020204"/>
              <a:ea typeface="微软雅黑" panose="020B0503020204020204" charset="-122"/>
            </a:endParaRPr>
          </a:p>
        </p:txBody>
      </p:sp>
      <p:sp>
        <p:nvSpPr>
          <p:cNvPr id="30" name="圆角矩形 29"/>
          <p:cNvSpPr/>
          <p:nvPr/>
        </p:nvSpPr>
        <p:spPr>
          <a:xfrm rot="2700000">
            <a:off x="6481253" y="3279765"/>
            <a:ext cx="339475" cy="339475"/>
          </a:xfrm>
          <a:prstGeom prst="roundRect">
            <a:avLst/>
          </a:prstGeom>
          <a:gradFill>
            <a:gsLst>
              <a:gs pos="100000">
                <a:sysClr val="window" lastClr="FFFFFF">
                  <a:lumMod val="97000"/>
                </a:sysClr>
              </a:gs>
              <a:gs pos="0">
                <a:sysClr val="window" lastClr="FFFFFF">
                  <a:lumMod val="80000"/>
                </a:sysClr>
              </a:gs>
            </a:gsLst>
            <a:lin ang="2700000" scaled="1"/>
          </a:gradFill>
          <a:ln w="19050" cap="flat" cmpd="sng" algn="ctr">
            <a:gradFill flip="none" rotWithShape="1">
              <a:gsLst>
                <a:gs pos="0">
                  <a:sysClr val="window" lastClr="FFFFFF"/>
                </a:gs>
                <a:gs pos="100000">
                  <a:sysClr val="window" lastClr="FFFFFF">
                    <a:lumMod val="75000"/>
                  </a:sysClr>
                </a:gs>
              </a:gsLst>
              <a:lin ang="2700000" scaled="1"/>
              <a:tileRect/>
            </a:gradFill>
            <a:prstDash val="solid"/>
          </a:ln>
          <a:effectLst>
            <a:outerShdw blurRad="101600" dist="50800" dir="2700000" algn="tl" rotWithShape="0">
              <a:prstClr val="black">
                <a:alpha val="40000"/>
              </a:prstClr>
            </a:outerShdw>
          </a:effectLst>
        </p:spPr>
        <p:txBody>
          <a:bodyPr rtlCol="0" anchor="ctr"/>
          <a:lstStyle/>
          <a:p>
            <a:pPr algn="ctr">
              <a:defRPr/>
            </a:pPr>
            <a:endParaRPr lang="zh-CN" altLang="en-US" kern="0">
              <a:solidFill>
                <a:srgbClr val="C62143"/>
              </a:solidFill>
              <a:latin typeface="Franklin Gothic Book" panose="020B0503020102020204"/>
              <a:ea typeface="微软雅黑" panose="020B0503020204020204" charset="-122"/>
            </a:endParaRPr>
          </a:p>
        </p:txBody>
      </p:sp>
      <p:sp>
        <p:nvSpPr>
          <p:cNvPr id="31" name="五边形 30"/>
          <p:cNvSpPr/>
          <p:nvPr/>
        </p:nvSpPr>
        <p:spPr>
          <a:xfrm flipH="1">
            <a:off x="2672044" y="5159412"/>
            <a:ext cx="6349488" cy="685158"/>
          </a:xfrm>
          <a:prstGeom prst="homePlate">
            <a:avLst>
              <a:gd name="adj" fmla="val 36819"/>
            </a:avLst>
          </a:prstGeom>
          <a:solidFill>
            <a:schemeClr val="bg1">
              <a:lumMod val="95000"/>
            </a:schemeClr>
          </a:solidFill>
          <a:ln w="12700" cap="flat" cmpd="sng" algn="ctr">
            <a:noFill/>
            <a:prstDash val="solid"/>
            <a:miter lim="800000"/>
          </a:ln>
          <a:effectLst>
            <a:innerShdw blurRad="63500" dist="50800" dir="13500000">
              <a:prstClr val="black">
                <a:alpha val="50000"/>
              </a:prstClr>
            </a:innerShdw>
          </a:effectLst>
        </p:spPr>
        <p:txBody>
          <a:bodyPr rtlCol="0" anchor="ctr"/>
          <a:lstStyle/>
          <a:p>
            <a:pPr algn="ctr" defTabSz="685800">
              <a:defRPr/>
            </a:pPr>
            <a:endParaRPr lang="zh-CN" altLang="en-US" sz="1400" kern="0">
              <a:solidFill>
                <a:prstClr val="white"/>
              </a:solidFill>
              <a:latin typeface="Agency FB" panose="020B0503020202020204"/>
            </a:endParaRPr>
          </a:p>
        </p:txBody>
      </p:sp>
      <p:sp>
        <p:nvSpPr>
          <p:cNvPr id="32" name="圆角矩形 31"/>
          <p:cNvSpPr/>
          <p:nvPr/>
        </p:nvSpPr>
        <p:spPr>
          <a:xfrm>
            <a:off x="2914961" y="5040058"/>
            <a:ext cx="5603642" cy="888144"/>
          </a:xfrm>
          <a:prstGeom prst="roundRect">
            <a:avLst/>
          </a:prstGeom>
          <a:noFill/>
          <a:ln w="12700" cap="flat" cmpd="sng" algn="ctr">
            <a:noFill/>
            <a:prstDash val="solid"/>
            <a:miter lim="800000"/>
          </a:ln>
          <a:effectLst/>
        </p:spPr>
        <p:txBody>
          <a:bodyPr lIns="81693" tIns="40847" rIns="81693" bIns="40847" anchor="ctr"/>
          <a:lstStyle/>
          <a:p>
            <a:pPr algn="ctr" defTabSz="685800">
              <a:defRPr/>
            </a:pPr>
            <a:r>
              <a:rPr lang="zh-CN" altLang="en-US" sz="3200" kern="0" dirty="0">
                <a:latin typeface="微软雅黑" panose="020B0503020204020204" charset="-122"/>
              </a:rPr>
              <a:t>单击输入您的完整的设计标题</a:t>
            </a:r>
            <a:endParaRPr lang="zh-CN" altLang="en-US" sz="3200" kern="0" dirty="0">
              <a:latin typeface="微软雅黑" panose="020B0503020204020204" charset="-122"/>
            </a:endParaRPr>
          </a:p>
        </p:txBody>
      </p:sp>
      <p:sp>
        <p:nvSpPr>
          <p:cNvPr id="33" name="文本框 3"/>
          <p:cNvSpPr txBox="1">
            <a:spLocks noChangeArrowheads="1"/>
          </p:cNvSpPr>
          <p:nvPr/>
        </p:nvSpPr>
        <p:spPr bwMode="auto">
          <a:xfrm>
            <a:off x="3523356" y="6045590"/>
            <a:ext cx="4981336" cy="359491"/>
          </a:xfrm>
          <a:prstGeom prst="rect">
            <a:avLst/>
          </a:prstGeom>
          <a:noFill/>
          <a:ln w="9525">
            <a:noFill/>
            <a:miter lim="800000"/>
          </a:ln>
        </p:spPr>
        <p:txBody>
          <a:bodyPr wrap="square" lIns="81693" tIns="40847" rIns="81693" bIns="40847">
            <a:spAutoFit/>
          </a:bodyPr>
          <a:lstStyle/>
          <a:p>
            <a:pPr algn="ctr" defTabSz="685800"/>
            <a:r>
              <a:rPr lang="zh-CN" altLang="en-US" dirty="0">
                <a:solidFill>
                  <a:sysClr val="windowText" lastClr="000000"/>
                </a:solidFill>
                <a:latin typeface="微软雅黑" panose="020B0503020204020204" charset="-122"/>
              </a:rPr>
              <a:t>教学设计 </a:t>
            </a:r>
            <a:r>
              <a:rPr lang="en-US" altLang="zh-CN" dirty="0">
                <a:solidFill>
                  <a:sysClr val="windowText" lastClr="000000"/>
                </a:solidFill>
                <a:latin typeface="微软雅黑" panose="020B0503020204020204" charset="-122"/>
              </a:rPr>
              <a:t>| </a:t>
            </a:r>
            <a:r>
              <a:rPr lang="zh-CN" altLang="en-US" dirty="0">
                <a:solidFill>
                  <a:sysClr val="windowText" lastClr="000000"/>
                </a:solidFill>
                <a:latin typeface="微软雅黑" panose="020B0503020204020204" charset="-122"/>
              </a:rPr>
              <a:t>教育教学培训 </a:t>
            </a:r>
            <a:r>
              <a:rPr lang="en-US" altLang="zh-CN" dirty="0">
                <a:solidFill>
                  <a:sysClr val="windowText" lastClr="000000"/>
                </a:solidFill>
                <a:latin typeface="微软雅黑" panose="020B0503020204020204" charset="-122"/>
              </a:rPr>
              <a:t>| </a:t>
            </a:r>
            <a:r>
              <a:rPr lang="zh-CN" altLang="en-US" dirty="0">
                <a:solidFill>
                  <a:sysClr val="windowText" lastClr="000000"/>
                </a:solidFill>
                <a:latin typeface="微软雅黑" panose="020B0503020204020204" charset="-122"/>
              </a:rPr>
              <a:t>信息化 </a:t>
            </a:r>
            <a:r>
              <a:rPr lang="en-US" altLang="zh-CN" dirty="0">
                <a:solidFill>
                  <a:sysClr val="windowText" lastClr="000000"/>
                </a:solidFill>
                <a:latin typeface="微软雅黑" panose="020B0503020204020204" charset="-122"/>
              </a:rPr>
              <a:t>| </a:t>
            </a:r>
            <a:r>
              <a:rPr lang="zh-CN" altLang="en-US" dirty="0">
                <a:solidFill>
                  <a:sysClr val="windowText" lastClr="000000"/>
                </a:solidFill>
                <a:latin typeface="微软雅黑" panose="020B0503020204020204" charset="-122"/>
              </a:rPr>
              <a:t>微课</a:t>
            </a:r>
            <a:endParaRPr lang="zh-CN" altLang="zh-CN" dirty="0">
              <a:solidFill>
                <a:sysClr val="windowText" lastClr="000000"/>
              </a:solidFill>
              <a:latin typeface="微软雅黑" panose="020B0503020204020204" charset="-122"/>
            </a:endParaRPr>
          </a:p>
        </p:txBody>
      </p:sp>
      <p:grpSp>
        <p:nvGrpSpPr>
          <p:cNvPr id="34" name="组合 33"/>
          <p:cNvGrpSpPr/>
          <p:nvPr/>
        </p:nvGrpSpPr>
        <p:grpSpPr>
          <a:xfrm flipH="1">
            <a:off x="8568814" y="5080815"/>
            <a:ext cx="900000" cy="900000"/>
            <a:chOff x="7834104" y="4038418"/>
            <a:chExt cx="900000" cy="900000"/>
          </a:xfrm>
        </p:grpSpPr>
        <p:sp>
          <p:nvSpPr>
            <p:cNvPr id="35" name="椭圆 41"/>
            <p:cNvSpPr/>
            <p:nvPr/>
          </p:nvSpPr>
          <p:spPr>
            <a:xfrm>
              <a:off x="7834104" y="4038418"/>
              <a:ext cx="900000" cy="900000"/>
            </a:xfrm>
            <a:prstGeom prst="homePlate">
              <a:avLst/>
            </a:prstGeom>
            <a:gradFill>
              <a:gsLst>
                <a:gs pos="0">
                  <a:srgbClr val="CCCCCC"/>
                </a:gs>
                <a:gs pos="100000">
                  <a:srgbClr val="FCFCFC"/>
                </a:gs>
              </a:gsLst>
              <a:lin ang="7200000" scaled="0"/>
            </a:gradFill>
            <a:ln w="25400" cap="flat" cmpd="sng" algn="ctr">
              <a:noFill/>
              <a:prstDash val="solid"/>
            </a:ln>
            <a:effectLst>
              <a:outerShdw blurRad="254000" dist="127000" dir="8160000" algn="ctr" rotWithShape="0">
                <a:srgbClr val="000000">
                  <a:alpha val="34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zh-CN" altLang="en-US" kern="0">
                <a:solidFill>
                  <a:prstClr val="white"/>
                </a:solidFill>
                <a:latin typeface="Franklin Gothic Book" panose="020B0503020102020204"/>
                <a:ea typeface="微软雅黑" panose="020B0503020204020204" charset="-122"/>
              </a:endParaRPr>
            </a:p>
          </p:txBody>
        </p:sp>
        <p:sp>
          <p:nvSpPr>
            <p:cNvPr id="36" name="椭圆 42"/>
            <p:cNvSpPr/>
            <p:nvPr/>
          </p:nvSpPr>
          <p:spPr>
            <a:xfrm>
              <a:off x="7946467" y="4162070"/>
              <a:ext cx="662782" cy="662782"/>
            </a:xfrm>
            <a:prstGeom prst="homePlate">
              <a:avLst/>
            </a:prstGeom>
            <a:solidFill>
              <a:srgbClr val="44546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zh-CN" altLang="en-US" kern="0">
                <a:solidFill>
                  <a:prstClr val="white"/>
                </a:solidFill>
                <a:latin typeface="Franklin Gothic Book" panose="020B0503020102020204"/>
                <a:ea typeface="微软雅黑" panose="020B0503020204020204" charset="-122"/>
              </a:endParaRPr>
            </a:p>
          </p:txBody>
        </p:sp>
      </p:grpSp>
      <p:pic>
        <p:nvPicPr>
          <p:cNvPr id="37" name="Picture 6"/>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Effect>
                      <a14:sharpenSoften amount="25000"/>
                    </a14:imgEffect>
                  </a14:imgLayer>
                </a14:imgProps>
              </a:ext>
              <a:ext uri="{28A0092B-C50C-407E-A947-70E740481C1C}">
                <a14:useLocalDpi xmlns:a14="http://schemas.microsoft.com/office/drawing/2010/main" val="0"/>
              </a:ext>
            </a:extLst>
          </a:blip>
          <a:stretch>
            <a:fillRect/>
          </a:stretch>
        </p:blipFill>
        <p:spPr bwMode="auto">
          <a:xfrm>
            <a:off x="8786593" y="5501991"/>
            <a:ext cx="1627163" cy="1824635"/>
          </a:xfrm>
          <a:prstGeom prst="rect">
            <a:avLst/>
          </a:prstGeom>
          <a:noFill/>
          <a:extLst>
            <a:ext uri="{909E8E84-426E-40DD-AFC4-6F175D3DCCD1}">
              <a14:hiddenFill xmlns:a14="http://schemas.microsoft.com/office/drawing/2010/main">
                <a:solidFill>
                  <a:srgbClr val="FFFFFF"/>
                </a:solidFill>
              </a14:hiddenFill>
            </a:ext>
          </a:extLst>
        </p:spPr>
      </p:pic>
      <p:pic>
        <p:nvPicPr>
          <p:cNvPr id="38" name="羽っ鸟もさく共和国 - ARIA (INSTRUMENTAL) - instrumental">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9356451" y="-1800726"/>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8"/>
                                        </p:tgtEl>
                                      </p:cBhvr>
                                    </p:cmd>
                                  </p:childTnLst>
                                </p:cTn>
                              </p:par>
                              <p:par>
                                <p:cTn id="7" presetID="42"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0" nodeType="withEffect">
                                  <p:stCondLst>
                                    <p:cond delay="25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25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50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50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par>
                                <p:cTn id="39" presetID="10" presetClass="entr" presetSubtype="0" fill="hold" grpId="0" nodeType="withEffect">
                                  <p:stCondLst>
                                    <p:cond delay="50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10" presetClass="entr" presetSubtype="0" fill="hold" grpId="0" nodeType="withEffect">
                                  <p:stCondLst>
                                    <p:cond delay="75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grpId="0" nodeType="withEffect">
                                  <p:stCondLst>
                                    <p:cond delay="75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par>
                                <p:cTn id="48" presetID="10" presetClass="entr" presetSubtype="0" fill="hold" grpId="0" nodeType="withEffect">
                                  <p:stCondLst>
                                    <p:cond delay="75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par>
                                <p:cTn id="51" presetID="10" presetClass="entr" presetSubtype="0" fill="hold" grpId="0" nodeType="withEffect">
                                  <p:stCondLst>
                                    <p:cond delay="75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par>
                                <p:cTn id="54" presetID="10" presetClass="entr" presetSubtype="0" fill="hold" grpId="0" nodeType="withEffect">
                                  <p:stCondLst>
                                    <p:cond delay="75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par>
                                <p:cTn id="60" presetID="53" presetClass="entr" presetSubtype="16" fill="hold" nodeType="withEffect">
                                  <p:stCondLst>
                                    <p:cond delay="250"/>
                                  </p:stCondLst>
                                  <p:childTnLst>
                                    <p:set>
                                      <p:cBhvr>
                                        <p:cTn id="61" dur="1" fill="hold">
                                          <p:stCondLst>
                                            <p:cond delay="0"/>
                                          </p:stCondLst>
                                        </p:cTn>
                                        <p:tgtEl>
                                          <p:spTgt spid="3"/>
                                        </p:tgtEl>
                                        <p:attrNameLst>
                                          <p:attrName>style.visibility</p:attrName>
                                        </p:attrNameLst>
                                      </p:cBhvr>
                                      <p:to>
                                        <p:strVal val="visible"/>
                                      </p:to>
                                    </p:set>
                                    <p:anim calcmode="lin" valueType="num">
                                      <p:cBhvr>
                                        <p:cTn id="62" dur="500" fill="hold"/>
                                        <p:tgtEl>
                                          <p:spTgt spid="3"/>
                                        </p:tgtEl>
                                        <p:attrNameLst>
                                          <p:attrName>ppt_w</p:attrName>
                                        </p:attrNameLst>
                                      </p:cBhvr>
                                      <p:tavLst>
                                        <p:tav tm="0">
                                          <p:val>
                                            <p:fltVal val="0"/>
                                          </p:val>
                                        </p:tav>
                                        <p:tav tm="100000">
                                          <p:val>
                                            <p:strVal val="#ppt_w"/>
                                          </p:val>
                                        </p:tav>
                                      </p:tavLst>
                                    </p:anim>
                                    <p:anim calcmode="lin" valueType="num">
                                      <p:cBhvr>
                                        <p:cTn id="63" dur="500" fill="hold"/>
                                        <p:tgtEl>
                                          <p:spTgt spid="3"/>
                                        </p:tgtEl>
                                        <p:attrNameLst>
                                          <p:attrName>ppt_h</p:attrName>
                                        </p:attrNameLst>
                                      </p:cBhvr>
                                      <p:tavLst>
                                        <p:tav tm="0">
                                          <p:val>
                                            <p:fltVal val="0"/>
                                          </p:val>
                                        </p:tav>
                                        <p:tav tm="100000">
                                          <p:val>
                                            <p:strVal val="#ppt_h"/>
                                          </p:val>
                                        </p:tav>
                                      </p:tavLst>
                                    </p:anim>
                                    <p:animEffect transition="in" filter="fade">
                                      <p:cBhvr>
                                        <p:cTn id="64" dur="500"/>
                                        <p:tgtEl>
                                          <p:spTgt spid="3"/>
                                        </p:tgtEl>
                                      </p:cBhvr>
                                    </p:animEffect>
                                  </p:childTnLst>
                                </p:cTn>
                              </p:par>
                              <p:par>
                                <p:cTn id="65" presetID="53" presetClass="entr" presetSubtype="16" fill="hold" nodeType="withEffect">
                                  <p:stCondLst>
                                    <p:cond delay="500"/>
                                  </p:stCondLst>
                                  <p:childTnLst>
                                    <p:set>
                                      <p:cBhvr>
                                        <p:cTn id="66" dur="1" fill="hold">
                                          <p:stCondLst>
                                            <p:cond delay="0"/>
                                          </p:stCondLst>
                                        </p:cTn>
                                        <p:tgtEl>
                                          <p:spTgt spid="6"/>
                                        </p:tgtEl>
                                        <p:attrNameLst>
                                          <p:attrName>style.visibility</p:attrName>
                                        </p:attrNameLst>
                                      </p:cBhvr>
                                      <p:to>
                                        <p:strVal val="visible"/>
                                      </p:to>
                                    </p:set>
                                    <p:anim calcmode="lin" valueType="num">
                                      <p:cBhvr>
                                        <p:cTn id="67" dur="500" fill="hold"/>
                                        <p:tgtEl>
                                          <p:spTgt spid="6"/>
                                        </p:tgtEl>
                                        <p:attrNameLst>
                                          <p:attrName>ppt_w</p:attrName>
                                        </p:attrNameLst>
                                      </p:cBhvr>
                                      <p:tavLst>
                                        <p:tav tm="0">
                                          <p:val>
                                            <p:fltVal val="0"/>
                                          </p:val>
                                        </p:tav>
                                        <p:tav tm="100000">
                                          <p:val>
                                            <p:strVal val="#ppt_w"/>
                                          </p:val>
                                        </p:tav>
                                      </p:tavLst>
                                    </p:anim>
                                    <p:anim calcmode="lin" valueType="num">
                                      <p:cBhvr>
                                        <p:cTn id="68" dur="500" fill="hold"/>
                                        <p:tgtEl>
                                          <p:spTgt spid="6"/>
                                        </p:tgtEl>
                                        <p:attrNameLst>
                                          <p:attrName>ppt_h</p:attrName>
                                        </p:attrNameLst>
                                      </p:cBhvr>
                                      <p:tavLst>
                                        <p:tav tm="0">
                                          <p:val>
                                            <p:fltVal val="0"/>
                                          </p:val>
                                        </p:tav>
                                        <p:tav tm="100000">
                                          <p:val>
                                            <p:strVal val="#ppt_h"/>
                                          </p:val>
                                        </p:tav>
                                      </p:tavLst>
                                    </p:anim>
                                    <p:animEffect transition="in" filter="fade">
                                      <p:cBhvr>
                                        <p:cTn id="69" dur="500"/>
                                        <p:tgtEl>
                                          <p:spTgt spid="6"/>
                                        </p:tgtEl>
                                      </p:cBhvr>
                                    </p:animEffect>
                                  </p:childTnLst>
                                </p:cTn>
                              </p:par>
                              <p:par>
                                <p:cTn id="70" presetID="53" presetClass="entr" presetSubtype="16" fill="hold" nodeType="withEffect">
                                  <p:stCondLst>
                                    <p:cond delay="750"/>
                                  </p:stCondLst>
                                  <p:childTnLst>
                                    <p:set>
                                      <p:cBhvr>
                                        <p:cTn id="71" dur="1" fill="hold">
                                          <p:stCondLst>
                                            <p:cond delay="0"/>
                                          </p:stCondLst>
                                        </p:cTn>
                                        <p:tgtEl>
                                          <p:spTgt spid="9"/>
                                        </p:tgtEl>
                                        <p:attrNameLst>
                                          <p:attrName>style.visibility</p:attrName>
                                        </p:attrNameLst>
                                      </p:cBhvr>
                                      <p:to>
                                        <p:strVal val="visible"/>
                                      </p:to>
                                    </p:set>
                                    <p:anim calcmode="lin" valueType="num">
                                      <p:cBhvr>
                                        <p:cTn id="72" dur="500" fill="hold"/>
                                        <p:tgtEl>
                                          <p:spTgt spid="9"/>
                                        </p:tgtEl>
                                        <p:attrNameLst>
                                          <p:attrName>ppt_w</p:attrName>
                                        </p:attrNameLst>
                                      </p:cBhvr>
                                      <p:tavLst>
                                        <p:tav tm="0">
                                          <p:val>
                                            <p:fltVal val="0"/>
                                          </p:val>
                                        </p:tav>
                                        <p:tav tm="100000">
                                          <p:val>
                                            <p:strVal val="#ppt_w"/>
                                          </p:val>
                                        </p:tav>
                                      </p:tavLst>
                                    </p:anim>
                                    <p:anim calcmode="lin" valueType="num">
                                      <p:cBhvr>
                                        <p:cTn id="73" dur="500" fill="hold"/>
                                        <p:tgtEl>
                                          <p:spTgt spid="9"/>
                                        </p:tgtEl>
                                        <p:attrNameLst>
                                          <p:attrName>ppt_h</p:attrName>
                                        </p:attrNameLst>
                                      </p:cBhvr>
                                      <p:tavLst>
                                        <p:tav tm="0">
                                          <p:val>
                                            <p:fltVal val="0"/>
                                          </p:val>
                                        </p:tav>
                                        <p:tav tm="100000">
                                          <p:val>
                                            <p:strVal val="#ppt_h"/>
                                          </p:val>
                                        </p:tav>
                                      </p:tavLst>
                                    </p:anim>
                                    <p:animEffect transition="in" filter="fade">
                                      <p:cBhvr>
                                        <p:cTn id="74" dur="500"/>
                                        <p:tgtEl>
                                          <p:spTgt spid="9"/>
                                        </p:tgtEl>
                                      </p:cBhvr>
                                    </p:animEffect>
                                  </p:childTnLst>
                                </p:cTn>
                              </p:par>
                              <p:par>
                                <p:cTn id="75" presetID="53" presetClass="entr" presetSubtype="16" fill="hold" nodeType="withEffect">
                                  <p:stCondLst>
                                    <p:cond delay="1000"/>
                                  </p:stCondLst>
                                  <p:childTnLst>
                                    <p:set>
                                      <p:cBhvr>
                                        <p:cTn id="76" dur="1" fill="hold">
                                          <p:stCondLst>
                                            <p:cond delay="0"/>
                                          </p:stCondLst>
                                        </p:cTn>
                                        <p:tgtEl>
                                          <p:spTgt spid="12"/>
                                        </p:tgtEl>
                                        <p:attrNameLst>
                                          <p:attrName>style.visibility</p:attrName>
                                        </p:attrNameLst>
                                      </p:cBhvr>
                                      <p:to>
                                        <p:strVal val="visible"/>
                                      </p:to>
                                    </p:set>
                                    <p:anim calcmode="lin" valueType="num">
                                      <p:cBhvr>
                                        <p:cTn id="77" dur="500" fill="hold"/>
                                        <p:tgtEl>
                                          <p:spTgt spid="12"/>
                                        </p:tgtEl>
                                        <p:attrNameLst>
                                          <p:attrName>ppt_w</p:attrName>
                                        </p:attrNameLst>
                                      </p:cBhvr>
                                      <p:tavLst>
                                        <p:tav tm="0">
                                          <p:val>
                                            <p:fltVal val="0"/>
                                          </p:val>
                                        </p:tav>
                                        <p:tav tm="100000">
                                          <p:val>
                                            <p:strVal val="#ppt_w"/>
                                          </p:val>
                                        </p:tav>
                                      </p:tavLst>
                                    </p:anim>
                                    <p:anim calcmode="lin" valueType="num">
                                      <p:cBhvr>
                                        <p:cTn id="78" dur="500" fill="hold"/>
                                        <p:tgtEl>
                                          <p:spTgt spid="12"/>
                                        </p:tgtEl>
                                        <p:attrNameLst>
                                          <p:attrName>ppt_h</p:attrName>
                                        </p:attrNameLst>
                                      </p:cBhvr>
                                      <p:tavLst>
                                        <p:tav tm="0">
                                          <p:val>
                                            <p:fltVal val="0"/>
                                          </p:val>
                                        </p:tav>
                                        <p:tav tm="100000">
                                          <p:val>
                                            <p:strVal val="#ppt_h"/>
                                          </p:val>
                                        </p:tav>
                                      </p:tavLst>
                                    </p:anim>
                                    <p:animEffect transition="in" filter="fade">
                                      <p:cBhvr>
                                        <p:cTn id="79" dur="500"/>
                                        <p:tgtEl>
                                          <p:spTgt spid="12"/>
                                        </p:tgtEl>
                                      </p:cBhvr>
                                    </p:animEffect>
                                  </p:childTnLst>
                                </p:cTn>
                              </p:par>
                              <p:par>
                                <p:cTn id="80" presetID="10" presetClass="entr" presetSubtype="0" fill="hold" grpId="0" nodeType="withEffect">
                                  <p:stCondLst>
                                    <p:cond delay="175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500"/>
                                        <p:tgtEl>
                                          <p:spTgt spid="31"/>
                                        </p:tgtEl>
                                      </p:cBhvr>
                                    </p:animEffect>
                                  </p:childTnLst>
                                </p:cTn>
                              </p:par>
                              <p:par>
                                <p:cTn id="83" presetID="10" presetClass="entr" presetSubtype="0" fill="hold" nodeType="withEffect">
                                  <p:stCondLst>
                                    <p:cond delay="1750"/>
                                  </p:stCondLst>
                                  <p:childTnLst>
                                    <p:set>
                                      <p:cBhvr>
                                        <p:cTn id="84" dur="1" fill="hold">
                                          <p:stCondLst>
                                            <p:cond delay="0"/>
                                          </p:stCondLst>
                                        </p:cTn>
                                        <p:tgtEl>
                                          <p:spTgt spid="37"/>
                                        </p:tgtEl>
                                        <p:attrNameLst>
                                          <p:attrName>style.visibility</p:attrName>
                                        </p:attrNameLst>
                                      </p:cBhvr>
                                      <p:to>
                                        <p:strVal val="visible"/>
                                      </p:to>
                                    </p:set>
                                    <p:animEffect transition="in" filter="fade">
                                      <p:cBhvr>
                                        <p:cTn id="85" dur="500"/>
                                        <p:tgtEl>
                                          <p:spTgt spid="37"/>
                                        </p:tgtEl>
                                      </p:cBhvr>
                                    </p:animEffect>
                                  </p:childTnLst>
                                </p:cTn>
                              </p:par>
                              <p:par>
                                <p:cTn id="86" presetID="22" presetClass="entr" presetSubtype="8" fill="hold" grpId="0" nodeType="withEffect">
                                  <p:stCondLst>
                                    <p:cond delay="1750"/>
                                  </p:stCondLst>
                                  <p:childTnLst>
                                    <p:set>
                                      <p:cBhvr>
                                        <p:cTn id="87" dur="1" fill="hold">
                                          <p:stCondLst>
                                            <p:cond delay="0"/>
                                          </p:stCondLst>
                                        </p:cTn>
                                        <p:tgtEl>
                                          <p:spTgt spid="32"/>
                                        </p:tgtEl>
                                        <p:attrNameLst>
                                          <p:attrName>style.visibility</p:attrName>
                                        </p:attrNameLst>
                                      </p:cBhvr>
                                      <p:to>
                                        <p:strVal val="visible"/>
                                      </p:to>
                                    </p:set>
                                    <p:animEffect transition="in" filter="wipe(left)">
                                      <p:cBhvr>
                                        <p:cTn id="88" dur="1500"/>
                                        <p:tgtEl>
                                          <p:spTgt spid="32"/>
                                        </p:tgtEl>
                                      </p:cBhvr>
                                    </p:animEffect>
                                  </p:childTnLst>
                                </p:cTn>
                              </p:par>
                              <p:par>
                                <p:cTn id="89" presetID="10" presetClass="entr" presetSubtype="0" fill="hold" nodeType="withEffect">
                                  <p:stCondLst>
                                    <p:cond delay="175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500"/>
                                        <p:tgtEl>
                                          <p:spTgt spid="34"/>
                                        </p:tgtEl>
                                      </p:cBhvr>
                                    </p:animEffect>
                                  </p:childTnLst>
                                </p:cTn>
                              </p:par>
                              <p:par>
                                <p:cTn id="92" presetID="63" presetClass="path" presetSubtype="0" accel="50000" decel="50000" fill="hold" nodeType="withEffect">
                                  <p:stCondLst>
                                    <p:cond delay="1750"/>
                                  </p:stCondLst>
                                  <p:childTnLst>
                                    <p:animMotion origin="layout" path="M -0.67148 4.81481E-6 L 2.08333E-7 4.81481E-6 " pathEditMode="relative" rAng="0" ptsTypes="AA">
                                      <p:cBhvr>
                                        <p:cTn id="93" dur="1750" fill="hold"/>
                                        <p:tgtEl>
                                          <p:spTgt spid="37"/>
                                        </p:tgtEl>
                                        <p:attrNameLst>
                                          <p:attrName>ppt_x</p:attrName>
                                          <p:attrName>ppt_y</p:attrName>
                                        </p:attrNameLst>
                                      </p:cBhvr>
                                      <p:rCtr x="33568" y="0"/>
                                    </p:animMotion>
                                  </p:childTnLst>
                                </p:cTn>
                              </p:par>
                              <p:par>
                                <p:cTn id="94" presetID="63" presetClass="path" presetSubtype="0" accel="50000" decel="50000" fill="hold" nodeType="withEffect">
                                  <p:stCondLst>
                                    <p:cond delay="1750"/>
                                  </p:stCondLst>
                                  <p:childTnLst>
                                    <p:animMotion origin="layout" path="M -0.672 -1.48148E-6 L -3.54167E-6 -1.48148E-6 " pathEditMode="relative" rAng="0" ptsTypes="AA">
                                      <p:cBhvr>
                                        <p:cTn id="95" dur="1750" fill="hold"/>
                                        <p:tgtEl>
                                          <p:spTgt spid="34"/>
                                        </p:tgtEl>
                                        <p:attrNameLst>
                                          <p:attrName>ppt_x</p:attrName>
                                          <p:attrName>ppt_y</p:attrName>
                                        </p:attrNameLst>
                                      </p:cBhvr>
                                      <p:rCtr x="33594" y="0"/>
                                    </p:animMotion>
                                  </p:childTnLst>
                                </p:cTn>
                              </p:par>
                              <p:par>
                                <p:cTn id="96" presetID="10" presetClass="exit" presetSubtype="0" fill="hold" nodeType="withEffect">
                                  <p:stCondLst>
                                    <p:cond delay="3500"/>
                                  </p:stCondLst>
                                  <p:childTnLst>
                                    <p:animEffect transition="out" filter="fade">
                                      <p:cBhvr>
                                        <p:cTn id="97" dur="500"/>
                                        <p:tgtEl>
                                          <p:spTgt spid="37"/>
                                        </p:tgtEl>
                                      </p:cBhvr>
                                    </p:animEffect>
                                    <p:set>
                                      <p:cBhvr>
                                        <p:cTn id="98" dur="1" fill="hold">
                                          <p:stCondLst>
                                            <p:cond delay="499"/>
                                          </p:stCondLst>
                                        </p:cTn>
                                        <p:tgtEl>
                                          <p:spTgt spid="37"/>
                                        </p:tgtEl>
                                        <p:attrNameLst>
                                          <p:attrName>style.visibility</p:attrName>
                                        </p:attrNameLst>
                                      </p:cBhvr>
                                      <p:to>
                                        <p:strVal val="hidden"/>
                                      </p:to>
                                    </p:set>
                                  </p:childTnLst>
                                </p:cTn>
                              </p:par>
                              <p:par>
                                <p:cTn id="99" presetID="23" presetClass="entr" presetSubtype="528" fill="hold" grpId="0" nodeType="withEffect">
                                  <p:stCondLst>
                                    <p:cond delay="4000"/>
                                  </p:stCondLst>
                                  <p:iterate type="lt">
                                    <p:tmPct val="10000"/>
                                  </p:iterate>
                                  <p:childTnLst>
                                    <p:set>
                                      <p:cBhvr>
                                        <p:cTn id="100" dur="1" fill="hold">
                                          <p:stCondLst>
                                            <p:cond delay="0"/>
                                          </p:stCondLst>
                                        </p:cTn>
                                        <p:tgtEl>
                                          <p:spTgt spid="33"/>
                                        </p:tgtEl>
                                        <p:attrNameLst>
                                          <p:attrName>style.visibility</p:attrName>
                                        </p:attrNameLst>
                                      </p:cBhvr>
                                      <p:to>
                                        <p:strVal val="visible"/>
                                      </p:to>
                                    </p:set>
                                    <p:anim calcmode="lin" valueType="num">
                                      <p:cBhvr>
                                        <p:cTn id="101" dur="500" fill="hold"/>
                                        <p:tgtEl>
                                          <p:spTgt spid="33"/>
                                        </p:tgtEl>
                                        <p:attrNameLst>
                                          <p:attrName>ppt_w</p:attrName>
                                        </p:attrNameLst>
                                      </p:cBhvr>
                                      <p:tavLst>
                                        <p:tav tm="0">
                                          <p:val>
                                            <p:fltVal val="0"/>
                                          </p:val>
                                        </p:tav>
                                        <p:tav tm="100000">
                                          <p:val>
                                            <p:strVal val="#ppt_w"/>
                                          </p:val>
                                        </p:tav>
                                      </p:tavLst>
                                    </p:anim>
                                    <p:anim calcmode="lin" valueType="num">
                                      <p:cBhvr>
                                        <p:cTn id="102" dur="500" fill="hold"/>
                                        <p:tgtEl>
                                          <p:spTgt spid="33"/>
                                        </p:tgtEl>
                                        <p:attrNameLst>
                                          <p:attrName>ppt_h</p:attrName>
                                        </p:attrNameLst>
                                      </p:cBhvr>
                                      <p:tavLst>
                                        <p:tav tm="0">
                                          <p:val>
                                            <p:fltVal val="0"/>
                                          </p:val>
                                        </p:tav>
                                        <p:tav tm="100000">
                                          <p:val>
                                            <p:strVal val="#ppt_h"/>
                                          </p:val>
                                        </p:tav>
                                      </p:tavLst>
                                    </p:anim>
                                    <p:anim calcmode="lin" valueType="num">
                                      <p:cBhvr>
                                        <p:cTn id="103" dur="500" fill="hold"/>
                                        <p:tgtEl>
                                          <p:spTgt spid="33"/>
                                        </p:tgtEl>
                                        <p:attrNameLst>
                                          <p:attrName>ppt_x</p:attrName>
                                        </p:attrNameLst>
                                      </p:cBhvr>
                                      <p:tavLst>
                                        <p:tav tm="0">
                                          <p:val>
                                            <p:fltVal val="0.5"/>
                                          </p:val>
                                        </p:tav>
                                        <p:tav tm="100000">
                                          <p:val>
                                            <p:strVal val="#ppt_x"/>
                                          </p:val>
                                        </p:tav>
                                      </p:tavLst>
                                    </p:anim>
                                    <p:anim calcmode="lin" valueType="num">
                                      <p:cBhvr>
                                        <p:cTn id="104" dur="500" fill="hold"/>
                                        <p:tgtEl>
                                          <p:spTgt spid="3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105" repeatCount="indefinite" fill="hold" display="0">
                  <p:stCondLst>
                    <p:cond delay="indefinite"/>
                  </p:stCondLst>
                  <p:endCondLst>
                    <p:cond evt="onStopAudio" delay="0">
                      <p:tgtEl>
                        <p:sldTgt/>
                      </p:tgtEl>
                    </p:cond>
                  </p:endCondLst>
                </p:cTn>
                <p:tgtEl>
                  <p:spTgt spid="38"/>
                </p:tgtEl>
              </p:cMediaNode>
            </p:audio>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p:bldP spid="3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五角星 1"/>
          <p:cNvSpPr/>
          <p:nvPr/>
        </p:nvSpPr>
        <p:spPr>
          <a:xfrm>
            <a:off x="2735879" y="2317677"/>
            <a:ext cx="2886758" cy="2887133"/>
          </a:xfrm>
          <a:prstGeom prst="star5">
            <a:avLst/>
          </a:prstGeom>
          <a:no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1600">
              <a:latin typeface="微软雅黑" panose="020B0503020204020204" charset="-122"/>
              <a:ea typeface="微软雅黑" panose="020B0503020204020204" charset="-122"/>
            </a:endParaRPr>
          </a:p>
        </p:txBody>
      </p:sp>
      <p:grpSp>
        <p:nvGrpSpPr>
          <p:cNvPr id="3" name="组合 2"/>
          <p:cNvGrpSpPr/>
          <p:nvPr/>
        </p:nvGrpSpPr>
        <p:grpSpPr>
          <a:xfrm>
            <a:off x="3366896" y="3138944"/>
            <a:ext cx="1624727" cy="1624939"/>
            <a:chOff x="3962648" y="2819400"/>
            <a:chExt cx="1218704" cy="1218704"/>
          </a:xfrm>
        </p:grpSpPr>
        <p:grpSp>
          <p:nvGrpSpPr>
            <p:cNvPr id="4" name="组合 3"/>
            <p:cNvGrpSpPr/>
            <p:nvPr/>
          </p:nvGrpSpPr>
          <p:grpSpPr>
            <a:xfrm>
              <a:off x="3962648" y="2819400"/>
              <a:ext cx="1218704" cy="1218704"/>
              <a:chOff x="304800" y="673100"/>
              <a:chExt cx="4000500" cy="4000500"/>
            </a:xfrm>
            <a:effectLst>
              <a:outerShdw blurRad="444500" dist="254000" dir="8100000" algn="tr" rotWithShape="0">
                <a:prstClr val="black">
                  <a:alpha val="50000"/>
                </a:prstClr>
              </a:outerShdw>
            </a:effectLst>
          </p:grpSpPr>
          <p:sp>
            <p:nvSpPr>
              <p:cNvPr id="6" name="同心圆 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50000"/>
                      <a:lumOff val="50000"/>
                    </a:schemeClr>
                  </a:solidFill>
                  <a:latin typeface="微软雅黑" panose="020B0503020204020204" charset="-122"/>
                  <a:ea typeface="微软雅黑" panose="020B0503020204020204" charset="-122"/>
                </a:endParaRPr>
              </a:p>
            </p:txBody>
          </p:sp>
          <p:sp>
            <p:nvSpPr>
              <p:cNvPr id="7" name="椭圆 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50000"/>
                      <a:lumOff val="50000"/>
                    </a:schemeClr>
                  </a:solidFill>
                  <a:latin typeface="微软雅黑" panose="020B0503020204020204" charset="-122"/>
                  <a:ea typeface="微软雅黑" panose="020B0503020204020204" charset="-122"/>
                </a:endParaRPr>
              </a:p>
            </p:txBody>
          </p:sp>
        </p:grpSp>
        <p:sp>
          <p:nvSpPr>
            <p:cNvPr id="5" name="TextBox 4"/>
            <p:cNvSpPr txBox="1"/>
            <p:nvPr/>
          </p:nvSpPr>
          <p:spPr>
            <a:xfrm>
              <a:off x="4322718" y="3200266"/>
              <a:ext cx="484811" cy="484748"/>
            </a:xfrm>
            <a:prstGeom prst="rect">
              <a:avLst/>
            </a:prstGeom>
            <a:noFill/>
          </p:spPr>
          <p:txBody>
            <a:bodyPr wrap="none" rtlCol="0">
              <a:spAutoFit/>
            </a:bodyPr>
            <a:lstStyle/>
            <a:p>
              <a:pPr algn="ctr"/>
              <a:r>
                <a:rPr lang="zh-CN" altLang="en-US" b="1" dirty="0">
                  <a:solidFill>
                    <a:schemeClr val="tx1">
                      <a:lumMod val="50000"/>
                      <a:lumOff val="50000"/>
                    </a:schemeClr>
                  </a:solidFill>
                  <a:latin typeface="微软雅黑" panose="020B0503020204020204" charset="-122"/>
                  <a:ea typeface="微软雅黑" panose="020B0503020204020204" charset="-122"/>
                </a:rPr>
                <a:t>支出</a:t>
              </a:r>
              <a:endParaRPr lang="en-US" altLang="zh-CN" b="1" dirty="0">
                <a:solidFill>
                  <a:schemeClr val="tx1">
                    <a:lumMod val="50000"/>
                    <a:lumOff val="50000"/>
                  </a:schemeClr>
                </a:solidFill>
                <a:latin typeface="微软雅黑" panose="020B0503020204020204" charset="-122"/>
                <a:ea typeface="微软雅黑" panose="020B0503020204020204" charset="-122"/>
              </a:endParaRPr>
            </a:p>
            <a:p>
              <a:pPr algn="ctr"/>
              <a:r>
                <a:rPr lang="zh-CN" altLang="en-US" b="1" dirty="0">
                  <a:solidFill>
                    <a:schemeClr val="tx1">
                      <a:lumMod val="50000"/>
                      <a:lumOff val="50000"/>
                    </a:schemeClr>
                  </a:solidFill>
                  <a:latin typeface="微软雅黑" panose="020B0503020204020204" charset="-122"/>
                  <a:ea typeface="微软雅黑" panose="020B0503020204020204" charset="-122"/>
                </a:rPr>
                <a:t>成本</a:t>
              </a:r>
              <a:endParaRPr lang="en-US" altLang="zh-CN" b="1" dirty="0">
                <a:solidFill>
                  <a:schemeClr val="tx1">
                    <a:lumMod val="50000"/>
                    <a:lumOff val="50000"/>
                  </a:schemeClr>
                </a:solidFill>
                <a:latin typeface="微软雅黑" panose="020B0503020204020204" charset="-122"/>
                <a:ea typeface="微软雅黑" panose="020B0503020204020204" charset="-122"/>
              </a:endParaRPr>
            </a:p>
          </p:txBody>
        </p:sp>
      </p:grpSp>
      <p:sp>
        <p:nvSpPr>
          <p:cNvPr id="8" name="椭圆 7"/>
          <p:cNvSpPr/>
          <p:nvPr/>
        </p:nvSpPr>
        <p:spPr>
          <a:xfrm>
            <a:off x="2065639" y="2958325"/>
            <a:ext cx="946729" cy="946852"/>
          </a:xfrm>
          <a:prstGeom prst="ellipse">
            <a:avLst/>
          </a:prstGeom>
          <a:solidFill>
            <a:schemeClr val="accent4"/>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1600">
              <a:latin typeface="微软雅黑" panose="020B0503020204020204" charset="-122"/>
              <a:ea typeface="微软雅黑" panose="020B0503020204020204" charset="-122"/>
            </a:endParaRPr>
          </a:p>
        </p:txBody>
      </p:sp>
      <p:sp>
        <p:nvSpPr>
          <p:cNvPr id="9" name="椭圆 8"/>
          <p:cNvSpPr/>
          <p:nvPr/>
        </p:nvSpPr>
        <p:spPr>
          <a:xfrm>
            <a:off x="3705896" y="1629058"/>
            <a:ext cx="946729" cy="946852"/>
          </a:xfrm>
          <a:prstGeom prst="ellipse">
            <a:avLst/>
          </a:prstGeom>
          <a:solidFill>
            <a:schemeClr val="tx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1600" dirty="0">
              <a:latin typeface="微软雅黑" panose="020B0503020204020204" charset="-122"/>
              <a:ea typeface="微软雅黑" panose="020B0503020204020204" charset="-122"/>
            </a:endParaRPr>
          </a:p>
        </p:txBody>
      </p:sp>
      <p:sp>
        <p:nvSpPr>
          <p:cNvPr id="10" name="椭圆 9"/>
          <p:cNvSpPr/>
          <p:nvPr/>
        </p:nvSpPr>
        <p:spPr>
          <a:xfrm>
            <a:off x="5365145" y="2958325"/>
            <a:ext cx="946729" cy="946852"/>
          </a:xfrm>
          <a:prstGeom prst="ellipse">
            <a:avLst/>
          </a:prstGeom>
          <a:solidFill>
            <a:schemeClr val="accent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1600">
              <a:latin typeface="微软雅黑" panose="020B0503020204020204" charset="-122"/>
              <a:ea typeface="微软雅黑" panose="020B0503020204020204" charset="-122"/>
            </a:endParaRPr>
          </a:p>
        </p:txBody>
      </p:sp>
      <p:sp>
        <p:nvSpPr>
          <p:cNvPr id="11" name="椭圆 10"/>
          <p:cNvSpPr/>
          <p:nvPr/>
        </p:nvSpPr>
        <p:spPr>
          <a:xfrm>
            <a:off x="4709772" y="4882415"/>
            <a:ext cx="946729" cy="946852"/>
          </a:xfrm>
          <a:prstGeom prst="ellipse">
            <a:avLst/>
          </a:pr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1600">
              <a:latin typeface="微软雅黑" panose="020B0503020204020204" charset="-122"/>
              <a:ea typeface="微软雅黑" panose="020B0503020204020204" charset="-122"/>
            </a:endParaRPr>
          </a:p>
        </p:txBody>
      </p:sp>
      <p:sp>
        <p:nvSpPr>
          <p:cNvPr id="12" name="椭圆 11"/>
          <p:cNvSpPr/>
          <p:nvPr/>
        </p:nvSpPr>
        <p:spPr>
          <a:xfrm>
            <a:off x="2718888" y="4865482"/>
            <a:ext cx="946729" cy="946852"/>
          </a:xfrm>
          <a:prstGeom prst="ellipse">
            <a:avLst/>
          </a:prstGeom>
          <a:solidFill>
            <a:schemeClr val="accent3"/>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1600">
              <a:latin typeface="微软雅黑" panose="020B0503020204020204" charset="-122"/>
              <a:ea typeface="微软雅黑" panose="020B0503020204020204" charset="-122"/>
            </a:endParaRPr>
          </a:p>
        </p:txBody>
      </p:sp>
      <p:sp>
        <p:nvSpPr>
          <p:cNvPr id="13" name="TextBox 12"/>
          <p:cNvSpPr txBox="1"/>
          <p:nvPr/>
        </p:nvSpPr>
        <p:spPr>
          <a:xfrm>
            <a:off x="2368092" y="1868822"/>
            <a:ext cx="1220823" cy="415486"/>
          </a:xfrm>
          <a:prstGeom prst="rect">
            <a:avLst/>
          </a:prstGeom>
          <a:noFill/>
        </p:spPr>
        <p:txBody>
          <a:bodyPr wrap="none" lIns="121908" tIns="60954" rIns="121908" bIns="60954" rtlCol="0">
            <a:spAutoFit/>
          </a:bodyPr>
          <a:lstStyle/>
          <a:p>
            <a:pPr algn="ctr"/>
            <a:r>
              <a:rPr lang="zh-CN" altLang="en-US" sz="1900" b="1" dirty="0">
                <a:solidFill>
                  <a:schemeClr val="tx1">
                    <a:lumMod val="65000"/>
                    <a:lumOff val="35000"/>
                  </a:schemeClr>
                </a:solidFill>
                <a:latin typeface="微软雅黑" panose="020B0503020204020204" charset="-122"/>
                <a:ea typeface="微软雅黑" panose="020B0503020204020204" charset="-122"/>
              </a:rPr>
              <a:t>添加文字</a:t>
            </a:r>
            <a:endParaRPr lang="zh-CN" altLang="en-US" sz="1900" b="1" dirty="0">
              <a:solidFill>
                <a:schemeClr val="tx1">
                  <a:lumMod val="65000"/>
                  <a:lumOff val="35000"/>
                </a:schemeClr>
              </a:solidFill>
              <a:latin typeface="微软雅黑" panose="020B0503020204020204" charset="-122"/>
              <a:ea typeface="微软雅黑" panose="020B0503020204020204" charset="-122"/>
            </a:endParaRPr>
          </a:p>
        </p:txBody>
      </p:sp>
      <p:sp>
        <p:nvSpPr>
          <p:cNvPr id="14" name="TextBox 13"/>
          <p:cNvSpPr txBox="1"/>
          <p:nvPr/>
        </p:nvSpPr>
        <p:spPr>
          <a:xfrm>
            <a:off x="6459790" y="3224163"/>
            <a:ext cx="1220823" cy="415486"/>
          </a:xfrm>
          <a:prstGeom prst="rect">
            <a:avLst/>
          </a:prstGeom>
          <a:noFill/>
        </p:spPr>
        <p:txBody>
          <a:bodyPr wrap="none" lIns="121908" tIns="60954" rIns="121908" bIns="60954" rtlCol="0">
            <a:spAutoFit/>
          </a:bodyPr>
          <a:lstStyle/>
          <a:p>
            <a:pPr algn="ctr"/>
            <a:r>
              <a:rPr lang="zh-CN" altLang="en-US" sz="1900" b="1" dirty="0">
                <a:solidFill>
                  <a:schemeClr val="tx1">
                    <a:lumMod val="65000"/>
                    <a:lumOff val="35000"/>
                  </a:schemeClr>
                </a:solidFill>
                <a:latin typeface="微软雅黑" panose="020B0503020204020204" charset="-122"/>
                <a:ea typeface="微软雅黑" panose="020B0503020204020204" charset="-122"/>
              </a:rPr>
              <a:t>添加文字</a:t>
            </a:r>
            <a:endParaRPr lang="zh-CN" altLang="en-US" sz="1900" b="1" dirty="0">
              <a:solidFill>
                <a:schemeClr val="tx1">
                  <a:lumMod val="65000"/>
                  <a:lumOff val="35000"/>
                </a:schemeClr>
              </a:solidFill>
              <a:latin typeface="微软雅黑" panose="020B0503020204020204" charset="-122"/>
              <a:ea typeface="微软雅黑" panose="020B0503020204020204" charset="-122"/>
            </a:endParaRPr>
          </a:p>
        </p:txBody>
      </p:sp>
      <p:sp>
        <p:nvSpPr>
          <p:cNvPr id="15" name="TextBox 14"/>
          <p:cNvSpPr txBox="1"/>
          <p:nvPr/>
        </p:nvSpPr>
        <p:spPr>
          <a:xfrm>
            <a:off x="5784334" y="5226877"/>
            <a:ext cx="1220823" cy="415486"/>
          </a:xfrm>
          <a:prstGeom prst="rect">
            <a:avLst/>
          </a:prstGeom>
          <a:noFill/>
        </p:spPr>
        <p:txBody>
          <a:bodyPr wrap="none" lIns="121908" tIns="60954" rIns="121908" bIns="60954" rtlCol="0">
            <a:spAutoFit/>
          </a:bodyPr>
          <a:lstStyle/>
          <a:p>
            <a:pPr algn="ctr"/>
            <a:r>
              <a:rPr lang="zh-CN" altLang="en-US" sz="1900" b="1" dirty="0">
                <a:solidFill>
                  <a:schemeClr val="tx1">
                    <a:lumMod val="65000"/>
                    <a:lumOff val="35000"/>
                  </a:schemeClr>
                </a:solidFill>
                <a:latin typeface="微软雅黑" panose="020B0503020204020204" charset="-122"/>
                <a:ea typeface="微软雅黑" panose="020B0503020204020204" charset="-122"/>
              </a:rPr>
              <a:t>添加文字</a:t>
            </a:r>
            <a:endParaRPr lang="zh-CN" altLang="en-US" sz="1900" b="1" dirty="0">
              <a:solidFill>
                <a:schemeClr val="tx1">
                  <a:lumMod val="65000"/>
                  <a:lumOff val="35000"/>
                </a:schemeClr>
              </a:solidFill>
              <a:latin typeface="微软雅黑" panose="020B0503020204020204" charset="-122"/>
              <a:ea typeface="微软雅黑" panose="020B0503020204020204" charset="-122"/>
            </a:endParaRPr>
          </a:p>
        </p:txBody>
      </p:sp>
      <p:sp>
        <p:nvSpPr>
          <p:cNvPr id="16" name="TextBox 15"/>
          <p:cNvSpPr txBox="1"/>
          <p:nvPr/>
        </p:nvSpPr>
        <p:spPr>
          <a:xfrm>
            <a:off x="657890" y="3268801"/>
            <a:ext cx="1220823" cy="415486"/>
          </a:xfrm>
          <a:prstGeom prst="rect">
            <a:avLst/>
          </a:prstGeom>
          <a:noFill/>
        </p:spPr>
        <p:txBody>
          <a:bodyPr wrap="none" lIns="121908" tIns="60954" rIns="121908" bIns="60954" rtlCol="0">
            <a:spAutoFit/>
          </a:bodyPr>
          <a:lstStyle/>
          <a:p>
            <a:pPr algn="ctr"/>
            <a:r>
              <a:rPr lang="zh-CN" altLang="en-US" sz="1900" b="1" dirty="0">
                <a:solidFill>
                  <a:schemeClr val="tx1">
                    <a:lumMod val="65000"/>
                    <a:lumOff val="35000"/>
                  </a:schemeClr>
                </a:solidFill>
                <a:latin typeface="微软雅黑" panose="020B0503020204020204" charset="-122"/>
                <a:ea typeface="微软雅黑" panose="020B0503020204020204" charset="-122"/>
              </a:rPr>
              <a:t>添加文字</a:t>
            </a:r>
            <a:endParaRPr lang="zh-CN" altLang="en-US" sz="1900" b="1" dirty="0">
              <a:solidFill>
                <a:schemeClr val="tx1">
                  <a:lumMod val="65000"/>
                  <a:lumOff val="35000"/>
                </a:schemeClr>
              </a:solidFill>
              <a:latin typeface="微软雅黑" panose="020B0503020204020204" charset="-122"/>
              <a:ea typeface="微软雅黑" panose="020B0503020204020204" charset="-122"/>
            </a:endParaRPr>
          </a:p>
        </p:txBody>
      </p:sp>
      <p:sp>
        <p:nvSpPr>
          <p:cNvPr id="17" name="TextBox 16"/>
          <p:cNvSpPr txBox="1"/>
          <p:nvPr/>
        </p:nvSpPr>
        <p:spPr>
          <a:xfrm>
            <a:off x="1338509" y="5160420"/>
            <a:ext cx="1220823" cy="415486"/>
          </a:xfrm>
          <a:prstGeom prst="rect">
            <a:avLst/>
          </a:prstGeom>
          <a:noFill/>
        </p:spPr>
        <p:txBody>
          <a:bodyPr wrap="none" lIns="121908" tIns="60954" rIns="121908" bIns="60954" rtlCol="0">
            <a:spAutoFit/>
          </a:bodyPr>
          <a:lstStyle/>
          <a:p>
            <a:pPr algn="ctr"/>
            <a:r>
              <a:rPr lang="zh-CN" altLang="en-US" sz="1900" b="1" dirty="0">
                <a:solidFill>
                  <a:schemeClr val="tx1">
                    <a:lumMod val="65000"/>
                    <a:lumOff val="35000"/>
                  </a:schemeClr>
                </a:solidFill>
                <a:latin typeface="微软雅黑" panose="020B0503020204020204" charset="-122"/>
                <a:ea typeface="微软雅黑" panose="020B0503020204020204" charset="-122"/>
              </a:rPr>
              <a:t>添加文字</a:t>
            </a:r>
            <a:endParaRPr lang="zh-CN" altLang="en-US" sz="1900" b="1" dirty="0">
              <a:solidFill>
                <a:schemeClr val="tx1">
                  <a:lumMod val="65000"/>
                  <a:lumOff val="35000"/>
                </a:schemeClr>
              </a:solidFill>
              <a:latin typeface="微软雅黑" panose="020B0503020204020204" charset="-122"/>
              <a:ea typeface="微软雅黑" panose="020B0503020204020204" charset="-122"/>
            </a:endParaRPr>
          </a:p>
        </p:txBody>
      </p:sp>
      <p:grpSp>
        <p:nvGrpSpPr>
          <p:cNvPr id="18" name="组合 17"/>
          <p:cNvGrpSpPr/>
          <p:nvPr/>
        </p:nvGrpSpPr>
        <p:grpSpPr>
          <a:xfrm>
            <a:off x="8215315" y="1700158"/>
            <a:ext cx="2769239" cy="576715"/>
            <a:chOff x="814328" y="3219334"/>
            <a:chExt cx="2077200" cy="432536"/>
          </a:xfrm>
        </p:grpSpPr>
        <p:grpSp>
          <p:nvGrpSpPr>
            <p:cNvPr id="21" name="组合 20"/>
            <p:cNvGrpSpPr/>
            <p:nvPr/>
          </p:nvGrpSpPr>
          <p:grpSpPr>
            <a:xfrm>
              <a:off x="814328" y="3219334"/>
              <a:ext cx="2077200" cy="432536"/>
              <a:chOff x="4304043" y="1286668"/>
              <a:chExt cx="5877487" cy="2757793"/>
            </a:xfrm>
            <a:effectLst>
              <a:outerShdw blurRad="381000" dist="254000" dir="8100000" algn="tr" rotWithShape="0">
                <a:prstClr val="black">
                  <a:alpha val="40000"/>
                </a:prstClr>
              </a:outerShdw>
            </a:effectLst>
          </p:grpSpPr>
          <p:sp>
            <p:nvSpPr>
              <p:cNvPr id="23" name="圆角矩形 22"/>
              <p:cNvSpPr/>
              <p:nvPr/>
            </p:nvSpPr>
            <p:spPr>
              <a:xfrm>
                <a:off x="4304043" y="1286668"/>
                <a:ext cx="5877487"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23"/>
              <p:cNvSpPr/>
              <p:nvPr/>
            </p:nvSpPr>
            <p:spPr>
              <a:xfrm>
                <a:off x="4351924" y="1373342"/>
                <a:ext cx="5775624"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TextBox 19"/>
            <p:cNvSpPr txBox="1"/>
            <p:nvPr/>
          </p:nvSpPr>
          <p:spPr>
            <a:xfrm>
              <a:off x="831250" y="3331792"/>
              <a:ext cx="1999302" cy="161583"/>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charset="-122"/>
                  <a:ea typeface="微软雅黑" panose="020B0503020204020204" charset="-122"/>
                </a:defRPr>
              </a:lvl1pPr>
            </a:lstStyle>
            <a:p>
              <a:r>
                <a:rPr lang="zh-CN" altLang="en-US" dirty="0">
                  <a:solidFill>
                    <a:schemeClr val="tx1">
                      <a:lumMod val="50000"/>
                      <a:lumOff val="50000"/>
                    </a:schemeClr>
                  </a:solidFill>
                </a:rPr>
                <a:t>点击输入标题文本</a:t>
              </a:r>
              <a:endParaRPr lang="zh-CN" altLang="en-US" dirty="0">
                <a:solidFill>
                  <a:schemeClr val="tx1">
                    <a:lumMod val="50000"/>
                    <a:lumOff val="50000"/>
                  </a:schemeClr>
                </a:solidFill>
              </a:endParaRPr>
            </a:p>
          </p:txBody>
        </p:sp>
      </p:grpSp>
      <p:sp>
        <p:nvSpPr>
          <p:cNvPr id="25" name="TextBox 24"/>
          <p:cNvSpPr txBox="1"/>
          <p:nvPr/>
        </p:nvSpPr>
        <p:spPr>
          <a:xfrm>
            <a:off x="7919968" y="2672733"/>
            <a:ext cx="3359937" cy="1023345"/>
          </a:xfrm>
          <a:prstGeom prst="rect">
            <a:avLst/>
          </a:prstGeom>
          <a:noFill/>
        </p:spPr>
        <p:txBody>
          <a:bodyPr wrap="square" lIns="121908" tIns="60954" rIns="121908" bIns="60954" rtlCol="0">
            <a:spAutoFit/>
          </a:bodyPr>
          <a:lstStyle/>
          <a:p>
            <a:pPr>
              <a:lnSpc>
                <a:spcPct val="130000"/>
              </a:lnSpc>
              <a:defRPr/>
            </a:pPr>
            <a:r>
              <a:rPr lang="en-US" altLang="zh-CN" sz="1500" dirty="0">
                <a:solidFill>
                  <a:schemeClr val="tx1">
                    <a:lumMod val="50000"/>
                    <a:lumOff val="50000"/>
                  </a:schemeClr>
                </a:solidFill>
                <a:latin typeface="微软雅黑" panose="020B0503020204020204" charset="-122"/>
                <a:ea typeface="微软雅黑" panose="020B0503020204020204" charset="-122"/>
              </a:rPr>
              <a:t>01</a:t>
            </a:r>
            <a:r>
              <a:rPr lang="zh-CN" altLang="en-US" sz="1500" dirty="0">
                <a:solidFill>
                  <a:schemeClr val="tx1">
                    <a:lumMod val="50000"/>
                    <a:lumOff val="50000"/>
                  </a:schemeClr>
                </a:solidFill>
                <a:latin typeface="微软雅黑" panose="020B0503020204020204" charset="-122"/>
                <a:ea typeface="微软雅黑" panose="020B0503020204020204" charset="-122"/>
              </a:rPr>
              <a:t>、点击输入简要文字内容，文字内容需概括精炼，不用多余的文字修饰，言简意赅的说明分项内容</a:t>
            </a:r>
            <a:r>
              <a:rPr lang="en-US" altLang="zh-CN" sz="1500" dirty="0">
                <a:solidFill>
                  <a:schemeClr val="tx1">
                    <a:lumMod val="50000"/>
                    <a:lumOff val="50000"/>
                  </a:schemeClr>
                </a:solidFill>
                <a:latin typeface="微软雅黑" panose="020B0503020204020204" charset="-122"/>
                <a:ea typeface="微软雅黑" panose="020B0503020204020204" charset="-122"/>
              </a:rPr>
              <a:t>……</a:t>
            </a:r>
            <a:endParaRPr lang="zh-CN" altLang="en-US" sz="1500" dirty="0">
              <a:solidFill>
                <a:schemeClr val="tx1">
                  <a:lumMod val="50000"/>
                  <a:lumOff val="50000"/>
                </a:schemeClr>
              </a:solidFill>
              <a:latin typeface="微软雅黑" panose="020B0503020204020204" charset="-122"/>
              <a:ea typeface="微软雅黑" panose="020B0503020204020204" charset="-122"/>
            </a:endParaRPr>
          </a:p>
        </p:txBody>
      </p:sp>
      <p:sp>
        <p:nvSpPr>
          <p:cNvPr id="26" name="TextBox 25"/>
          <p:cNvSpPr txBox="1"/>
          <p:nvPr/>
        </p:nvSpPr>
        <p:spPr>
          <a:xfrm>
            <a:off x="7919968" y="3769798"/>
            <a:ext cx="3359937" cy="1023345"/>
          </a:xfrm>
          <a:prstGeom prst="rect">
            <a:avLst/>
          </a:prstGeom>
          <a:noFill/>
        </p:spPr>
        <p:txBody>
          <a:bodyPr wrap="square" lIns="121908" tIns="60954" rIns="121908" bIns="60954" rtlCol="0">
            <a:spAutoFit/>
          </a:bodyPr>
          <a:lstStyle/>
          <a:p>
            <a:pPr>
              <a:lnSpc>
                <a:spcPct val="130000"/>
              </a:lnSpc>
              <a:defRPr/>
            </a:pPr>
            <a:r>
              <a:rPr lang="en-US" altLang="zh-CN" sz="1500" dirty="0">
                <a:solidFill>
                  <a:schemeClr val="tx1">
                    <a:lumMod val="50000"/>
                    <a:lumOff val="50000"/>
                  </a:schemeClr>
                </a:solidFill>
                <a:latin typeface="微软雅黑" panose="020B0503020204020204" charset="-122"/>
                <a:ea typeface="微软雅黑" panose="020B0503020204020204" charset="-122"/>
              </a:rPr>
              <a:t>02</a:t>
            </a:r>
            <a:r>
              <a:rPr lang="zh-CN" altLang="en-US" sz="1500" dirty="0">
                <a:solidFill>
                  <a:schemeClr val="tx1">
                    <a:lumMod val="50000"/>
                    <a:lumOff val="50000"/>
                  </a:schemeClr>
                </a:solidFill>
                <a:latin typeface="微软雅黑" panose="020B0503020204020204" charset="-122"/>
                <a:ea typeface="微软雅黑" panose="020B0503020204020204" charset="-122"/>
              </a:rPr>
              <a:t>、点击输入简要文字内容，文字内容需概括精炼，不用多余的文字修饰，言简意赅的说明分项内容</a:t>
            </a:r>
            <a:r>
              <a:rPr lang="en-US" altLang="zh-CN" sz="1500" dirty="0">
                <a:solidFill>
                  <a:schemeClr val="tx1">
                    <a:lumMod val="50000"/>
                    <a:lumOff val="50000"/>
                  </a:schemeClr>
                </a:solidFill>
                <a:latin typeface="微软雅黑" panose="020B0503020204020204" charset="-122"/>
                <a:ea typeface="微软雅黑" panose="020B0503020204020204" charset="-122"/>
              </a:rPr>
              <a:t>……</a:t>
            </a:r>
            <a:endParaRPr lang="zh-CN" altLang="en-US" sz="1500" dirty="0">
              <a:solidFill>
                <a:schemeClr val="tx1">
                  <a:lumMod val="50000"/>
                  <a:lumOff val="50000"/>
                </a:schemeClr>
              </a:solidFill>
              <a:latin typeface="微软雅黑" panose="020B0503020204020204" charset="-122"/>
              <a:ea typeface="微软雅黑" panose="020B0503020204020204" charset="-122"/>
            </a:endParaRPr>
          </a:p>
        </p:txBody>
      </p:sp>
      <p:sp>
        <p:nvSpPr>
          <p:cNvPr id="27" name="TextBox 26"/>
          <p:cNvSpPr txBox="1"/>
          <p:nvPr/>
        </p:nvSpPr>
        <p:spPr>
          <a:xfrm>
            <a:off x="7919968" y="4921926"/>
            <a:ext cx="3359937" cy="1023345"/>
          </a:xfrm>
          <a:prstGeom prst="rect">
            <a:avLst/>
          </a:prstGeom>
          <a:noFill/>
        </p:spPr>
        <p:txBody>
          <a:bodyPr wrap="square" lIns="121908" tIns="60954" rIns="121908" bIns="60954" rtlCol="0">
            <a:spAutoFit/>
          </a:bodyPr>
          <a:lstStyle/>
          <a:p>
            <a:pPr>
              <a:lnSpc>
                <a:spcPct val="130000"/>
              </a:lnSpc>
              <a:defRPr/>
            </a:pPr>
            <a:r>
              <a:rPr lang="en-US" altLang="zh-CN" sz="1500" dirty="0">
                <a:solidFill>
                  <a:schemeClr val="tx1">
                    <a:lumMod val="50000"/>
                    <a:lumOff val="50000"/>
                  </a:schemeClr>
                </a:solidFill>
                <a:latin typeface="微软雅黑" panose="020B0503020204020204" charset="-122"/>
                <a:ea typeface="微软雅黑" panose="020B0503020204020204" charset="-122"/>
              </a:rPr>
              <a:t>03</a:t>
            </a:r>
            <a:r>
              <a:rPr lang="zh-CN" altLang="en-US" sz="1500" dirty="0">
                <a:solidFill>
                  <a:schemeClr val="tx1">
                    <a:lumMod val="50000"/>
                    <a:lumOff val="50000"/>
                  </a:schemeClr>
                </a:solidFill>
                <a:latin typeface="微软雅黑" panose="020B0503020204020204" charset="-122"/>
                <a:ea typeface="微软雅黑" panose="020B0503020204020204" charset="-122"/>
              </a:rPr>
              <a:t>、点击输入简要文字内容，文字内容需概括精炼，不用多余的文字修饰，言简意赅的说明分项内容</a:t>
            </a:r>
            <a:r>
              <a:rPr lang="en-US" altLang="zh-CN" sz="1500" dirty="0">
                <a:solidFill>
                  <a:schemeClr val="tx1">
                    <a:lumMod val="50000"/>
                    <a:lumOff val="50000"/>
                  </a:schemeClr>
                </a:solidFill>
                <a:latin typeface="微软雅黑" panose="020B0503020204020204" charset="-122"/>
                <a:ea typeface="微软雅黑" panose="020B0503020204020204" charset="-122"/>
              </a:rPr>
              <a:t>……</a:t>
            </a:r>
            <a:endParaRPr lang="zh-CN" altLang="en-US" sz="1500" dirty="0">
              <a:solidFill>
                <a:schemeClr val="tx1">
                  <a:lumMod val="50000"/>
                  <a:lumOff val="50000"/>
                </a:schemeClr>
              </a:solidFill>
              <a:latin typeface="微软雅黑" panose="020B0503020204020204" charset="-122"/>
              <a:ea typeface="微软雅黑" panose="020B0503020204020204" charset="-122"/>
            </a:endParaRPr>
          </a:p>
        </p:txBody>
      </p:sp>
      <p:sp>
        <p:nvSpPr>
          <p:cNvPr id="28" name="TextBox 27"/>
          <p:cNvSpPr txBox="1"/>
          <p:nvPr/>
        </p:nvSpPr>
        <p:spPr>
          <a:xfrm>
            <a:off x="3732923" y="1935066"/>
            <a:ext cx="895029" cy="328295"/>
          </a:xfrm>
          <a:prstGeom prst="rect">
            <a:avLst/>
          </a:prstGeom>
          <a:noFill/>
        </p:spPr>
        <p:txBody>
          <a:bodyPr wrap="square" lIns="0" tIns="0" rIns="0" bIns="0" rtlCol="0">
            <a:spAutoFit/>
          </a:bodyPr>
          <a:lstStyle/>
          <a:p>
            <a:pPr algn="ctr"/>
            <a:r>
              <a:rPr lang="en-US" altLang="zh-CN" sz="2100" b="1" dirty="0">
                <a:solidFill>
                  <a:schemeClr val="bg1"/>
                </a:solidFill>
                <a:latin typeface="微软雅黑" panose="020B0503020204020204" charset="-122"/>
                <a:ea typeface="微软雅黑" panose="020B0503020204020204" charset="-122"/>
              </a:rPr>
              <a:t>20%</a:t>
            </a:r>
            <a:endParaRPr lang="zh-CN" altLang="en-US" sz="2100" b="1" dirty="0">
              <a:solidFill>
                <a:schemeClr val="bg1"/>
              </a:solidFill>
              <a:latin typeface="微软雅黑" panose="020B0503020204020204" charset="-122"/>
              <a:ea typeface="微软雅黑" panose="020B0503020204020204" charset="-122"/>
            </a:endParaRPr>
          </a:p>
        </p:txBody>
      </p:sp>
      <p:sp>
        <p:nvSpPr>
          <p:cNvPr id="29" name="TextBox 28"/>
          <p:cNvSpPr txBox="1"/>
          <p:nvPr/>
        </p:nvSpPr>
        <p:spPr>
          <a:xfrm>
            <a:off x="2083474" y="3271173"/>
            <a:ext cx="895029" cy="328295"/>
          </a:xfrm>
          <a:prstGeom prst="rect">
            <a:avLst/>
          </a:prstGeom>
          <a:noFill/>
        </p:spPr>
        <p:txBody>
          <a:bodyPr wrap="square" lIns="0" tIns="0" rIns="0" bIns="0" rtlCol="0">
            <a:spAutoFit/>
          </a:bodyPr>
          <a:lstStyle/>
          <a:p>
            <a:pPr algn="ctr"/>
            <a:r>
              <a:rPr lang="en-US" altLang="zh-CN" sz="2100" b="1" dirty="0">
                <a:solidFill>
                  <a:schemeClr val="bg1"/>
                </a:solidFill>
                <a:latin typeface="微软雅黑" panose="020B0503020204020204" charset="-122"/>
                <a:ea typeface="微软雅黑" panose="020B0503020204020204" charset="-122"/>
              </a:rPr>
              <a:t>15%</a:t>
            </a:r>
            <a:endParaRPr lang="zh-CN" altLang="en-US" sz="2100" b="1" dirty="0">
              <a:solidFill>
                <a:schemeClr val="bg1"/>
              </a:solidFill>
              <a:latin typeface="微软雅黑" panose="020B0503020204020204" charset="-122"/>
              <a:ea typeface="微软雅黑" panose="020B0503020204020204" charset="-122"/>
            </a:endParaRPr>
          </a:p>
        </p:txBody>
      </p:sp>
      <p:sp>
        <p:nvSpPr>
          <p:cNvPr id="30" name="TextBox 29"/>
          <p:cNvSpPr txBox="1"/>
          <p:nvPr/>
        </p:nvSpPr>
        <p:spPr>
          <a:xfrm>
            <a:off x="5390994" y="3271173"/>
            <a:ext cx="895029" cy="328295"/>
          </a:xfrm>
          <a:prstGeom prst="rect">
            <a:avLst/>
          </a:prstGeom>
          <a:noFill/>
        </p:spPr>
        <p:txBody>
          <a:bodyPr wrap="square" lIns="0" tIns="0" rIns="0" bIns="0" rtlCol="0">
            <a:spAutoFit/>
          </a:bodyPr>
          <a:lstStyle/>
          <a:p>
            <a:pPr algn="ctr"/>
            <a:r>
              <a:rPr lang="en-US" altLang="zh-CN" sz="2100" b="1" dirty="0">
                <a:solidFill>
                  <a:schemeClr val="bg1"/>
                </a:solidFill>
                <a:latin typeface="微软雅黑" panose="020B0503020204020204" charset="-122"/>
                <a:ea typeface="微软雅黑" panose="020B0503020204020204" charset="-122"/>
              </a:rPr>
              <a:t>10%</a:t>
            </a:r>
            <a:endParaRPr lang="zh-CN" altLang="en-US" sz="2100" b="1" dirty="0">
              <a:solidFill>
                <a:schemeClr val="bg1"/>
              </a:solidFill>
              <a:latin typeface="微软雅黑" panose="020B0503020204020204" charset="-122"/>
              <a:ea typeface="微软雅黑" panose="020B0503020204020204" charset="-122"/>
            </a:endParaRPr>
          </a:p>
        </p:txBody>
      </p:sp>
      <p:sp>
        <p:nvSpPr>
          <p:cNvPr id="31" name="TextBox 30"/>
          <p:cNvSpPr txBox="1"/>
          <p:nvPr/>
        </p:nvSpPr>
        <p:spPr>
          <a:xfrm>
            <a:off x="2744737" y="5191694"/>
            <a:ext cx="895029" cy="328295"/>
          </a:xfrm>
          <a:prstGeom prst="rect">
            <a:avLst/>
          </a:prstGeom>
          <a:noFill/>
        </p:spPr>
        <p:txBody>
          <a:bodyPr wrap="square" lIns="0" tIns="0" rIns="0" bIns="0" rtlCol="0">
            <a:spAutoFit/>
          </a:bodyPr>
          <a:lstStyle/>
          <a:p>
            <a:pPr algn="ctr"/>
            <a:r>
              <a:rPr lang="en-US" altLang="zh-CN" sz="2100" b="1" dirty="0">
                <a:solidFill>
                  <a:schemeClr val="bg1"/>
                </a:solidFill>
                <a:latin typeface="微软雅黑" panose="020B0503020204020204" charset="-122"/>
                <a:ea typeface="微软雅黑" panose="020B0503020204020204" charset="-122"/>
              </a:rPr>
              <a:t>35%</a:t>
            </a:r>
            <a:endParaRPr lang="zh-CN" altLang="en-US" sz="2100" b="1" dirty="0">
              <a:solidFill>
                <a:schemeClr val="bg1"/>
              </a:solidFill>
              <a:latin typeface="微软雅黑" panose="020B0503020204020204" charset="-122"/>
              <a:ea typeface="微软雅黑" panose="020B0503020204020204" charset="-122"/>
            </a:endParaRPr>
          </a:p>
        </p:txBody>
      </p:sp>
      <p:sp>
        <p:nvSpPr>
          <p:cNvPr id="32" name="TextBox 31"/>
          <p:cNvSpPr txBox="1"/>
          <p:nvPr/>
        </p:nvSpPr>
        <p:spPr>
          <a:xfrm>
            <a:off x="4727610" y="5201456"/>
            <a:ext cx="895029" cy="328295"/>
          </a:xfrm>
          <a:prstGeom prst="rect">
            <a:avLst/>
          </a:prstGeom>
          <a:noFill/>
        </p:spPr>
        <p:txBody>
          <a:bodyPr wrap="square" lIns="0" tIns="0" rIns="0" bIns="0" rtlCol="0">
            <a:spAutoFit/>
          </a:bodyPr>
          <a:lstStyle/>
          <a:p>
            <a:pPr algn="ctr"/>
            <a:r>
              <a:rPr lang="en-US" altLang="zh-CN" sz="2100" b="1" dirty="0">
                <a:solidFill>
                  <a:schemeClr val="bg1"/>
                </a:solidFill>
                <a:latin typeface="微软雅黑" panose="020B0503020204020204" charset="-122"/>
                <a:ea typeface="微软雅黑" panose="020B0503020204020204" charset="-122"/>
              </a:rPr>
              <a:t>20%</a:t>
            </a:r>
            <a:endParaRPr lang="zh-CN" altLang="en-US" sz="2100" b="1" dirty="0">
              <a:solidFill>
                <a:schemeClr val="bg1"/>
              </a:solidFill>
              <a:latin typeface="微软雅黑" panose="020B0503020204020204" charset="-122"/>
              <a:ea typeface="微软雅黑" panose="020B0503020204020204" charset="-122"/>
            </a:endParaRPr>
          </a:p>
        </p:txBody>
      </p:sp>
      <p:sp>
        <p:nvSpPr>
          <p:cNvPr id="19" name="标题 18"/>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10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53" presetClass="entr" presetSubtype="16" fill="hold" grpId="0" nodeType="withEffect">
                                  <p:stCondLst>
                                    <p:cond delay="20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par>
                                <p:cTn id="34" presetID="53" presetClass="entr" presetSubtype="16" fill="hold" grpId="0" nodeType="withEffect">
                                  <p:stCondLst>
                                    <p:cond delay="30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par>
                                <p:cTn id="39" presetID="53" presetClass="entr" presetSubtype="16" fill="hold" grpId="0" nodeType="withEffect">
                                  <p:stCondLst>
                                    <p:cond delay="40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childTnLst>
                          </p:cTn>
                        </p:par>
                        <p:par>
                          <p:cTn id="44" fill="hold">
                            <p:stCondLst>
                              <p:cond delay="1500"/>
                            </p:stCondLst>
                            <p:childTnLst>
                              <p:par>
                                <p:cTn id="45" presetID="10" presetClass="entr" presetSubtype="0" fill="hold" grpId="0"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500"/>
                                        <p:tgtEl>
                                          <p:spTgt spid="3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childTnLst>
                          </p:cTn>
                        </p:par>
                        <p:par>
                          <p:cTn id="60" fill="hold">
                            <p:stCondLst>
                              <p:cond delay="2000"/>
                            </p:stCondLst>
                            <p:childTnLst>
                              <p:par>
                                <p:cTn id="61" presetID="12" presetClass="entr" presetSubtype="2" fill="hold" grpId="0" nodeType="after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500"/>
                                        <p:tgtEl>
                                          <p:spTgt spid="13"/>
                                        </p:tgtEl>
                                        <p:attrNameLst>
                                          <p:attrName>ppt_x</p:attrName>
                                        </p:attrNameLst>
                                      </p:cBhvr>
                                      <p:tavLst>
                                        <p:tav tm="0">
                                          <p:val>
                                            <p:strVal val="#ppt_x+#ppt_w*1.125000"/>
                                          </p:val>
                                        </p:tav>
                                        <p:tav tm="100000">
                                          <p:val>
                                            <p:strVal val="#ppt_x"/>
                                          </p:val>
                                        </p:tav>
                                      </p:tavLst>
                                    </p:anim>
                                    <p:animEffect transition="in" filter="wipe(left)">
                                      <p:cBhvr>
                                        <p:cTn id="64" dur="500"/>
                                        <p:tgtEl>
                                          <p:spTgt spid="13"/>
                                        </p:tgtEl>
                                      </p:cBhvr>
                                    </p:animEffect>
                                  </p:childTnLst>
                                </p:cTn>
                              </p:par>
                              <p:par>
                                <p:cTn id="65" presetID="12" presetClass="entr" presetSubtype="2"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p:tgtEl>
                                          <p:spTgt spid="16"/>
                                        </p:tgtEl>
                                        <p:attrNameLst>
                                          <p:attrName>ppt_x</p:attrName>
                                        </p:attrNameLst>
                                      </p:cBhvr>
                                      <p:tavLst>
                                        <p:tav tm="0">
                                          <p:val>
                                            <p:strVal val="#ppt_x+#ppt_w*1.125000"/>
                                          </p:val>
                                        </p:tav>
                                        <p:tav tm="100000">
                                          <p:val>
                                            <p:strVal val="#ppt_x"/>
                                          </p:val>
                                        </p:tav>
                                      </p:tavLst>
                                    </p:anim>
                                    <p:animEffect transition="in" filter="wipe(left)">
                                      <p:cBhvr>
                                        <p:cTn id="68" dur="500"/>
                                        <p:tgtEl>
                                          <p:spTgt spid="16"/>
                                        </p:tgtEl>
                                      </p:cBhvr>
                                    </p:animEffect>
                                  </p:childTnLst>
                                </p:cTn>
                              </p:par>
                              <p:par>
                                <p:cTn id="69" presetID="12" presetClass="entr" presetSubtype="2"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additive="base">
                                        <p:cTn id="71" dur="500"/>
                                        <p:tgtEl>
                                          <p:spTgt spid="17"/>
                                        </p:tgtEl>
                                        <p:attrNameLst>
                                          <p:attrName>ppt_x</p:attrName>
                                        </p:attrNameLst>
                                      </p:cBhvr>
                                      <p:tavLst>
                                        <p:tav tm="0">
                                          <p:val>
                                            <p:strVal val="#ppt_x+#ppt_w*1.125000"/>
                                          </p:val>
                                        </p:tav>
                                        <p:tav tm="100000">
                                          <p:val>
                                            <p:strVal val="#ppt_x"/>
                                          </p:val>
                                        </p:tav>
                                      </p:tavLst>
                                    </p:anim>
                                    <p:animEffect transition="in" filter="wipe(left)">
                                      <p:cBhvr>
                                        <p:cTn id="72" dur="500"/>
                                        <p:tgtEl>
                                          <p:spTgt spid="17"/>
                                        </p:tgtEl>
                                      </p:cBhvr>
                                    </p:animEffect>
                                  </p:childTnLst>
                                </p:cTn>
                              </p:par>
                              <p:par>
                                <p:cTn id="73" presetID="12" presetClass="entr" presetSubtype="8"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additive="base">
                                        <p:cTn id="75" dur="500"/>
                                        <p:tgtEl>
                                          <p:spTgt spid="14"/>
                                        </p:tgtEl>
                                        <p:attrNameLst>
                                          <p:attrName>ppt_x</p:attrName>
                                        </p:attrNameLst>
                                      </p:cBhvr>
                                      <p:tavLst>
                                        <p:tav tm="0">
                                          <p:val>
                                            <p:strVal val="#ppt_x-#ppt_w*1.125000"/>
                                          </p:val>
                                        </p:tav>
                                        <p:tav tm="100000">
                                          <p:val>
                                            <p:strVal val="#ppt_x"/>
                                          </p:val>
                                        </p:tav>
                                      </p:tavLst>
                                    </p:anim>
                                    <p:animEffect transition="in" filter="wipe(right)">
                                      <p:cBhvr>
                                        <p:cTn id="76" dur="500"/>
                                        <p:tgtEl>
                                          <p:spTgt spid="14"/>
                                        </p:tgtEl>
                                      </p:cBhvr>
                                    </p:animEffect>
                                  </p:childTnLst>
                                </p:cTn>
                              </p:par>
                              <p:par>
                                <p:cTn id="77" presetID="12" presetClass="entr" presetSubtype="8" fill="hold" grpId="0" nodeType="with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additive="base">
                                        <p:cTn id="79" dur="500"/>
                                        <p:tgtEl>
                                          <p:spTgt spid="15"/>
                                        </p:tgtEl>
                                        <p:attrNameLst>
                                          <p:attrName>ppt_x</p:attrName>
                                        </p:attrNameLst>
                                      </p:cBhvr>
                                      <p:tavLst>
                                        <p:tav tm="0">
                                          <p:val>
                                            <p:strVal val="#ppt_x-#ppt_w*1.125000"/>
                                          </p:val>
                                        </p:tav>
                                        <p:tav tm="100000">
                                          <p:val>
                                            <p:strVal val="#ppt_x"/>
                                          </p:val>
                                        </p:tav>
                                      </p:tavLst>
                                    </p:anim>
                                    <p:animEffect transition="in" filter="wipe(right)">
                                      <p:cBhvr>
                                        <p:cTn id="80" dur="500"/>
                                        <p:tgtEl>
                                          <p:spTgt spid="15"/>
                                        </p:tgtEl>
                                      </p:cBhvr>
                                    </p:animEffect>
                                  </p:childTnLst>
                                </p:cTn>
                              </p:par>
                            </p:childTnLst>
                          </p:cTn>
                        </p:par>
                        <p:par>
                          <p:cTn id="81" fill="hold">
                            <p:stCondLst>
                              <p:cond delay="2500"/>
                            </p:stCondLst>
                            <p:childTnLst>
                              <p:par>
                                <p:cTn id="82" presetID="42" presetClass="entr" presetSubtype="0" fill="hold" nodeType="after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500"/>
                                        <p:tgtEl>
                                          <p:spTgt spid="18"/>
                                        </p:tgtEl>
                                      </p:cBhvr>
                                    </p:animEffect>
                                    <p:anim calcmode="lin" valueType="num">
                                      <p:cBhvr>
                                        <p:cTn id="85" dur="500" fill="hold"/>
                                        <p:tgtEl>
                                          <p:spTgt spid="18"/>
                                        </p:tgtEl>
                                        <p:attrNameLst>
                                          <p:attrName>ppt_x</p:attrName>
                                        </p:attrNameLst>
                                      </p:cBhvr>
                                      <p:tavLst>
                                        <p:tav tm="0">
                                          <p:val>
                                            <p:strVal val="#ppt_x"/>
                                          </p:val>
                                        </p:tav>
                                        <p:tav tm="100000">
                                          <p:val>
                                            <p:strVal val="#ppt_x"/>
                                          </p:val>
                                        </p:tav>
                                      </p:tavLst>
                                    </p:anim>
                                    <p:anim calcmode="lin" valueType="num">
                                      <p:cBhvr>
                                        <p:cTn id="86" dur="500" fill="hold"/>
                                        <p:tgtEl>
                                          <p:spTgt spid="18"/>
                                        </p:tgtEl>
                                        <p:attrNameLst>
                                          <p:attrName>ppt_y</p:attrName>
                                        </p:attrNameLst>
                                      </p:cBhvr>
                                      <p:tavLst>
                                        <p:tav tm="0">
                                          <p:val>
                                            <p:strVal val="#ppt_y+.1"/>
                                          </p:val>
                                        </p:tav>
                                        <p:tav tm="100000">
                                          <p:val>
                                            <p:strVal val="#ppt_y"/>
                                          </p:val>
                                        </p:tav>
                                      </p:tavLst>
                                    </p:anim>
                                  </p:childTnLst>
                                </p:cTn>
                              </p:par>
                            </p:childTnLst>
                          </p:cTn>
                        </p:par>
                        <p:par>
                          <p:cTn id="87" fill="hold">
                            <p:stCondLst>
                              <p:cond delay="3000"/>
                            </p:stCondLst>
                            <p:childTnLst>
                              <p:par>
                                <p:cTn id="88" presetID="22" presetClass="entr" presetSubtype="1" fill="hold" grpId="0" nodeType="after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wipe(up)">
                                      <p:cBhvr>
                                        <p:cTn id="90" dur="500"/>
                                        <p:tgtEl>
                                          <p:spTgt spid="25"/>
                                        </p:tgtEl>
                                      </p:cBhvr>
                                    </p:animEffect>
                                  </p:childTnLst>
                                </p:cTn>
                              </p:par>
                              <p:par>
                                <p:cTn id="91" presetID="22" presetClass="entr" presetSubtype="1" fill="hold" grpId="0" nodeType="withEffect">
                                  <p:stCondLst>
                                    <p:cond delay="100"/>
                                  </p:stCondLst>
                                  <p:childTnLst>
                                    <p:set>
                                      <p:cBhvr>
                                        <p:cTn id="92" dur="1" fill="hold">
                                          <p:stCondLst>
                                            <p:cond delay="0"/>
                                          </p:stCondLst>
                                        </p:cTn>
                                        <p:tgtEl>
                                          <p:spTgt spid="26"/>
                                        </p:tgtEl>
                                        <p:attrNameLst>
                                          <p:attrName>style.visibility</p:attrName>
                                        </p:attrNameLst>
                                      </p:cBhvr>
                                      <p:to>
                                        <p:strVal val="visible"/>
                                      </p:to>
                                    </p:set>
                                    <p:animEffect transition="in" filter="wipe(up)">
                                      <p:cBhvr>
                                        <p:cTn id="93" dur="500"/>
                                        <p:tgtEl>
                                          <p:spTgt spid="26"/>
                                        </p:tgtEl>
                                      </p:cBhvr>
                                    </p:animEffect>
                                  </p:childTnLst>
                                </p:cTn>
                              </p:par>
                              <p:par>
                                <p:cTn id="94" presetID="22" presetClass="entr" presetSubtype="1" fill="hold" grpId="0" nodeType="withEffect">
                                  <p:stCondLst>
                                    <p:cond delay="200"/>
                                  </p:stCondLst>
                                  <p:childTnLst>
                                    <p:set>
                                      <p:cBhvr>
                                        <p:cTn id="95" dur="1" fill="hold">
                                          <p:stCondLst>
                                            <p:cond delay="0"/>
                                          </p:stCondLst>
                                        </p:cTn>
                                        <p:tgtEl>
                                          <p:spTgt spid="27"/>
                                        </p:tgtEl>
                                        <p:attrNameLst>
                                          <p:attrName>style.visibility</p:attrName>
                                        </p:attrNameLst>
                                      </p:cBhvr>
                                      <p:to>
                                        <p:strVal val="visible"/>
                                      </p:to>
                                    </p:set>
                                    <p:animEffect transition="in" filter="wipe(up)">
                                      <p:cBhvr>
                                        <p:cTn id="9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P spid="12" grpId="0" animBg="1"/>
      <p:bldP spid="13" grpId="0"/>
      <p:bldP spid="14" grpId="0"/>
      <p:bldP spid="15" grpId="0"/>
      <p:bldP spid="16" grpId="0"/>
      <p:bldP spid="17" grpId="0"/>
      <p:bldP spid="25" grpId="0"/>
      <p:bldP spid="26" grpId="0"/>
      <p:bldP spid="27" grpId="0"/>
      <p:bldP spid="28" grpId="0"/>
      <p:bldP spid="29" grpId="0"/>
      <p:bldP spid="30" grpId="0"/>
      <p:bldP spid="31"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椭圆 17"/>
          <p:cNvSpPr/>
          <p:nvPr/>
        </p:nvSpPr>
        <p:spPr>
          <a:xfrm>
            <a:off x="3454515" y="1412777"/>
            <a:ext cx="5265277" cy="5265963"/>
          </a:xfrm>
          <a:prstGeom prst="ellipse">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dirty="0">
              <a:ea typeface="微软雅黑" panose="020B0503020204020204" charset="-122"/>
            </a:endParaRPr>
          </a:p>
        </p:txBody>
      </p:sp>
      <p:sp>
        <p:nvSpPr>
          <p:cNvPr id="2" name="椭圆 34"/>
          <p:cNvSpPr/>
          <p:nvPr/>
        </p:nvSpPr>
        <p:spPr>
          <a:xfrm rot="18900000">
            <a:off x="6347531" y="3461418"/>
            <a:ext cx="1962093" cy="2523695"/>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chemeClr val="tx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grpSp>
        <p:nvGrpSpPr>
          <p:cNvPr id="3" name="组合 2"/>
          <p:cNvGrpSpPr/>
          <p:nvPr/>
        </p:nvGrpSpPr>
        <p:grpSpPr>
          <a:xfrm rot="8100000">
            <a:off x="4066082" y="1710301"/>
            <a:ext cx="2409785" cy="3131281"/>
            <a:chOff x="4020870" y="2194485"/>
            <a:chExt cx="1102258" cy="1432090"/>
          </a:xfrm>
          <a:effectLst>
            <a:outerShdw blurRad="444500" dist="254000" dir="8100000" algn="tr" rotWithShape="0">
              <a:prstClr val="black">
                <a:alpha val="50000"/>
              </a:prstClr>
            </a:outerShdw>
          </a:effectLst>
        </p:grpSpPr>
        <p:sp>
          <p:nvSpPr>
            <p:cNvPr id="4"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p:nvGrpSpPr>
        <p:grpSpPr>
          <a:xfrm>
            <a:off x="3705895" y="1508789"/>
            <a:ext cx="1238128" cy="1238289"/>
            <a:chOff x="2779187" y="1131590"/>
            <a:chExt cx="928717" cy="928717"/>
          </a:xfrm>
        </p:grpSpPr>
        <p:sp>
          <p:nvSpPr>
            <p:cNvPr id="6" name="椭圆 5"/>
            <p:cNvSpPr/>
            <p:nvPr/>
          </p:nvSpPr>
          <p:spPr>
            <a:xfrm>
              <a:off x="2779187" y="1131590"/>
              <a:ext cx="928717" cy="928717"/>
            </a:xfrm>
            <a:prstGeom prst="ellipse">
              <a:avLst/>
            </a:pr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2"/>
                </a:solidFill>
                <a:latin typeface="微软雅黑" panose="020B0503020204020204" charset="-122"/>
                <a:ea typeface="微软雅黑" panose="020B0503020204020204" charset="-122"/>
              </a:endParaRPr>
            </a:p>
          </p:txBody>
        </p:sp>
        <p:sp>
          <p:nvSpPr>
            <p:cNvPr id="7" name="TextBox 6"/>
            <p:cNvSpPr txBox="1"/>
            <p:nvPr/>
          </p:nvSpPr>
          <p:spPr>
            <a:xfrm>
              <a:off x="2799460" y="1347614"/>
              <a:ext cx="878001" cy="530915"/>
            </a:xfrm>
            <a:prstGeom prst="rect">
              <a:avLst/>
            </a:prstGeom>
            <a:noFill/>
          </p:spPr>
          <p:txBody>
            <a:bodyPr wrap="square" lIns="0" tIns="0" rIns="0" bIns="0" rtlCol="0">
              <a:spAutoFit/>
            </a:bodyPr>
            <a:lstStyle/>
            <a:p>
              <a:pPr algn="ctr"/>
              <a:r>
                <a:rPr lang="zh-CN" altLang="en-US" sz="2300" b="1" dirty="0">
                  <a:solidFill>
                    <a:schemeClr val="bg1"/>
                  </a:solidFill>
                  <a:latin typeface="微软雅黑" panose="020B0503020204020204" charset="-122"/>
                  <a:ea typeface="微软雅黑" panose="020B0503020204020204" charset="-122"/>
                </a:rPr>
                <a:t>所需</a:t>
              </a:r>
              <a:endParaRPr lang="en-US" altLang="zh-CN" sz="2300" b="1" dirty="0">
                <a:solidFill>
                  <a:schemeClr val="bg1"/>
                </a:solidFill>
                <a:latin typeface="微软雅黑" panose="020B0503020204020204" charset="-122"/>
                <a:ea typeface="微软雅黑" panose="020B0503020204020204" charset="-122"/>
              </a:endParaRPr>
            </a:p>
            <a:p>
              <a:pPr algn="ctr"/>
              <a:r>
                <a:rPr lang="zh-CN" altLang="en-US" sz="2300" b="1" dirty="0">
                  <a:solidFill>
                    <a:schemeClr val="bg1"/>
                  </a:solidFill>
                  <a:latin typeface="微软雅黑" panose="020B0503020204020204" charset="-122"/>
                  <a:ea typeface="微软雅黑" panose="020B0503020204020204" charset="-122"/>
                </a:rPr>
                <a:t>资金</a:t>
              </a:r>
              <a:endParaRPr lang="zh-CN" altLang="en-US" sz="2300" b="1" dirty="0">
                <a:solidFill>
                  <a:schemeClr val="bg1"/>
                </a:solidFill>
                <a:latin typeface="微软雅黑" panose="020B0503020204020204" charset="-122"/>
                <a:ea typeface="微软雅黑" panose="020B0503020204020204" charset="-122"/>
              </a:endParaRPr>
            </a:p>
          </p:txBody>
        </p:sp>
      </p:grpSp>
      <p:grpSp>
        <p:nvGrpSpPr>
          <p:cNvPr id="17" name="组合 16"/>
          <p:cNvGrpSpPr/>
          <p:nvPr/>
        </p:nvGrpSpPr>
        <p:grpSpPr>
          <a:xfrm>
            <a:off x="7631962" y="4930689"/>
            <a:ext cx="1199333" cy="1186611"/>
            <a:chOff x="5736633" y="2828278"/>
            <a:chExt cx="938798" cy="928717"/>
          </a:xfrm>
        </p:grpSpPr>
        <p:sp>
          <p:nvSpPr>
            <p:cNvPr id="8" name="椭圆 7"/>
            <p:cNvSpPr/>
            <p:nvPr/>
          </p:nvSpPr>
          <p:spPr>
            <a:xfrm>
              <a:off x="5736633" y="2828278"/>
              <a:ext cx="928717" cy="928717"/>
            </a:xfrm>
            <a:prstGeom prst="ellipse">
              <a:avLst/>
            </a:prstGeom>
            <a:solidFill>
              <a:schemeClr val="accent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微软雅黑" panose="020B0503020204020204" charset="-122"/>
                <a:ea typeface="微软雅黑" panose="020B0503020204020204" charset="-122"/>
              </a:endParaRPr>
            </a:p>
          </p:txBody>
        </p:sp>
        <p:sp>
          <p:nvSpPr>
            <p:cNvPr id="9" name="TextBox 8"/>
            <p:cNvSpPr txBox="1"/>
            <p:nvPr/>
          </p:nvSpPr>
          <p:spPr>
            <a:xfrm>
              <a:off x="5797430" y="3036559"/>
              <a:ext cx="878001" cy="554036"/>
            </a:xfrm>
            <a:prstGeom prst="rect">
              <a:avLst/>
            </a:prstGeom>
            <a:noFill/>
          </p:spPr>
          <p:txBody>
            <a:bodyPr wrap="square" lIns="0" tIns="0" rIns="0" bIns="0" rtlCol="0">
              <a:spAutoFit/>
            </a:bodyPr>
            <a:lstStyle/>
            <a:p>
              <a:pPr algn="ctr"/>
              <a:r>
                <a:rPr lang="zh-CN" altLang="en-US" sz="2300" b="1" dirty="0">
                  <a:solidFill>
                    <a:schemeClr val="bg1"/>
                  </a:solidFill>
                  <a:latin typeface="微软雅黑" panose="020B0503020204020204" charset="-122"/>
                  <a:ea typeface="微软雅黑" panose="020B0503020204020204" charset="-122"/>
                </a:rPr>
                <a:t>现有</a:t>
              </a:r>
              <a:endParaRPr lang="en-US" altLang="zh-CN" sz="2300" b="1" dirty="0">
                <a:solidFill>
                  <a:schemeClr val="bg1"/>
                </a:solidFill>
                <a:latin typeface="微软雅黑" panose="020B0503020204020204" charset="-122"/>
                <a:ea typeface="微软雅黑" panose="020B0503020204020204" charset="-122"/>
              </a:endParaRPr>
            </a:p>
            <a:p>
              <a:pPr algn="ctr"/>
              <a:r>
                <a:rPr lang="zh-CN" altLang="en-US" sz="2300" b="1" dirty="0">
                  <a:solidFill>
                    <a:schemeClr val="bg1"/>
                  </a:solidFill>
                  <a:latin typeface="微软雅黑" panose="020B0503020204020204" charset="-122"/>
                  <a:ea typeface="微软雅黑" panose="020B0503020204020204" charset="-122"/>
                </a:rPr>
                <a:t>资金</a:t>
              </a:r>
              <a:endParaRPr lang="zh-CN" altLang="en-US" sz="2300" b="1" dirty="0">
                <a:solidFill>
                  <a:schemeClr val="bg1"/>
                </a:solidFill>
                <a:latin typeface="微软雅黑" panose="020B0503020204020204" charset="-122"/>
                <a:ea typeface="微软雅黑" panose="020B0503020204020204" charset="-122"/>
              </a:endParaRPr>
            </a:p>
          </p:txBody>
        </p:sp>
      </p:grpSp>
      <p:sp>
        <p:nvSpPr>
          <p:cNvPr id="10" name="TextBox 9"/>
          <p:cNvSpPr txBox="1"/>
          <p:nvPr/>
        </p:nvSpPr>
        <p:spPr>
          <a:xfrm>
            <a:off x="1216532" y="2596178"/>
            <a:ext cx="1919963" cy="1731243"/>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charset="-122"/>
                <a:ea typeface="微软雅黑" panose="020B0503020204020204" charset="-122"/>
              </a:defRPr>
            </a:lvl1pPr>
          </a:lstStyle>
          <a:p>
            <a:r>
              <a:rPr lang="zh-CN" altLang="en-US" sz="1500" dirty="0">
                <a:solidFill>
                  <a:schemeClr val="tx1">
                    <a:lumMod val="50000"/>
                    <a:lumOff val="50000"/>
                  </a:schemeClr>
                </a:solidFill>
              </a:rPr>
              <a:t>点击输入简要文字内容，文字内容需概括精炼，不用多余的文字修饰，言简意赅的说明分项内容。</a:t>
            </a:r>
            <a:endParaRPr lang="en-US" altLang="zh-CN" sz="1500" dirty="0">
              <a:solidFill>
                <a:schemeClr val="tx1">
                  <a:lumMod val="50000"/>
                  <a:lumOff val="50000"/>
                </a:schemeClr>
              </a:solidFill>
            </a:endParaRPr>
          </a:p>
        </p:txBody>
      </p:sp>
      <p:sp>
        <p:nvSpPr>
          <p:cNvPr id="11" name="TextBox 10"/>
          <p:cNvSpPr txBox="1"/>
          <p:nvPr/>
        </p:nvSpPr>
        <p:spPr>
          <a:xfrm>
            <a:off x="9184379" y="3815851"/>
            <a:ext cx="1905811" cy="1038746"/>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charset="-122"/>
                <a:ea typeface="微软雅黑" panose="020B0503020204020204" charset="-122"/>
              </a:defRPr>
            </a:lvl1pPr>
          </a:lstStyle>
          <a:p>
            <a:r>
              <a:rPr lang="zh-CN" altLang="en-US" sz="1500" dirty="0">
                <a:solidFill>
                  <a:schemeClr val="tx1">
                    <a:lumMod val="50000"/>
                    <a:lumOff val="50000"/>
                  </a:schemeClr>
                </a:solidFill>
              </a:rPr>
              <a:t>点击输入简要文字内容，文字内容需概括精炼，不用多余的文字修饰。</a:t>
            </a:r>
            <a:endParaRPr lang="en-US" altLang="zh-CN" sz="1500" dirty="0">
              <a:solidFill>
                <a:schemeClr val="tx1">
                  <a:lumMod val="50000"/>
                  <a:lumOff val="50000"/>
                </a:schemeClr>
              </a:solidFill>
            </a:endParaRPr>
          </a:p>
        </p:txBody>
      </p:sp>
      <p:sp>
        <p:nvSpPr>
          <p:cNvPr id="12" name="TextBox 11"/>
          <p:cNvSpPr txBox="1"/>
          <p:nvPr/>
        </p:nvSpPr>
        <p:spPr>
          <a:xfrm>
            <a:off x="4373611" y="2852936"/>
            <a:ext cx="1434396" cy="533480"/>
          </a:xfrm>
          <a:prstGeom prst="rect">
            <a:avLst/>
          </a:prstGeom>
          <a:noFill/>
        </p:spPr>
        <p:txBody>
          <a:bodyPr wrap="none" lIns="121908" tIns="60954" rIns="121908" bIns="60954">
            <a:spAutoFit/>
          </a:bodyPr>
          <a:lstStyle/>
          <a:p>
            <a:pPr algn="ctr">
              <a:defRPr/>
            </a:pPr>
            <a:r>
              <a:rPr lang="en-US" altLang="zh-CN" sz="2700" b="1" dirty="0">
                <a:solidFill>
                  <a:schemeClr val="accent2"/>
                </a:solidFill>
                <a:latin typeface="微软雅黑" panose="020B0503020204020204" charset="-122"/>
                <a:ea typeface="微软雅黑" panose="020B0503020204020204" charset="-122"/>
              </a:rPr>
              <a:t>1000</a:t>
            </a:r>
            <a:r>
              <a:rPr lang="zh-CN" altLang="en-US" sz="2700" b="1" dirty="0">
                <a:solidFill>
                  <a:schemeClr val="accent2"/>
                </a:solidFill>
                <a:latin typeface="微软雅黑" panose="020B0503020204020204" charset="-122"/>
                <a:ea typeface="微软雅黑" panose="020B0503020204020204" charset="-122"/>
              </a:rPr>
              <a:t>万</a:t>
            </a:r>
            <a:endParaRPr lang="zh-CN" altLang="en-US" sz="2700" b="1" dirty="0">
              <a:solidFill>
                <a:schemeClr val="accent2"/>
              </a:solidFill>
              <a:latin typeface="微软雅黑" panose="020B0503020204020204" charset="-122"/>
              <a:ea typeface="微软雅黑" panose="020B0503020204020204" charset="-122"/>
            </a:endParaRPr>
          </a:p>
        </p:txBody>
      </p:sp>
      <p:sp>
        <p:nvSpPr>
          <p:cNvPr id="14" name="TextBox 13"/>
          <p:cNvSpPr txBox="1"/>
          <p:nvPr/>
        </p:nvSpPr>
        <p:spPr>
          <a:xfrm>
            <a:off x="7056485" y="4677140"/>
            <a:ext cx="1026217" cy="451405"/>
          </a:xfrm>
          <a:prstGeom prst="rect">
            <a:avLst/>
          </a:prstGeom>
          <a:noFill/>
        </p:spPr>
        <p:txBody>
          <a:bodyPr wrap="none" lIns="121908" tIns="60954" rIns="121908" bIns="60954">
            <a:spAutoFit/>
          </a:bodyPr>
          <a:lstStyle/>
          <a:p>
            <a:pPr algn="ctr">
              <a:defRPr/>
            </a:pPr>
            <a:r>
              <a:rPr lang="en-US" altLang="zh-CN" sz="2100" b="1" dirty="0">
                <a:solidFill>
                  <a:schemeClr val="bg1"/>
                </a:solidFill>
                <a:latin typeface="微软雅黑" panose="020B0503020204020204" charset="-122"/>
                <a:ea typeface="微软雅黑" panose="020B0503020204020204" charset="-122"/>
              </a:rPr>
              <a:t>300</a:t>
            </a:r>
            <a:r>
              <a:rPr lang="zh-CN" altLang="en-US" sz="2100" b="1" dirty="0">
                <a:solidFill>
                  <a:schemeClr val="bg1"/>
                </a:solidFill>
                <a:latin typeface="微软雅黑" panose="020B0503020204020204" charset="-122"/>
                <a:ea typeface="微软雅黑" panose="020B0503020204020204" charset="-122"/>
              </a:rPr>
              <a:t>万</a:t>
            </a:r>
            <a:endParaRPr lang="zh-CN" altLang="en-US" sz="2100" b="1" dirty="0">
              <a:solidFill>
                <a:schemeClr val="bg1"/>
              </a:solidFill>
              <a:latin typeface="微软雅黑" panose="020B0503020204020204" charset="-122"/>
              <a:ea typeface="微软雅黑" panose="020B0503020204020204" charset="-122"/>
            </a:endParaRPr>
          </a:p>
        </p:txBody>
      </p:sp>
      <p:sp>
        <p:nvSpPr>
          <p:cNvPr id="13" name="标题 12"/>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44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4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44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44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44000">
                                          <p:cBhvr additive="base">
                                            <p:cTn id="12" dur="500" fill="hold"/>
                                            <p:tgtEl>
                                              <p:spTgt spid="3"/>
                                            </p:tgtEl>
                                            <p:attrNameLst>
                                              <p:attrName>ppt_x</p:attrName>
                                            </p:attrNameLst>
                                          </p:cBhvr>
                                          <p:tavLst>
                                            <p:tav tm="0">
                                              <p:val>
                                                <p:strVal val="1+#ppt_w/2"/>
                                              </p:val>
                                            </p:tav>
                                            <p:tav tm="100000">
                                              <p:val>
                                                <p:strVal val="#ppt_x"/>
                                              </p:val>
                                            </p:tav>
                                          </p:tavLst>
                                        </p:anim>
                                        <p:anim calcmode="lin" valueType="num" p14:bounceEnd="44000">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1" presetClass="entr" presetSubtype="1"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heel(1)">
                                          <p:cBhvr>
                                            <p:cTn id="17" dur="1000"/>
                                            <p:tgtEl>
                                              <p:spTgt spid="18"/>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par>
                                    <p:cTn id="24" presetID="53" presetClass="entr" presetSubtype="16"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par>
                              <p:cTn id="29" fill="hold">
                                <p:stCondLst>
                                  <p:cond delay="2500"/>
                                </p:stCondLst>
                                <p:childTnLst>
                                  <p:par>
                                    <p:cTn id="30" presetID="53" presetClass="entr" presetSubtype="16"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par>
                              <p:cTn id="41" fill="hold">
                                <p:stCondLst>
                                  <p:cond delay="3500"/>
                                </p:stCondLst>
                                <p:childTnLst>
                                  <p:par>
                                    <p:cTn id="42" presetID="22" presetClass="entr" presetSubtype="1"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up)">
                                          <p:cBhvr>
                                            <p:cTn id="44" dur="500"/>
                                            <p:tgtEl>
                                              <p:spTgt spid="10"/>
                                            </p:tgtEl>
                                          </p:cBhvr>
                                        </p:animEffect>
                                      </p:childTnLst>
                                    </p:cTn>
                                  </p:par>
                                </p:childTnLst>
                              </p:cTn>
                            </p:par>
                            <p:par>
                              <p:cTn id="45" fill="hold">
                                <p:stCondLst>
                                  <p:cond delay="4000"/>
                                </p:stCondLst>
                                <p:childTnLst>
                                  <p:par>
                                    <p:cTn id="46" presetID="22" presetClass="entr" presetSubtype="1"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up)">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P spid="10" grpId="0"/>
          <p:bldP spid="11" grpId="0"/>
          <p:bldP spid="12" grpId="0"/>
          <p:bldP spid="1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1" presetClass="entr" presetSubtype="1"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heel(1)">
                                          <p:cBhvr>
                                            <p:cTn id="17" dur="1000"/>
                                            <p:tgtEl>
                                              <p:spTgt spid="18"/>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par>
                                    <p:cTn id="24" presetID="53" presetClass="entr" presetSubtype="16"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par>
                              <p:cTn id="29" fill="hold">
                                <p:stCondLst>
                                  <p:cond delay="2500"/>
                                </p:stCondLst>
                                <p:childTnLst>
                                  <p:par>
                                    <p:cTn id="30" presetID="53" presetClass="entr" presetSubtype="16"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par>
                              <p:cTn id="41" fill="hold">
                                <p:stCondLst>
                                  <p:cond delay="3500"/>
                                </p:stCondLst>
                                <p:childTnLst>
                                  <p:par>
                                    <p:cTn id="42" presetID="22" presetClass="entr" presetSubtype="1"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up)">
                                          <p:cBhvr>
                                            <p:cTn id="44" dur="500"/>
                                            <p:tgtEl>
                                              <p:spTgt spid="10"/>
                                            </p:tgtEl>
                                          </p:cBhvr>
                                        </p:animEffect>
                                      </p:childTnLst>
                                    </p:cTn>
                                  </p:par>
                                </p:childTnLst>
                              </p:cTn>
                            </p:par>
                            <p:par>
                              <p:cTn id="45" fill="hold">
                                <p:stCondLst>
                                  <p:cond delay="4000"/>
                                </p:stCondLst>
                                <p:childTnLst>
                                  <p:par>
                                    <p:cTn id="46" presetID="22" presetClass="entr" presetSubtype="1"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up)">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P spid="10" grpId="0"/>
          <p:bldP spid="11" grpId="0"/>
          <p:bldP spid="12" grpId="0"/>
          <p:bldP spid="14"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椭圆 54"/>
          <p:cNvSpPr/>
          <p:nvPr/>
        </p:nvSpPr>
        <p:spPr>
          <a:xfrm>
            <a:off x="3781698" y="2497008"/>
            <a:ext cx="4636266" cy="2402897"/>
          </a:xfrm>
          <a:custGeom>
            <a:avLst/>
            <a:gdLst>
              <a:gd name="connsiteX0" fmla="*/ 0 w 3439659"/>
              <a:gd name="connsiteY0" fmla="*/ 1719830 h 3439659"/>
              <a:gd name="connsiteX1" fmla="*/ 1719830 w 3439659"/>
              <a:gd name="connsiteY1" fmla="*/ 0 h 3439659"/>
              <a:gd name="connsiteX2" fmla="*/ 3439660 w 3439659"/>
              <a:gd name="connsiteY2" fmla="*/ 1719830 h 3439659"/>
              <a:gd name="connsiteX3" fmla="*/ 1719830 w 3439659"/>
              <a:gd name="connsiteY3" fmla="*/ 3439660 h 3439659"/>
              <a:gd name="connsiteX4" fmla="*/ 0 w 3439659"/>
              <a:gd name="connsiteY4" fmla="*/ 1719830 h 3439659"/>
              <a:gd name="connsiteX0-1" fmla="*/ 0 w 3487467"/>
              <a:gd name="connsiteY0-2" fmla="*/ 0 h 1719830"/>
              <a:gd name="connsiteX1-3" fmla="*/ 3439660 w 3487467"/>
              <a:gd name="connsiteY1-4" fmla="*/ 0 h 1719830"/>
              <a:gd name="connsiteX2-5" fmla="*/ 1719830 w 3487467"/>
              <a:gd name="connsiteY2-6" fmla="*/ 1719830 h 1719830"/>
              <a:gd name="connsiteX3-7" fmla="*/ 0 w 3487467"/>
              <a:gd name="connsiteY3-8" fmla="*/ 0 h 1719830"/>
              <a:gd name="connsiteX0-9" fmla="*/ 6132 w 3493599"/>
              <a:gd name="connsiteY0-10" fmla="*/ 130018 h 1849848"/>
              <a:gd name="connsiteX1-11" fmla="*/ 3445792 w 3493599"/>
              <a:gd name="connsiteY1-12" fmla="*/ 130018 h 1849848"/>
              <a:gd name="connsiteX2-13" fmla="*/ 1725962 w 3493599"/>
              <a:gd name="connsiteY2-14" fmla="*/ 1849848 h 1849848"/>
              <a:gd name="connsiteX3-15" fmla="*/ 6132 w 3493599"/>
              <a:gd name="connsiteY3-16" fmla="*/ 130018 h 1849848"/>
              <a:gd name="connsiteX0-17" fmla="*/ 6132 w 3493599"/>
              <a:gd name="connsiteY0-18" fmla="*/ 35412 h 1755242"/>
              <a:gd name="connsiteX1-19" fmla="*/ 3445792 w 3493599"/>
              <a:gd name="connsiteY1-20" fmla="*/ 35412 h 1755242"/>
              <a:gd name="connsiteX2-21" fmla="*/ 1725962 w 3493599"/>
              <a:gd name="connsiteY2-22" fmla="*/ 1755242 h 1755242"/>
              <a:gd name="connsiteX3-23" fmla="*/ 6132 w 3493599"/>
              <a:gd name="connsiteY3-24" fmla="*/ 35412 h 1755242"/>
              <a:gd name="connsiteX0-25" fmla="*/ 4377 w 3488420"/>
              <a:gd name="connsiteY0-26" fmla="*/ 11795 h 1772900"/>
              <a:gd name="connsiteX1-27" fmla="*/ 3450912 w 3488420"/>
              <a:gd name="connsiteY1-28" fmla="*/ 53046 h 1772900"/>
              <a:gd name="connsiteX2-29" fmla="*/ 1731082 w 3488420"/>
              <a:gd name="connsiteY2-30" fmla="*/ 1772876 h 1772900"/>
              <a:gd name="connsiteX3-31" fmla="*/ 4377 w 3488420"/>
              <a:gd name="connsiteY3-32" fmla="*/ 11795 h 1772900"/>
              <a:gd name="connsiteX0-33" fmla="*/ 39013 w 3522446"/>
              <a:gd name="connsiteY0-34" fmla="*/ 134148 h 1909003"/>
              <a:gd name="connsiteX1-35" fmla="*/ 3485548 w 3522446"/>
              <a:gd name="connsiteY1-36" fmla="*/ 175399 h 1909003"/>
              <a:gd name="connsiteX2-37" fmla="*/ 1738217 w 3522446"/>
              <a:gd name="connsiteY2-38" fmla="*/ 1908979 h 1909003"/>
              <a:gd name="connsiteX3-39" fmla="*/ 39013 w 3522446"/>
              <a:gd name="connsiteY3-40" fmla="*/ 134148 h 1909003"/>
              <a:gd name="connsiteX0-41" fmla="*/ 55067 w 3553265"/>
              <a:gd name="connsiteY0-42" fmla="*/ 134148 h 1909002"/>
              <a:gd name="connsiteX1-43" fmla="*/ 3501602 w 3553265"/>
              <a:gd name="connsiteY1-44" fmla="*/ 175399 h 1909002"/>
              <a:gd name="connsiteX2-45" fmla="*/ 1754271 w 3553265"/>
              <a:gd name="connsiteY2-46" fmla="*/ 1908979 h 1909002"/>
              <a:gd name="connsiteX3-47" fmla="*/ 55067 w 3553265"/>
              <a:gd name="connsiteY3-48" fmla="*/ 134148 h 1909002"/>
              <a:gd name="connsiteX0-49" fmla="*/ 39426 w 3502160"/>
              <a:gd name="connsiteY0-50" fmla="*/ 134148 h 1909003"/>
              <a:gd name="connsiteX1-51" fmla="*/ 3465335 w 3502160"/>
              <a:gd name="connsiteY1-52" fmla="*/ 175399 h 1909003"/>
              <a:gd name="connsiteX2-53" fmla="*/ 1718004 w 3502160"/>
              <a:gd name="connsiteY2-54" fmla="*/ 1908979 h 1909003"/>
              <a:gd name="connsiteX3-55" fmla="*/ 39426 w 3502160"/>
              <a:gd name="connsiteY3-56" fmla="*/ 134148 h 1909003"/>
              <a:gd name="connsiteX0-57" fmla="*/ 8999 w 3471733"/>
              <a:gd name="connsiteY0-58" fmla="*/ 21578 h 1796433"/>
              <a:gd name="connsiteX1-59" fmla="*/ 3434908 w 3471733"/>
              <a:gd name="connsiteY1-60" fmla="*/ 62829 h 1796433"/>
              <a:gd name="connsiteX2-61" fmla="*/ 1687577 w 3471733"/>
              <a:gd name="connsiteY2-62" fmla="*/ 1796409 h 1796433"/>
              <a:gd name="connsiteX3-63" fmla="*/ 8999 w 3471733"/>
              <a:gd name="connsiteY3-64" fmla="*/ 21578 h 1796433"/>
              <a:gd name="connsiteX0-65" fmla="*/ 39425 w 3502159"/>
              <a:gd name="connsiteY0-66" fmla="*/ 135675 h 1931154"/>
              <a:gd name="connsiteX1-67" fmla="*/ 3465334 w 3502159"/>
              <a:gd name="connsiteY1-68" fmla="*/ 176926 h 1931154"/>
              <a:gd name="connsiteX2-69" fmla="*/ 1718003 w 3502159"/>
              <a:gd name="connsiteY2-70" fmla="*/ 1931131 h 1931154"/>
              <a:gd name="connsiteX3-71" fmla="*/ 39425 w 3502159"/>
              <a:gd name="connsiteY3-72" fmla="*/ 135675 h 1931154"/>
              <a:gd name="connsiteX0-73" fmla="*/ 7276 w 3470010"/>
              <a:gd name="connsiteY0-74" fmla="*/ 26065 h 1821544"/>
              <a:gd name="connsiteX1-75" fmla="*/ 3433185 w 3470010"/>
              <a:gd name="connsiteY1-76" fmla="*/ 67316 h 1821544"/>
              <a:gd name="connsiteX2-77" fmla="*/ 1685854 w 3470010"/>
              <a:gd name="connsiteY2-78" fmla="*/ 1821521 h 1821544"/>
              <a:gd name="connsiteX3-79" fmla="*/ 7276 w 3470010"/>
              <a:gd name="connsiteY3-80" fmla="*/ 26065 h 1821544"/>
              <a:gd name="connsiteX0-81" fmla="*/ 12669 w 3492943"/>
              <a:gd name="connsiteY0-82" fmla="*/ 26065 h 1822469"/>
              <a:gd name="connsiteX1-83" fmla="*/ 3438578 w 3492943"/>
              <a:gd name="connsiteY1-84" fmla="*/ 67316 h 1822469"/>
              <a:gd name="connsiteX2-85" fmla="*/ 1691247 w 3492943"/>
              <a:gd name="connsiteY2-86" fmla="*/ 1821521 h 1822469"/>
              <a:gd name="connsiteX3-87" fmla="*/ 12669 w 3492943"/>
              <a:gd name="connsiteY3-88" fmla="*/ 26065 h 1822469"/>
              <a:gd name="connsiteX0-89" fmla="*/ 48756 w 3529030"/>
              <a:gd name="connsiteY0-90" fmla="*/ 3139 h 1799516"/>
              <a:gd name="connsiteX1-91" fmla="*/ 3474665 w 3529030"/>
              <a:gd name="connsiteY1-92" fmla="*/ 44390 h 1799516"/>
              <a:gd name="connsiteX2-93" fmla="*/ 1727334 w 3529030"/>
              <a:gd name="connsiteY2-94" fmla="*/ 1798595 h 1799516"/>
              <a:gd name="connsiteX3-95" fmla="*/ 48756 w 3529030"/>
              <a:gd name="connsiteY3-96" fmla="*/ 3139 h 1799516"/>
              <a:gd name="connsiteX0-97" fmla="*/ 48756 w 3529030"/>
              <a:gd name="connsiteY0-98" fmla="*/ 5796 h 1802173"/>
              <a:gd name="connsiteX1-99" fmla="*/ 3474665 w 3529030"/>
              <a:gd name="connsiteY1-100" fmla="*/ 47047 h 1802173"/>
              <a:gd name="connsiteX2-101" fmla="*/ 1727334 w 3529030"/>
              <a:gd name="connsiteY2-102" fmla="*/ 1801252 h 1802173"/>
              <a:gd name="connsiteX3-103" fmla="*/ 48756 w 3529030"/>
              <a:gd name="connsiteY3-104" fmla="*/ 5796 h 1802173"/>
              <a:gd name="connsiteX0-105" fmla="*/ 48756 w 3477652"/>
              <a:gd name="connsiteY0-106" fmla="*/ 5796 h 1802173"/>
              <a:gd name="connsiteX1-107" fmla="*/ 3474665 w 3477652"/>
              <a:gd name="connsiteY1-108" fmla="*/ 47047 h 1802173"/>
              <a:gd name="connsiteX2-109" fmla="*/ 1727334 w 3477652"/>
              <a:gd name="connsiteY2-110" fmla="*/ 1801252 h 1802173"/>
              <a:gd name="connsiteX3-111" fmla="*/ 48756 w 3477652"/>
              <a:gd name="connsiteY3-112" fmla="*/ 5796 h 1802173"/>
            </a:gdLst>
            <a:ahLst/>
            <a:cxnLst>
              <a:cxn ang="0">
                <a:pos x="connsiteX0-1" y="connsiteY0-2"/>
              </a:cxn>
              <a:cxn ang="0">
                <a:pos x="connsiteX1-3" y="connsiteY1-4"/>
              </a:cxn>
              <a:cxn ang="0">
                <a:pos x="connsiteX2-5" y="connsiteY2-6"/>
              </a:cxn>
              <a:cxn ang="0">
                <a:pos x="connsiteX3-7" y="connsiteY3-8"/>
              </a:cxn>
            </a:cxnLst>
            <a:rect l="l" t="t" r="r" b="b"/>
            <a:pathLst>
              <a:path w="3477652" h="1802173">
                <a:moveTo>
                  <a:pt x="48756" y="5796"/>
                </a:moveTo>
                <a:cubicBezTo>
                  <a:pt x="305602" y="15937"/>
                  <a:pt x="3181151" y="-33335"/>
                  <a:pt x="3474665" y="47047"/>
                </a:cubicBezTo>
                <a:cubicBezTo>
                  <a:pt x="3527547" y="271809"/>
                  <a:pt x="2875835" y="1753126"/>
                  <a:pt x="1727334" y="1801252"/>
                </a:cubicBezTo>
                <a:cubicBezTo>
                  <a:pt x="578833" y="1849378"/>
                  <a:pt x="-208090" y="-4345"/>
                  <a:pt x="48756" y="5796"/>
                </a:cubicBezTo>
                <a:close/>
              </a:path>
            </a:pathLst>
          </a:cu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2" name="TextBox 1"/>
          <p:cNvSpPr txBox="1"/>
          <p:nvPr/>
        </p:nvSpPr>
        <p:spPr>
          <a:xfrm>
            <a:off x="2115486" y="2256650"/>
            <a:ext cx="977167" cy="415486"/>
          </a:xfrm>
          <a:prstGeom prst="rect">
            <a:avLst/>
          </a:prstGeom>
          <a:noFill/>
        </p:spPr>
        <p:txBody>
          <a:bodyPr wrap="none" lIns="121908" tIns="60954" rIns="121908" bIns="60954" rtlCol="0">
            <a:spAutoFit/>
          </a:bodyPr>
          <a:lstStyle/>
          <a:p>
            <a:pPr algn="ctr"/>
            <a:r>
              <a:rPr lang="zh-CN" altLang="en-US" sz="1900" b="1" dirty="0">
                <a:solidFill>
                  <a:schemeClr val="tx1">
                    <a:lumMod val="50000"/>
                    <a:lumOff val="50000"/>
                  </a:schemeClr>
                </a:solidFill>
                <a:latin typeface="微软雅黑" panose="020B0503020204020204" charset="-122"/>
                <a:ea typeface="微软雅黑" panose="020B0503020204020204" charset="-122"/>
              </a:rPr>
              <a:t>用途一</a:t>
            </a:r>
            <a:endParaRPr lang="zh-CN" altLang="en-US" sz="1900" b="1" dirty="0">
              <a:solidFill>
                <a:schemeClr val="tx1">
                  <a:lumMod val="50000"/>
                  <a:lumOff val="50000"/>
                </a:schemeClr>
              </a:solidFill>
              <a:latin typeface="微软雅黑" panose="020B0503020204020204" charset="-122"/>
              <a:ea typeface="微软雅黑" panose="020B0503020204020204" charset="-122"/>
            </a:endParaRPr>
          </a:p>
        </p:txBody>
      </p:sp>
      <p:cxnSp>
        <p:nvCxnSpPr>
          <p:cNvPr id="8" name="直接连接符 7"/>
          <p:cNvCxnSpPr/>
          <p:nvPr/>
        </p:nvCxnSpPr>
        <p:spPr>
          <a:xfrm flipV="1">
            <a:off x="3519034" y="2491699"/>
            <a:ext cx="2551570" cy="28307"/>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4072000" y="2491700"/>
            <a:ext cx="1998604" cy="1405789"/>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5235630" y="2491701"/>
            <a:ext cx="834974" cy="2372619"/>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flipV="1">
            <a:off x="6070606" y="2491701"/>
            <a:ext cx="893978" cy="2289535"/>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6070605" y="2491700"/>
            <a:ext cx="1953399" cy="1405789"/>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6070605" y="2491697"/>
            <a:ext cx="2481389" cy="18408"/>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椭圆 13"/>
          <p:cNvSpPr/>
          <p:nvPr/>
        </p:nvSpPr>
        <p:spPr>
          <a:xfrm>
            <a:off x="3806176" y="3367066"/>
            <a:ext cx="880061" cy="880176"/>
          </a:xfrm>
          <a:prstGeom prst="ellipse">
            <a:avLst/>
          </a:prstGeom>
          <a:solidFill>
            <a:schemeClr val="accent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15" name="椭圆 14"/>
          <p:cNvSpPr/>
          <p:nvPr/>
        </p:nvSpPr>
        <p:spPr>
          <a:xfrm>
            <a:off x="4848026" y="4341146"/>
            <a:ext cx="880061" cy="880176"/>
          </a:xfrm>
          <a:prstGeom prst="ellipse">
            <a:avLst/>
          </a:pr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16" name="椭圆 15"/>
          <p:cNvSpPr/>
          <p:nvPr/>
        </p:nvSpPr>
        <p:spPr>
          <a:xfrm>
            <a:off x="6517595" y="4296161"/>
            <a:ext cx="880061" cy="880176"/>
          </a:xfrm>
          <a:prstGeom prst="ellipse">
            <a:avLst/>
          </a:prstGeom>
          <a:solidFill>
            <a:schemeClr val="accent3"/>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17" name="椭圆 16"/>
          <p:cNvSpPr/>
          <p:nvPr/>
        </p:nvSpPr>
        <p:spPr>
          <a:xfrm>
            <a:off x="7522053" y="3237921"/>
            <a:ext cx="880061" cy="880176"/>
          </a:xfrm>
          <a:prstGeom prst="ellipse">
            <a:avLst/>
          </a:prstGeom>
          <a:solidFill>
            <a:schemeClr val="accent4"/>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18" name="椭圆 17"/>
          <p:cNvSpPr/>
          <p:nvPr/>
        </p:nvSpPr>
        <p:spPr>
          <a:xfrm>
            <a:off x="7919967" y="2080968"/>
            <a:ext cx="880061" cy="880176"/>
          </a:xfrm>
          <a:prstGeom prst="ellipse">
            <a:avLst/>
          </a:prstGeom>
          <a:solidFill>
            <a:schemeClr val="accent5"/>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19" name="椭圆 18"/>
          <p:cNvSpPr/>
          <p:nvPr/>
        </p:nvSpPr>
        <p:spPr>
          <a:xfrm>
            <a:off x="3431935" y="2065764"/>
            <a:ext cx="880061" cy="880176"/>
          </a:xfrm>
          <a:prstGeom prst="ellipse">
            <a:avLst/>
          </a:prstGeom>
          <a:solidFill>
            <a:schemeClr val="tx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35" name="TextBox 34"/>
          <p:cNvSpPr txBox="1"/>
          <p:nvPr/>
        </p:nvSpPr>
        <p:spPr>
          <a:xfrm>
            <a:off x="48117" y="2629036"/>
            <a:ext cx="3407935" cy="723263"/>
          </a:xfrm>
          <a:prstGeom prst="rect">
            <a:avLst/>
          </a:prstGeom>
          <a:noFill/>
        </p:spPr>
        <p:txBody>
          <a:bodyPr wrap="square" lIns="121908" tIns="60954" rIns="121908" bIns="60954" rtlCol="0">
            <a:spAutoFit/>
          </a:bodyPr>
          <a:lstStyle/>
          <a:p>
            <a:pPr algn="r">
              <a:lnSpc>
                <a:spcPct val="130000"/>
              </a:lnSpc>
              <a:defRPr/>
            </a:pPr>
            <a:r>
              <a:rPr lang="zh-CN" altLang="en-US" sz="1500" dirty="0">
                <a:solidFill>
                  <a:schemeClr val="tx1">
                    <a:lumMod val="50000"/>
                    <a:lumOff val="50000"/>
                  </a:schemeClr>
                </a:solidFill>
                <a:latin typeface="微软雅黑" panose="020B0503020204020204" charset="-122"/>
                <a:ea typeface="微软雅黑" panose="020B0503020204020204" charset="-122"/>
              </a:rPr>
              <a:t>点击输入简要文字内容，文字内容需概括精炼，不用多余的文字修饰。</a:t>
            </a:r>
            <a:endParaRPr lang="zh-CN" altLang="en-US" sz="1500" dirty="0">
              <a:solidFill>
                <a:schemeClr val="tx1">
                  <a:lumMod val="50000"/>
                  <a:lumOff val="50000"/>
                </a:schemeClr>
              </a:solidFill>
              <a:latin typeface="微软雅黑" panose="020B0503020204020204" charset="-122"/>
              <a:ea typeface="微软雅黑" panose="020B0503020204020204" charset="-122"/>
            </a:endParaRPr>
          </a:p>
        </p:txBody>
      </p:sp>
      <p:sp>
        <p:nvSpPr>
          <p:cNvPr id="36" name="TextBox 35"/>
          <p:cNvSpPr txBox="1"/>
          <p:nvPr/>
        </p:nvSpPr>
        <p:spPr>
          <a:xfrm>
            <a:off x="2787473" y="3792821"/>
            <a:ext cx="977167" cy="415486"/>
          </a:xfrm>
          <a:prstGeom prst="rect">
            <a:avLst/>
          </a:prstGeom>
          <a:noFill/>
        </p:spPr>
        <p:txBody>
          <a:bodyPr wrap="none" lIns="121908" tIns="60954" rIns="121908" bIns="60954" rtlCol="0">
            <a:spAutoFit/>
          </a:bodyPr>
          <a:lstStyle/>
          <a:p>
            <a:pPr algn="ctr"/>
            <a:r>
              <a:rPr lang="zh-CN" altLang="en-US" sz="1900" b="1" dirty="0">
                <a:solidFill>
                  <a:schemeClr val="tx1">
                    <a:lumMod val="50000"/>
                    <a:lumOff val="50000"/>
                  </a:schemeClr>
                </a:solidFill>
                <a:latin typeface="微软雅黑" panose="020B0503020204020204" charset="-122"/>
                <a:ea typeface="微软雅黑" panose="020B0503020204020204" charset="-122"/>
              </a:rPr>
              <a:t>用途二</a:t>
            </a:r>
            <a:endParaRPr lang="zh-CN" altLang="en-US" sz="1900" b="1" dirty="0">
              <a:solidFill>
                <a:schemeClr val="tx1">
                  <a:lumMod val="50000"/>
                  <a:lumOff val="50000"/>
                </a:schemeClr>
              </a:solidFill>
              <a:latin typeface="微软雅黑" panose="020B0503020204020204" charset="-122"/>
              <a:ea typeface="微软雅黑" panose="020B0503020204020204" charset="-122"/>
            </a:endParaRPr>
          </a:p>
        </p:txBody>
      </p:sp>
      <p:sp>
        <p:nvSpPr>
          <p:cNvPr id="37" name="TextBox 36"/>
          <p:cNvSpPr txBox="1"/>
          <p:nvPr/>
        </p:nvSpPr>
        <p:spPr>
          <a:xfrm>
            <a:off x="720104" y="4165207"/>
            <a:ext cx="3407935" cy="723263"/>
          </a:xfrm>
          <a:prstGeom prst="rect">
            <a:avLst/>
          </a:prstGeom>
          <a:noFill/>
        </p:spPr>
        <p:txBody>
          <a:bodyPr wrap="square" lIns="121908" tIns="60954" rIns="121908" bIns="60954" rtlCol="0">
            <a:spAutoFit/>
          </a:bodyPr>
          <a:lstStyle/>
          <a:p>
            <a:pPr algn="r">
              <a:lnSpc>
                <a:spcPct val="130000"/>
              </a:lnSpc>
              <a:defRPr/>
            </a:pPr>
            <a:r>
              <a:rPr lang="zh-CN" altLang="en-US" sz="1500" dirty="0">
                <a:solidFill>
                  <a:schemeClr val="tx1">
                    <a:lumMod val="50000"/>
                    <a:lumOff val="50000"/>
                  </a:schemeClr>
                </a:solidFill>
                <a:latin typeface="微软雅黑" panose="020B0503020204020204" charset="-122"/>
                <a:ea typeface="微软雅黑" panose="020B0503020204020204" charset="-122"/>
              </a:rPr>
              <a:t>点击输入简要文字内容，文字内容需概括精炼，不用多余的文字修饰。</a:t>
            </a:r>
            <a:endParaRPr lang="zh-CN" altLang="en-US" sz="1500" dirty="0">
              <a:solidFill>
                <a:schemeClr val="tx1">
                  <a:lumMod val="50000"/>
                  <a:lumOff val="50000"/>
                </a:schemeClr>
              </a:solidFill>
              <a:latin typeface="微软雅黑" panose="020B0503020204020204" charset="-122"/>
              <a:ea typeface="微软雅黑" panose="020B0503020204020204" charset="-122"/>
            </a:endParaRPr>
          </a:p>
        </p:txBody>
      </p:sp>
      <p:sp>
        <p:nvSpPr>
          <p:cNvPr id="38" name="TextBox 37"/>
          <p:cNvSpPr txBox="1"/>
          <p:nvPr/>
        </p:nvSpPr>
        <p:spPr>
          <a:xfrm>
            <a:off x="4004323" y="5040959"/>
            <a:ext cx="977167" cy="415486"/>
          </a:xfrm>
          <a:prstGeom prst="rect">
            <a:avLst/>
          </a:prstGeom>
          <a:noFill/>
        </p:spPr>
        <p:txBody>
          <a:bodyPr wrap="none" lIns="121908" tIns="60954" rIns="121908" bIns="60954" rtlCol="0">
            <a:spAutoFit/>
          </a:bodyPr>
          <a:lstStyle/>
          <a:p>
            <a:pPr algn="ctr"/>
            <a:r>
              <a:rPr lang="zh-CN" altLang="en-US" sz="1900" b="1" dirty="0">
                <a:solidFill>
                  <a:schemeClr val="tx1">
                    <a:lumMod val="50000"/>
                    <a:lumOff val="50000"/>
                  </a:schemeClr>
                </a:solidFill>
                <a:latin typeface="微软雅黑" panose="020B0503020204020204" charset="-122"/>
                <a:ea typeface="微软雅黑" panose="020B0503020204020204" charset="-122"/>
              </a:rPr>
              <a:t>用途三</a:t>
            </a:r>
            <a:endParaRPr lang="zh-CN" altLang="en-US" sz="1900" b="1" dirty="0">
              <a:solidFill>
                <a:schemeClr val="tx1">
                  <a:lumMod val="50000"/>
                  <a:lumOff val="50000"/>
                </a:schemeClr>
              </a:solidFill>
              <a:latin typeface="微软雅黑" panose="020B0503020204020204" charset="-122"/>
              <a:ea typeface="微软雅黑" panose="020B0503020204020204" charset="-122"/>
            </a:endParaRPr>
          </a:p>
        </p:txBody>
      </p:sp>
      <p:sp>
        <p:nvSpPr>
          <p:cNvPr id="39" name="TextBox 38"/>
          <p:cNvSpPr txBox="1"/>
          <p:nvPr/>
        </p:nvSpPr>
        <p:spPr>
          <a:xfrm>
            <a:off x="1936954" y="5413346"/>
            <a:ext cx="3407935" cy="723263"/>
          </a:xfrm>
          <a:prstGeom prst="rect">
            <a:avLst/>
          </a:prstGeom>
          <a:noFill/>
        </p:spPr>
        <p:txBody>
          <a:bodyPr wrap="square" lIns="121908" tIns="60954" rIns="121908" bIns="60954" rtlCol="0">
            <a:spAutoFit/>
          </a:bodyPr>
          <a:lstStyle/>
          <a:p>
            <a:pPr algn="r">
              <a:lnSpc>
                <a:spcPct val="130000"/>
              </a:lnSpc>
              <a:defRPr/>
            </a:pPr>
            <a:r>
              <a:rPr lang="zh-CN" altLang="en-US" sz="1500" dirty="0">
                <a:solidFill>
                  <a:schemeClr val="tx1">
                    <a:lumMod val="50000"/>
                    <a:lumOff val="50000"/>
                  </a:schemeClr>
                </a:solidFill>
                <a:latin typeface="微软雅黑" panose="020B0503020204020204" charset="-122"/>
                <a:ea typeface="微软雅黑" panose="020B0503020204020204" charset="-122"/>
              </a:rPr>
              <a:t>点击输入简要文字内容，文字内容需概括精炼，不用多余的文字修饰。</a:t>
            </a:r>
            <a:endParaRPr lang="zh-CN" altLang="en-US" sz="1500" dirty="0">
              <a:solidFill>
                <a:schemeClr val="tx1">
                  <a:lumMod val="50000"/>
                  <a:lumOff val="50000"/>
                </a:schemeClr>
              </a:solidFill>
              <a:latin typeface="微软雅黑" panose="020B0503020204020204" charset="-122"/>
              <a:ea typeface="微软雅黑" panose="020B0503020204020204" charset="-122"/>
            </a:endParaRPr>
          </a:p>
        </p:txBody>
      </p:sp>
      <p:sp>
        <p:nvSpPr>
          <p:cNvPr id="40" name="TextBox 39"/>
          <p:cNvSpPr txBox="1"/>
          <p:nvPr/>
        </p:nvSpPr>
        <p:spPr>
          <a:xfrm>
            <a:off x="7247979" y="5067165"/>
            <a:ext cx="977166"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微软雅黑" panose="020B0503020204020204" charset="-122"/>
                <a:ea typeface="微软雅黑" panose="020B0503020204020204" charset="-122"/>
              </a:rPr>
              <a:t>用途四</a:t>
            </a:r>
            <a:endParaRPr lang="zh-CN" altLang="en-US" sz="1900" b="1" dirty="0">
              <a:solidFill>
                <a:schemeClr val="tx1">
                  <a:lumMod val="50000"/>
                  <a:lumOff val="50000"/>
                </a:schemeClr>
              </a:solidFill>
              <a:latin typeface="微软雅黑" panose="020B0503020204020204" charset="-122"/>
              <a:ea typeface="微软雅黑" panose="020B0503020204020204" charset="-122"/>
            </a:endParaRPr>
          </a:p>
        </p:txBody>
      </p:sp>
      <p:sp>
        <p:nvSpPr>
          <p:cNvPr id="41" name="TextBox 40"/>
          <p:cNvSpPr txBox="1"/>
          <p:nvPr/>
        </p:nvSpPr>
        <p:spPr>
          <a:xfrm>
            <a:off x="6911986" y="5440384"/>
            <a:ext cx="3407935" cy="723263"/>
          </a:xfrm>
          <a:prstGeom prst="rect">
            <a:avLst/>
          </a:prstGeom>
          <a:noFill/>
        </p:spPr>
        <p:txBody>
          <a:bodyPr wrap="square" lIns="121908" tIns="60954" rIns="121908" bIns="60954" rtlCol="0">
            <a:spAutoFit/>
          </a:bodyPr>
          <a:lstStyle/>
          <a:p>
            <a:pPr>
              <a:lnSpc>
                <a:spcPct val="130000"/>
              </a:lnSpc>
              <a:defRPr/>
            </a:pPr>
            <a:r>
              <a:rPr lang="zh-CN" altLang="en-US" sz="1500" dirty="0">
                <a:solidFill>
                  <a:schemeClr val="tx1">
                    <a:lumMod val="50000"/>
                    <a:lumOff val="50000"/>
                  </a:schemeClr>
                </a:solidFill>
                <a:latin typeface="微软雅黑" panose="020B0503020204020204" charset="-122"/>
                <a:ea typeface="微软雅黑" panose="020B0503020204020204" charset="-122"/>
              </a:rPr>
              <a:t>点击输入简要文字内容，文字内容需概括精炼，不用多余的文字修饰。</a:t>
            </a:r>
            <a:endParaRPr lang="zh-CN" altLang="en-US" sz="1500" dirty="0">
              <a:solidFill>
                <a:schemeClr val="tx1">
                  <a:lumMod val="50000"/>
                  <a:lumOff val="50000"/>
                </a:schemeClr>
              </a:solidFill>
              <a:latin typeface="微软雅黑" panose="020B0503020204020204" charset="-122"/>
              <a:ea typeface="微软雅黑" panose="020B0503020204020204" charset="-122"/>
            </a:endParaRPr>
          </a:p>
        </p:txBody>
      </p:sp>
      <p:sp>
        <p:nvSpPr>
          <p:cNvPr id="42" name="TextBox 41"/>
          <p:cNvSpPr txBox="1"/>
          <p:nvPr/>
        </p:nvSpPr>
        <p:spPr>
          <a:xfrm>
            <a:off x="8351958" y="3820542"/>
            <a:ext cx="977166"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微软雅黑" panose="020B0503020204020204" charset="-122"/>
                <a:ea typeface="微软雅黑" panose="020B0503020204020204" charset="-122"/>
              </a:rPr>
              <a:t>用途五</a:t>
            </a:r>
            <a:endParaRPr lang="zh-CN" altLang="en-US" sz="1900" b="1" dirty="0">
              <a:solidFill>
                <a:schemeClr val="tx1">
                  <a:lumMod val="50000"/>
                  <a:lumOff val="50000"/>
                </a:schemeClr>
              </a:solidFill>
              <a:latin typeface="微软雅黑" panose="020B0503020204020204" charset="-122"/>
              <a:ea typeface="微软雅黑" panose="020B0503020204020204" charset="-122"/>
            </a:endParaRPr>
          </a:p>
        </p:txBody>
      </p:sp>
      <p:sp>
        <p:nvSpPr>
          <p:cNvPr id="43" name="TextBox 42"/>
          <p:cNvSpPr txBox="1"/>
          <p:nvPr/>
        </p:nvSpPr>
        <p:spPr>
          <a:xfrm>
            <a:off x="8015965" y="4193761"/>
            <a:ext cx="3407935" cy="723263"/>
          </a:xfrm>
          <a:prstGeom prst="rect">
            <a:avLst/>
          </a:prstGeom>
          <a:noFill/>
        </p:spPr>
        <p:txBody>
          <a:bodyPr wrap="square" lIns="121908" tIns="60954" rIns="121908" bIns="60954" rtlCol="0">
            <a:spAutoFit/>
          </a:bodyPr>
          <a:lstStyle/>
          <a:p>
            <a:pPr>
              <a:lnSpc>
                <a:spcPct val="130000"/>
              </a:lnSpc>
              <a:defRPr/>
            </a:pPr>
            <a:r>
              <a:rPr lang="zh-CN" altLang="en-US" sz="1500" dirty="0">
                <a:solidFill>
                  <a:schemeClr val="tx1">
                    <a:lumMod val="50000"/>
                    <a:lumOff val="50000"/>
                  </a:schemeClr>
                </a:solidFill>
                <a:latin typeface="微软雅黑" panose="020B0503020204020204" charset="-122"/>
                <a:ea typeface="微软雅黑" panose="020B0503020204020204" charset="-122"/>
              </a:rPr>
              <a:t>点击输入简要文字内容，文字内容需概括精炼，不用多余的文字修饰。</a:t>
            </a:r>
            <a:endParaRPr lang="zh-CN" altLang="en-US" sz="1500" dirty="0">
              <a:solidFill>
                <a:schemeClr val="tx1">
                  <a:lumMod val="50000"/>
                  <a:lumOff val="50000"/>
                </a:schemeClr>
              </a:solidFill>
              <a:latin typeface="微软雅黑" panose="020B0503020204020204" charset="-122"/>
              <a:ea typeface="微软雅黑" panose="020B0503020204020204" charset="-122"/>
            </a:endParaRPr>
          </a:p>
        </p:txBody>
      </p:sp>
      <p:sp>
        <p:nvSpPr>
          <p:cNvPr id="44" name="TextBox 43"/>
          <p:cNvSpPr txBox="1"/>
          <p:nvPr/>
        </p:nvSpPr>
        <p:spPr>
          <a:xfrm>
            <a:off x="8975946" y="2456209"/>
            <a:ext cx="977166"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微软雅黑" panose="020B0503020204020204" charset="-122"/>
                <a:ea typeface="微软雅黑" panose="020B0503020204020204" charset="-122"/>
              </a:rPr>
              <a:t>用途六</a:t>
            </a:r>
            <a:endParaRPr lang="zh-CN" altLang="en-US" sz="1900" b="1" dirty="0">
              <a:solidFill>
                <a:schemeClr val="tx1">
                  <a:lumMod val="50000"/>
                  <a:lumOff val="50000"/>
                </a:schemeClr>
              </a:solidFill>
              <a:latin typeface="微软雅黑" panose="020B0503020204020204" charset="-122"/>
              <a:ea typeface="微软雅黑" panose="020B0503020204020204" charset="-122"/>
            </a:endParaRPr>
          </a:p>
        </p:txBody>
      </p:sp>
      <p:sp>
        <p:nvSpPr>
          <p:cNvPr id="45" name="TextBox 44"/>
          <p:cNvSpPr txBox="1"/>
          <p:nvPr/>
        </p:nvSpPr>
        <p:spPr>
          <a:xfrm>
            <a:off x="8639953" y="2829428"/>
            <a:ext cx="3407935" cy="723263"/>
          </a:xfrm>
          <a:prstGeom prst="rect">
            <a:avLst/>
          </a:prstGeom>
          <a:noFill/>
        </p:spPr>
        <p:txBody>
          <a:bodyPr wrap="square" lIns="121908" tIns="60954" rIns="121908" bIns="60954" rtlCol="0">
            <a:spAutoFit/>
          </a:bodyPr>
          <a:lstStyle/>
          <a:p>
            <a:pPr>
              <a:lnSpc>
                <a:spcPct val="130000"/>
              </a:lnSpc>
              <a:defRPr/>
            </a:pPr>
            <a:r>
              <a:rPr lang="zh-CN" altLang="en-US" sz="1500" dirty="0">
                <a:solidFill>
                  <a:schemeClr val="tx1">
                    <a:lumMod val="50000"/>
                    <a:lumOff val="50000"/>
                  </a:schemeClr>
                </a:solidFill>
                <a:latin typeface="微软雅黑" panose="020B0503020204020204" charset="-122"/>
                <a:ea typeface="微软雅黑" panose="020B0503020204020204" charset="-122"/>
              </a:rPr>
              <a:t>点击输入简要文字内容，文字内容需概括精炼，不用多余的文字修饰。</a:t>
            </a:r>
            <a:endParaRPr lang="zh-CN" altLang="en-US" sz="1500" dirty="0">
              <a:solidFill>
                <a:schemeClr val="tx1">
                  <a:lumMod val="50000"/>
                  <a:lumOff val="50000"/>
                </a:schemeClr>
              </a:solidFill>
              <a:latin typeface="微软雅黑" panose="020B0503020204020204" charset="-122"/>
              <a:ea typeface="微软雅黑" panose="020B0503020204020204" charset="-122"/>
            </a:endParaRPr>
          </a:p>
        </p:txBody>
      </p:sp>
      <p:grpSp>
        <p:nvGrpSpPr>
          <p:cNvPr id="20" name="组合 19"/>
          <p:cNvGrpSpPr/>
          <p:nvPr/>
        </p:nvGrpSpPr>
        <p:grpSpPr>
          <a:xfrm>
            <a:off x="5135821" y="1556793"/>
            <a:ext cx="1869567" cy="1869811"/>
            <a:chOff x="3851771" y="1163107"/>
            <a:chExt cx="1402358" cy="1402358"/>
          </a:xfrm>
        </p:grpSpPr>
        <p:grpSp>
          <p:nvGrpSpPr>
            <p:cNvPr id="21" name="组合 20"/>
            <p:cNvGrpSpPr/>
            <p:nvPr/>
          </p:nvGrpSpPr>
          <p:grpSpPr>
            <a:xfrm>
              <a:off x="3851771" y="1163107"/>
              <a:ext cx="1402358" cy="1402358"/>
              <a:chOff x="304800" y="673100"/>
              <a:chExt cx="4000500" cy="4000500"/>
            </a:xfrm>
            <a:effectLst>
              <a:outerShdw blurRad="444500" dist="254000" dir="8100000" algn="tr" rotWithShape="0">
                <a:prstClr val="black">
                  <a:alpha val="50000"/>
                </a:prstClr>
              </a:outerShdw>
            </a:effectLst>
          </p:grpSpPr>
          <p:sp>
            <p:nvSpPr>
              <p:cNvPr id="23" name="同心圆 2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24" name="椭圆 2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22" name="TextBox 21"/>
            <p:cNvSpPr txBox="1"/>
            <p:nvPr/>
          </p:nvSpPr>
          <p:spPr>
            <a:xfrm>
              <a:off x="4325999" y="1616482"/>
              <a:ext cx="504050" cy="507831"/>
            </a:xfrm>
            <a:prstGeom prst="rect">
              <a:avLst/>
            </a:prstGeom>
            <a:noFill/>
          </p:spPr>
          <p:txBody>
            <a:bodyPr wrap="none" rtlCol="0">
              <a:spAutoFit/>
            </a:bodyPr>
            <a:lstStyle/>
            <a:p>
              <a:pPr algn="ctr">
                <a:defRPr/>
              </a:pPr>
              <a:r>
                <a:rPr lang="zh-CN" altLang="en-US" sz="1900" b="1" dirty="0">
                  <a:solidFill>
                    <a:schemeClr val="tx1">
                      <a:lumMod val="50000"/>
                      <a:lumOff val="50000"/>
                    </a:schemeClr>
                  </a:solidFill>
                  <a:latin typeface="微软雅黑" panose="020B0503020204020204" charset="-122"/>
                  <a:ea typeface="微软雅黑" panose="020B0503020204020204" charset="-122"/>
                </a:rPr>
                <a:t>添加</a:t>
              </a:r>
              <a:endParaRPr lang="en-US" altLang="zh-CN" sz="1900" b="1" dirty="0">
                <a:solidFill>
                  <a:schemeClr val="tx1">
                    <a:lumMod val="50000"/>
                    <a:lumOff val="50000"/>
                  </a:schemeClr>
                </a:solidFill>
                <a:latin typeface="微软雅黑" panose="020B0503020204020204" charset="-122"/>
                <a:ea typeface="微软雅黑" panose="020B0503020204020204" charset="-122"/>
              </a:endParaRPr>
            </a:p>
            <a:p>
              <a:pPr algn="ctr">
                <a:defRPr/>
              </a:pPr>
              <a:r>
                <a:rPr lang="zh-CN" altLang="en-US" sz="1900" b="1" dirty="0">
                  <a:solidFill>
                    <a:schemeClr val="tx1">
                      <a:lumMod val="50000"/>
                      <a:lumOff val="50000"/>
                    </a:schemeClr>
                  </a:solidFill>
                  <a:latin typeface="微软雅黑" panose="020B0503020204020204" charset="-122"/>
                  <a:ea typeface="微软雅黑" panose="020B0503020204020204" charset="-122"/>
                </a:rPr>
                <a:t>标题</a:t>
              </a:r>
              <a:endParaRPr lang="zh-CN" altLang="en-US" sz="1900" b="1" dirty="0">
                <a:solidFill>
                  <a:schemeClr val="tx1">
                    <a:lumMod val="50000"/>
                    <a:lumOff val="50000"/>
                  </a:schemeClr>
                </a:solidFill>
                <a:latin typeface="微软雅黑" panose="020B0503020204020204" charset="-122"/>
                <a:ea typeface="微软雅黑" panose="020B0503020204020204" charset="-122"/>
              </a:endParaRPr>
            </a:p>
          </p:txBody>
        </p:sp>
      </p:grpSp>
      <p:sp>
        <p:nvSpPr>
          <p:cNvPr id="3" name="标题 2"/>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4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44000">
                                          <p:cBhvr additive="base">
                                            <p:cTn id="7" dur="500" fill="hold"/>
                                            <p:tgtEl>
                                              <p:spTgt spid="20"/>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Right)">
                                          <p:cBhvr>
                                            <p:cTn id="21" dur="500"/>
                                            <p:tgtEl>
                                              <p:spTgt spid="11"/>
                                            </p:tgtEl>
                                          </p:cBhvr>
                                        </p:animEffect>
                                      </p:childTnLst>
                                    </p:cTn>
                                  </p:par>
                                  <p:par>
                                    <p:cTn id="22" presetID="18" presetClass="entr" presetSubtype="6"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strips(downRight)">
                                          <p:cBhvr>
                                            <p:cTn id="24" dur="500"/>
                                            <p:tgtEl>
                                              <p:spTgt spid="12"/>
                                            </p:tgtEl>
                                          </p:cBhvr>
                                        </p:animEffect>
                                      </p:childTnLst>
                                    </p:cTn>
                                  </p:par>
                                  <p:par>
                                    <p:cTn id="25" presetID="18" presetClass="entr" presetSubtype="6"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strips(downRight)">
                                          <p:cBhvr>
                                            <p:cTn id="27" dur="500"/>
                                            <p:tgtEl>
                                              <p:spTgt spid="13"/>
                                            </p:tgtEl>
                                          </p:cBhvr>
                                        </p:animEffect>
                                      </p:childTnLst>
                                    </p:cTn>
                                  </p:par>
                                  <p:par>
                                    <p:cTn id="28" presetID="53" presetClass="entr" presetSubtype="16" fill="hold" grpId="0" nodeType="withEffect">
                                      <p:stCondLst>
                                        <p:cond delay="30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fltVal val="0"/>
                                              </p:val>
                                            </p:tav>
                                            <p:tav tm="100000">
                                              <p:val>
                                                <p:strVal val="#ppt_w"/>
                                              </p:val>
                                            </p:tav>
                                          </p:tavLst>
                                        </p:anim>
                                        <p:anim calcmode="lin" valueType="num">
                                          <p:cBhvr>
                                            <p:cTn id="31" dur="500" fill="hold"/>
                                            <p:tgtEl>
                                              <p:spTgt spid="19"/>
                                            </p:tgtEl>
                                            <p:attrNameLst>
                                              <p:attrName>ppt_h</p:attrName>
                                            </p:attrNameLst>
                                          </p:cBhvr>
                                          <p:tavLst>
                                            <p:tav tm="0">
                                              <p:val>
                                                <p:fltVal val="0"/>
                                              </p:val>
                                            </p:tav>
                                            <p:tav tm="100000">
                                              <p:val>
                                                <p:strVal val="#ppt_h"/>
                                              </p:val>
                                            </p:tav>
                                          </p:tavLst>
                                        </p:anim>
                                        <p:animEffect transition="in" filter="fade">
                                          <p:cBhvr>
                                            <p:cTn id="32" dur="500"/>
                                            <p:tgtEl>
                                              <p:spTgt spid="19"/>
                                            </p:tgtEl>
                                          </p:cBhvr>
                                        </p:animEffect>
                                      </p:childTnLst>
                                    </p:cTn>
                                  </p:par>
                                  <p:par>
                                    <p:cTn id="33" presetID="53" presetClass="entr" presetSubtype="16" fill="hold" grpId="0" nodeType="withEffect">
                                      <p:stCondLst>
                                        <p:cond delay="30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par>
                                    <p:cTn id="38" presetID="53" presetClass="entr" presetSubtype="16" fill="hold" grpId="0" nodeType="withEffect">
                                      <p:stCondLst>
                                        <p:cond delay="30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par>
                                    <p:cTn id="43" presetID="53" presetClass="entr" presetSubtype="16" fill="hold" grpId="0" nodeType="withEffect">
                                      <p:stCondLst>
                                        <p:cond delay="30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cTn>
                                  </p:par>
                                  <p:par>
                                    <p:cTn id="48" presetID="53" presetClass="entr" presetSubtype="16" fill="hold" grpId="0" nodeType="withEffect">
                                      <p:stCondLst>
                                        <p:cond delay="300"/>
                                      </p:stCondLst>
                                      <p:childTnLst>
                                        <p:set>
                                          <p:cBhvr>
                                            <p:cTn id="49" dur="1" fill="hold">
                                              <p:stCondLst>
                                                <p:cond delay="0"/>
                                              </p:stCondLst>
                                            </p:cTn>
                                            <p:tgtEl>
                                              <p:spTgt spid="17"/>
                                            </p:tgtEl>
                                            <p:attrNameLst>
                                              <p:attrName>style.visibility</p:attrName>
                                            </p:attrNameLst>
                                          </p:cBhvr>
                                          <p:to>
                                            <p:strVal val="visible"/>
                                          </p:to>
                                        </p:set>
                                        <p:anim calcmode="lin" valueType="num">
                                          <p:cBhvr>
                                            <p:cTn id="50" dur="500" fill="hold"/>
                                            <p:tgtEl>
                                              <p:spTgt spid="17"/>
                                            </p:tgtEl>
                                            <p:attrNameLst>
                                              <p:attrName>ppt_w</p:attrName>
                                            </p:attrNameLst>
                                          </p:cBhvr>
                                          <p:tavLst>
                                            <p:tav tm="0">
                                              <p:val>
                                                <p:fltVal val="0"/>
                                              </p:val>
                                            </p:tav>
                                            <p:tav tm="100000">
                                              <p:val>
                                                <p:strVal val="#ppt_w"/>
                                              </p:val>
                                            </p:tav>
                                          </p:tavLst>
                                        </p:anim>
                                        <p:anim calcmode="lin" valueType="num">
                                          <p:cBhvr>
                                            <p:cTn id="51" dur="500" fill="hold"/>
                                            <p:tgtEl>
                                              <p:spTgt spid="17"/>
                                            </p:tgtEl>
                                            <p:attrNameLst>
                                              <p:attrName>ppt_h</p:attrName>
                                            </p:attrNameLst>
                                          </p:cBhvr>
                                          <p:tavLst>
                                            <p:tav tm="0">
                                              <p:val>
                                                <p:fltVal val="0"/>
                                              </p:val>
                                            </p:tav>
                                            <p:tav tm="100000">
                                              <p:val>
                                                <p:strVal val="#ppt_h"/>
                                              </p:val>
                                            </p:tav>
                                          </p:tavLst>
                                        </p:anim>
                                        <p:animEffect transition="in" filter="fade">
                                          <p:cBhvr>
                                            <p:cTn id="52" dur="500"/>
                                            <p:tgtEl>
                                              <p:spTgt spid="17"/>
                                            </p:tgtEl>
                                          </p:cBhvr>
                                        </p:animEffect>
                                      </p:childTnLst>
                                    </p:cTn>
                                  </p:par>
                                  <p:par>
                                    <p:cTn id="53" presetID="53" presetClass="entr" presetSubtype="16" fill="hold" grpId="0" nodeType="withEffect">
                                      <p:stCondLst>
                                        <p:cond delay="3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Effect transition="in" filter="fade">
                                          <p:cBhvr>
                                            <p:cTn id="57" dur="500"/>
                                            <p:tgtEl>
                                              <p:spTgt spid="18"/>
                                            </p:tgtEl>
                                          </p:cBhvr>
                                        </p:animEffect>
                                      </p:childTnLst>
                                    </p:cTn>
                                  </p:par>
                                </p:childTnLst>
                              </p:cTn>
                            </p:par>
                            <p:par>
                              <p:cTn id="58" fill="hold">
                                <p:stCondLst>
                                  <p:cond delay="1000"/>
                                </p:stCondLst>
                                <p:childTnLst>
                                  <p:par>
                                    <p:cTn id="59" presetID="12" presetClass="entr" presetSubtype="2" fill="hold" grpId="0" nodeType="after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additive="base">
                                            <p:cTn id="61" dur="500"/>
                                            <p:tgtEl>
                                              <p:spTgt spid="2"/>
                                            </p:tgtEl>
                                            <p:attrNameLst>
                                              <p:attrName>ppt_x</p:attrName>
                                            </p:attrNameLst>
                                          </p:cBhvr>
                                          <p:tavLst>
                                            <p:tav tm="0">
                                              <p:val>
                                                <p:strVal val="#ppt_x+#ppt_w*1.125000"/>
                                              </p:val>
                                            </p:tav>
                                            <p:tav tm="100000">
                                              <p:val>
                                                <p:strVal val="#ppt_x"/>
                                              </p:val>
                                            </p:tav>
                                          </p:tavLst>
                                        </p:anim>
                                        <p:animEffect transition="in" filter="wipe(left)">
                                          <p:cBhvr>
                                            <p:cTn id="62" dur="500"/>
                                            <p:tgtEl>
                                              <p:spTgt spid="2"/>
                                            </p:tgtEl>
                                          </p:cBhvr>
                                        </p:animEffect>
                                      </p:childTnLst>
                                    </p:cTn>
                                  </p:par>
                                  <p:par>
                                    <p:cTn id="63" presetID="18" presetClass="entr" presetSubtype="3"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strips(upRight)">
                                          <p:cBhvr>
                                            <p:cTn id="65" dur="500"/>
                                            <p:tgtEl>
                                              <p:spTgt spid="35"/>
                                            </p:tgtEl>
                                          </p:cBhvr>
                                        </p:animEffect>
                                      </p:childTnLst>
                                    </p:cTn>
                                  </p:par>
                                </p:childTnLst>
                              </p:cTn>
                            </p:par>
                            <p:par>
                              <p:cTn id="66" fill="hold">
                                <p:stCondLst>
                                  <p:cond delay="1500"/>
                                </p:stCondLst>
                                <p:childTnLst>
                                  <p:par>
                                    <p:cTn id="67" presetID="12" presetClass="entr" presetSubtype="2" fill="hold" grpId="0" nodeType="afterEffect">
                                      <p:stCondLst>
                                        <p:cond delay="0"/>
                                      </p:stCondLst>
                                      <p:childTnLst>
                                        <p:set>
                                          <p:cBhvr>
                                            <p:cTn id="68" dur="1" fill="hold">
                                              <p:stCondLst>
                                                <p:cond delay="0"/>
                                              </p:stCondLst>
                                            </p:cTn>
                                            <p:tgtEl>
                                              <p:spTgt spid="36"/>
                                            </p:tgtEl>
                                            <p:attrNameLst>
                                              <p:attrName>style.visibility</p:attrName>
                                            </p:attrNameLst>
                                          </p:cBhvr>
                                          <p:to>
                                            <p:strVal val="visible"/>
                                          </p:to>
                                        </p:set>
                                        <p:anim calcmode="lin" valueType="num">
                                          <p:cBhvr additive="base">
                                            <p:cTn id="69" dur="500"/>
                                            <p:tgtEl>
                                              <p:spTgt spid="36"/>
                                            </p:tgtEl>
                                            <p:attrNameLst>
                                              <p:attrName>ppt_x</p:attrName>
                                            </p:attrNameLst>
                                          </p:cBhvr>
                                          <p:tavLst>
                                            <p:tav tm="0">
                                              <p:val>
                                                <p:strVal val="#ppt_x+#ppt_w*1.125000"/>
                                              </p:val>
                                            </p:tav>
                                            <p:tav tm="100000">
                                              <p:val>
                                                <p:strVal val="#ppt_x"/>
                                              </p:val>
                                            </p:tav>
                                          </p:tavLst>
                                        </p:anim>
                                        <p:animEffect transition="in" filter="wipe(left)">
                                          <p:cBhvr>
                                            <p:cTn id="70" dur="500"/>
                                            <p:tgtEl>
                                              <p:spTgt spid="36"/>
                                            </p:tgtEl>
                                          </p:cBhvr>
                                        </p:animEffect>
                                      </p:childTnLst>
                                    </p:cTn>
                                  </p:par>
                                  <p:par>
                                    <p:cTn id="71" presetID="18" presetClass="entr" presetSubtype="3"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strips(upRight)">
                                          <p:cBhvr>
                                            <p:cTn id="73" dur="500"/>
                                            <p:tgtEl>
                                              <p:spTgt spid="37"/>
                                            </p:tgtEl>
                                          </p:cBhvr>
                                        </p:animEffect>
                                      </p:childTnLst>
                                    </p:cTn>
                                  </p:par>
                                </p:childTnLst>
                              </p:cTn>
                            </p:par>
                            <p:par>
                              <p:cTn id="74" fill="hold">
                                <p:stCondLst>
                                  <p:cond delay="2000"/>
                                </p:stCondLst>
                                <p:childTnLst>
                                  <p:par>
                                    <p:cTn id="75" presetID="12" presetClass="entr" presetSubtype="2" fill="hold" grpId="0" nodeType="afterEffect">
                                      <p:stCondLst>
                                        <p:cond delay="0"/>
                                      </p:stCondLst>
                                      <p:childTnLst>
                                        <p:set>
                                          <p:cBhvr>
                                            <p:cTn id="76" dur="1" fill="hold">
                                              <p:stCondLst>
                                                <p:cond delay="0"/>
                                              </p:stCondLst>
                                            </p:cTn>
                                            <p:tgtEl>
                                              <p:spTgt spid="38"/>
                                            </p:tgtEl>
                                            <p:attrNameLst>
                                              <p:attrName>style.visibility</p:attrName>
                                            </p:attrNameLst>
                                          </p:cBhvr>
                                          <p:to>
                                            <p:strVal val="visible"/>
                                          </p:to>
                                        </p:set>
                                        <p:anim calcmode="lin" valueType="num">
                                          <p:cBhvr additive="base">
                                            <p:cTn id="77" dur="500"/>
                                            <p:tgtEl>
                                              <p:spTgt spid="38"/>
                                            </p:tgtEl>
                                            <p:attrNameLst>
                                              <p:attrName>ppt_x</p:attrName>
                                            </p:attrNameLst>
                                          </p:cBhvr>
                                          <p:tavLst>
                                            <p:tav tm="0">
                                              <p:val>
                                                <p:strVal val="#ppt_x+#ppt_w*1.125000"/>
                                              </p:val>
                                            </p:tav>
                                            <p:tav tm="100000">
                                              <p:val>
                                                <p:strVal val="#ppt_x"/>
                                              </p:val>
                                            </p:tav>
                                          </p:tavLst>
                                        </p:anim>
                                        <p:animEffect transition="in" filter="wipe(left)">
                                          <p:cBhvr>
                                            <p:cTn id="78" dur="500"/>
                                            <p:tgtEl>
                                              <p:spTgt spid="38"/>
                                            </p:tgtEl>
                                          </p:cBhvr>
                                        </p:animEffect>
                                      </p:childTnLst>
                                    </p:cTn>
                                  </p:par>
                                  <p:par>
                                    <p:cTn id="79" presetID="18" presetClass="entr" presetSubtype="3" fill="hold" grpId="0" nodeType="with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strips(upRight)">
                                          <p:cBhvr>
                                            <p:cTn id="81" dur="500"/>
                                            <p:tgtEl>
                                              <p:spTgt spid="39"/>
                                            </p:tgtEl>
                                          </p:cBhvr>
                                        </p:animEffect>
                                      </p:childTnLst>
                                    </p:cTn>
                                  </p:par>
                                </p:childTnLst>
                              </p:cTn>
                            </p:par>
                            <p:par>
                              <p:cTn id="82" fill="hold">
                                <p:stCondLst>
                                  <p:cond delay="2500"/>
                                </p:stCondLst>
                                <p:childTnLst>
                                  <p:par>
                                    <p:cTn id="83" presetID="12" presetClass="entr" presetSubtype="2" fill="hold" grpId="0" nodeType="afterEffect">
                                      <p:stCondLst>
                                        <p:cond delay="0"/>
                                      </p:stCondLst>
                                      <p:childTnLst>
                                        <p:set>
                                          <p:cBhvr>
                                            <p:cTn id="84" dur="1" fill="hold">
                                              <p:stCondLst>
                                                <p:cond delay="0"/>
                                              </p:stCondLst>
                                            </p:cTn>
                                            <p:tgtEl>
                                              <p:spTgt spid="40"/>
                                            </p:tgtEl>
                                            <p:attrNameLst>
                                              <p:attrName>style.visibility</p:attrName>
                                            </p:attrNameLst>
                                          </p:cBhvr>
                                          <p:to>
                                            <p:strVal val="visible"/>
                                          </p:to>
                                        </p:set>
                                        <p:anim calcmode="lin" valueType="num">
                                          <p:cBhvr additive="base">
                                            <p:cTn id="85" dur="500"/>
                                            <p:tgtEl>
                                              <p:spTgt spid="40"/>
                                            </p:tgtEl>
                                            <p:attrNameLst>
                                              <p:attrName>ppt_x</p:attrName>
                                            </p:attrNameLst>
                                          </p:cBhvr>
                                          <p:tavLst>
                                            <p:tav tm="0">
                                              <p:val>
                                                <p:strVal val="#ppt_x+#ppt_w*1.125000"/>
                                              </p:val>
                                            </p:tav>
                                            <p:tav tm="100000">
                                              <p:val>
                                                <p:strVal val="#ppt_x"/>
                                              </p:val>
                                            </p:tav>
                                          </p:tavLst>
                                        </p:anim>
                                        <p:animEffect transition="in" filter="wipe(left)">
                                          <p:cBhvr>
                                            <p:cTn id="86" dur="500"/>
                                            <p:tgtEl>
                                              <p:spTgt spid="40"/>
                                            </p:tgtEl>
                                          </p:cBhvr>
                                        </p:animEffect>
                                      </p:childTnLst>
                                    </p:cTn>
                                  </p:par>
                                  <p:par>
                                    <p:cTn id="87" presetID="18" presetClass="entr" presetSubtype="3" fill="hold" grpId="0" nodeType="with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strips(upRight)">
                                          <p:cBhvr>
                                            <p:cTn id="89" dur="500"/>
                                            <p:tgtEl>
                                              <p:spTgt spid="41"/>
                                            </p:tgtEl>
                                          </p:cBhvr>
                                        </p:animEffect>
                                      </p:childTnLst>
                                    </p:cTn>
                                  </p:par>
                                </p:childTnLst>
                              </p:cTn>
                            </p:par>
                            <p:par>
                              <p:cTn id="90" fill="hold">
                                <p:stCondLst>
                                  <p:cond delay="3000"/>
                                </p:stCondLst>
                                <p:childTnLst>
                                  <p:par>
                                    <p:cTn id="91" presetID="12" presetClass="entr" presetSubtype="2" fill="hold" grpId="0" nodeType="afterEffect">
                                      <p:stCondLst>
                                        <p:cond delay="0"/>
                                      </p:stCondLst>
                                      <p:childTnLst>
                                        <p:set>
                                          <p:cBhvr>
                                            <p:cTn id="92" dur="1" fill="hold">
                                              <p:stCondLst>
                                                <p:cond delay="0"/>
                                              </p:stCondLst>
                                            </p:cTn>
                                            <p:tgtEl>
                                              <p:spTgt spid="42"/>
                                            </p:tgtEl>
                                            <p:attrNameLst>
                                              <p:attrName>style.visibility</p:attrName>
                                            </p:attrNameLst>
                                          </p:cBhvr>
                                          <p:to>
                                            <p:strVal val="visible"/>
                                          </p:to>
                                        </p:set>
                                        <p:anim calcmode="lin" valueType="num">
                                          <p:cBhvr additive="base">
                                            <p:cTn id="93" dur="500"/>
                                            <p:tgtEl>
                                              <p:spTgt spid="42"/>
                                            </p:tgtEl>
                                            <p:attrNameLst>
                                              <p:attrName>ppt_x</p:attrName>
                                            </p:attrNameLst>
                                          </p:cBhvr>
                                          <p:tavLst>
                                            <p:tav tm="0">
                                              <p:val>
                                                <p:strVal val="#ppt_x+#ppt_w*1.125000"/>
                                              </p:val>
                                            </p:tav>
                                            <p:tav tm="100000">
                                              <p:val>
                                                <p:strVal val="#ppt_x"/>
                                              </p:val>
                                            </p:tav>
                                          </p:tavLst>
                                        </p:anim>
                                        <p:animEffect transition="in" filter="wipe(left)">
                                          <p:cBhvr>
                                            <p:cTn id="94" dur="500"/>
                                            <p:tgtEl>
                                              <p:spTgt spid="42"/>
                                            </p:tgtEl>
                                          </p:cBhvr>
                                        </p:animEffect>
                                      </p:childTnLst>
                                    </p:cTn>
                                  </p:par>
                                  <p:par>
                                    <p:cTn id="95" presetID="18" presetClass="entr" presetSubtype="3" fill="hold" grpId="0" nodeType="withEffect">
                                      <p:stCondLst>
                                        <p:cond delay="0"/>
                                      </p:stCondLst>
                                      <p:childTnLst>
                                        <p:set>
                                          <p:cBhvr>
                                            <p:cTn id="96" dur="1" fill="hold">
                                              <p:stCondLst>
                                                <p:cond delay="0"/>
                                              </p:stCondLst>
                                            </p:cTn>
                                            <p:tgtEl>
                                              <p:spTgt spid="43"/>
                                            </p:tgtEl>
                                            <p:attrNameLst>
                                              <p:attrName>style.visibility</p:attrName>
                                            </p:attrNameLst>
                                          </p:cBhvr>
                                          <p:to>
                                            <p:strVal val="visible"/>
                                          </p:to>
                                        </p:set>
                                        <p:animEffect transition="in" filter="strips(upRight)">
                                          <p:cBhvr>
                                            <p:cTn id="97" dur="500"/>
                                            <p:tgtEl>
                                              <p:spTgt spid="43"/>
                                            </p:tgtEl>
                                          </p:cBhvr>
                                        </p:animEffect>
                                      </p:childTnLst>
                                    </p:cTn>
                                  </p:par>
                                </p:childTnLst>
                              </p:cTn>
                            </p:par>
                            <p:par>
                              <p:cTn id="98" fill="hold">
                                <p:stCondLst>
                                  <p:cond delay="3500"/>
                                </p:stCondLst>
                                <p:childTnLst>
                                  <p:par>
                                    <p:cTn id="99" presetID="12" presetClass="entr" presetSubtype="2" fill="hold" grpId="0" nodeType="afterEffect">
                                      <p:stCondLst>
                                        <p:cond delay="0"/>
                                      </p:stCondLst>
                                      <p:childTnLst>
                                        <p:set>
                                          <p:cBhvr>
                                            <p:cTn id="100" dur="1" fill="hold">
                                              <p:stCondLst>
                                                <p:cond delay="0"/>
                                              </p:stCondLst>
                                            </p:cTn>
                                            <p:tgtEl>
                                              <p:spTgt spid="44"/>
                                            </p:tgtEl>
                                            <p:attrNameLst>
                                              <p:attrName>style.visibility</p:attrName>
                                            </p:attrNameLst>
                                          </p:cBhvr>
                                          <p:to>
                                            <p:strVal val="visible"/>
                                          </p:to>
                                        </p:set>
                                        <p:anim calcmode="lin" valueType="num">
                                          <p:cBhvr additive="base">
                                            <p:cTn id="101" dur="500"/>
                                            <p:tgtEl>
                                              <p:spTgt spid="44"/>
                                            </p:tgtEl>
                                            <p:attrNameLst>
                                              <p:attrName>ppt_x</p:attrName>
                                            </p:attrNameLst>
                                          </p:cBhvr>
                                          <p:tavLst>
                                            <p:tav tm="0">
                                              <p:val>
                                                <p:strVal val="#ppt_x+#ppt_w*1.125000"/>
                                              </p:val>
                                            </p:tav>
                                            <p:tav tm="100000">
                                              <p:val>
                                                <p:strVal val="#ppt_x"/>
                                              </p:val>
                                            </p:tav>
                                          </p:tavLst>
                                        </p:anim>
                                        <p:animEffect transition="in" filter="wipe(left)">
                                          <p:cBhvr>
                                            <p:cTn id="102" dur="500"/>
                                            <p:tgtEl>
                                              <p:spTgt spid="44"/>
                                            </p:tgtEl>
                                          </p:cBhvr>
                                        </p:animEffect>
                                      </p:childTnLst>
                                    </p:cTn>
                                  </p:par>
                                  <p:par>
                                    <p:cTn id="103" presetID="18" presetClass="entr" presetSubtype="3" fill="hold" grpId="0" nodeType="withEffect">
                                      <p:stCondLst>
                                        <p:cond delay="0"/>
                                      </p:stCondLst>
                                      <p:childTnLst>
                                        <p:set>
                                          <p:cBhvr>
                                            <p:cTn id="104" dur="1" fill="hold">
                                              <p:stCondLst>
                                                <p:cond delay="0"/>
                                              </p:stCondLst>
                                            </p:cTn>
                                            <p:tgtEl>
                                              <p:spTgt spid="45"/>
                                            </p:tgtEl>
                                            <p:attrNameLst>
                                              <p:attrName>style.visibility</p:attrName>
                                            </p:attrNameLst>
                                          </p:cBhvr>
                                          <p:to>
                                            <p:strVal val="visible"/>
                                          </p:to>
                                        </p:set>
                                        <p:animEffect transition="in" filter="strips(upRight)">
                                          <p:cBhvr>
                                            <p:cTn id="105" dur="500"/>
                                            <p:tgtEl>
                                              <p:spTgt spid="45"/>
                                            </p:tgtEl>
                                          </p:cBhvr>
                                        </p:animEffect>
                                      </p:childTnLst>
                                    </p:cTn>
                                  </p:par>
                                </p:childTnLst>
                              </p:cTn>
                            </p:par>
                            <p:par>
                              <p:cTn id="106" fill="hold">
                                <p:stCondLst>
                                  <p:cond delay="4000"/>
                                </p:stCondLst>
                                <p:childTnLst>
                                  <p:par>
                                    <p:cTn id="107" presetID="21" presetClass="entr" presetSubtype="1" fill="hold" grpId="0" nodeType="afterEffect">
                                      <p:stCondLst>
                                        <p:cond delay="0"/>
                                      </p:stCondLst>
                                      <p:childTnLst>
                                        <p:set>
                                          <p:cBhvr>
                                            <p:cTn id="108" dur="1" fill="hold">
                                              <p:stCondLst>
                                                <p:cond delay="0"/>
                                              </p:stCondLst>
                                            </p:cTn>
                                            <p:tgtEl>
                                              <p:spTgt spid="55"/>
                                            </p:tgtEl>
                                            <p:attrNameLst>
                                              <p:attrName>style.visibility</p:attrName>
                                            </p:attrNameLst>
                                          </p:cBhvr>
                                          <p:to>
                                            <p:strVal val="visible"/>
                                          </p:to>
                                        </p:set>
                                        <p:animEffect transition="in" filter="wheel(1)">
                                          <p:cBhvr>
                                            <p:cTn id="109"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2" grpId="0"/>
          <p:bldP spid="14" grpId="0" animBg="1"/>
          <p:bldP spid="15" grpId="0" animBg="1"/>
          <p:bldP spid="16" grpId="0" animBg="1"/>
          <p:bldP spid="17" grpId="0" animBg="1"/>
          <p:bldP spid="18" grpId="0" animBg="1"/>
          <p:bldP spid="19" grpId="0" animBg="1"/>
          <p:bldP spid="35" grpId="0"/>
          <p:bldP spid="36" grpId="0"/>
          <p:bldP spid="37" grpId="0"/>
          <p:bldP spid="38" grpId="0"/>
          <p:bldP spid="39" grpId="0"/>
          <p:bldP spid="40" grpId="0"/>
          <p:bldP spid="41" grpId="0"/>
          <p:bldP spid="42" grpId="0"/>
          <p:bldP spid="43" grpId="0"/>
          <p:bldP spid="44" grpId="0"/>
          <p:bldP spid="4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Right)">
                                          <p:cBhvr>
                                            <p:cTn id="21" dur="500"/>
                                            <p:tgtEl>
                                              <p:spTgt spid="11"/>
                                            </p:tgtEl>
                                          </p:cBhvr>
                                        </p:animEffect>
                                      </p:childTnLst>
                                    </p:cTn>
                                  </p:par>
                                  <p:par>
                                    <p:cTn id="22" presetID="18" presetClass="entr" presetSubtype="6"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strips(downRight)">
                                          <p:cBhvr>
                                            <p:cTn id="24" dur="500"/>
                                            <p:tgtEl>
                                              <p:spTgt spid="12"/>
                                            </p:tgtEl>
                                          </p:cBhvr>
                                        </p:animEffect>
                                      </p:childTnLst>
                                    </p:cTn>
                                  </p:par>
                                  <p:par>
                                    <p:cTn id="25" presetID="18" presetClass="entr" presetSubtype="6"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strips(downRight)">
                                          <p:cBhvr>
                                            <p:cTn id="27" dur="500"/>
                                            <p:tgtEl>
                                              <p:spTgt spid="13"/>
                                            </p:tgtEl>
                                          </p:cBhvr>
                                        </p:animEffect>
                                      </p:childTnLst>
                                    </p:cTn>
                                  </p:par>
                                  <p:par>
                                    <p:cTn id="28" presetID="53" presetClass="entr" presetSubtype="16" fill="hold" grpId="0" nodeType="withEffect">
                                      <p:stCondLst>
                                        <p:cond delay="30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fltVal val="0"/>
                                              </p:val>
                                            </p:tav>
                                            <p:tav tm="100000">
                                              <p:val>
                                                <p:strVal val="#ppt_w"/>
                                              </p:val>
                                            </p:tav>
                                          </p:tavLst>
                                        </p:anim>
                                        <p:anim calcmode="lin" valueType="num">
                                          <p:cBhvr>
                                            <p:cTn id="31" dur="500" fill="hold"/>
                                            <p:tgtEl>
                                              <p:spTgt spid="19"/>
                                            </p:tgtEl>
                                            <p:attrNameLst>
                                              <p:attrName>ppt_h</p:attrName>
                                            </p:attrNameLst>
                                          </p:cBhvr>
                                          <p:tavLst>
                                            <p:tav tm="0">
                                              <p:val>
                                                <p:fltVal val="0"/>
                                              </p:val>
                                            </p:tav>
                                            <p:tav tm="100000">
                                              <p:val>
                                                <p:strVal val="#ppt_h"/>
                                              </p:val>
                                            </p:tav>
                                          </p:tavLst>
                                        </p:anim>
                                        <p:animEffect transition="in" filter="fade">
                                          <p:cBhvr>
                                            <p:cTn id="32" dur="500"/>
                                            <p:tgtEl>
                                              <p:spTgt spid="19"/>
                                            </p:tgtEl>
                                          </p:cBhvr>
                                        </p:animEffect>
                                      </p:childTnLst>
                                    </p:cTn>
                                  </p:par>
                                  <p:par>
                                    <p:cTn id="33" presetID="53" presetClass="entr" presetSubtype="16" fill="hold" grpId="0" nodeType="withEffect">
                                      <p:stCondLst>
                                        <p:cond delay="30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par>
                                    <p:cTn id="38" presetID="53" presetClass="entr" presetSubtype="16" fill="hold" grpId="0" nodeType="withEffect">
                                      <p:stCondLst>
                                        <p:cond delay="30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par>
                                    <p:cTn id="43" presetID="53" presetClass="entr" presetSubtype="16" fill="hold" grpId="0" nodeType="withEffect">
                                      <p:stCondLst>
                                        <p:cond delay="30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cTn>
                                  </p:par>
                                  <p:par>
                                    <p:cTn id="48" presetID="53" presetClass="entr" presetSubtype="16" fill="hold" grpId="0" nodeType="withEffect">
                                      <p:stCondLst>
                                        <p:cond delay="300"/>
                                      </p:stCondLst>
                                      <p:childTnLst>
                                        <p:set>
                                          <p:cBhvr>
                                            <p:cTn id="49" dur="1" fill="hold">
                                              <p:stCondLst>
                                                <p:cond delay="0"/>
                                              </p:stCondLst>
                                            </p:cTn>
                                            <p:tgtEl>
                                              <p:spTgt spid="17"/>
                                            </p:tgtEl>
                                            <p:attrNameLst>
                                              <p:attrName>style.visibility</p:attrName>
                                            </p:attrNameLst>
                                          </p:cBhvr>
                                          <p:to>
                                            <p:strVal val="visible"/>
                                          </p:to>
                                        </p:set>
                                        <p:anim calcmode="lin" valueType="num">
                                          <p:cBhvr>
                                            <p:cTn id="50" dur="500" fill="hold"/>
                                            <p:tgtEl>
                                              <p:spTgt spid="17"/>
                                            </p:tgtEl>
                                            <p:attrNameLst>
                                              <p:attrName>ppt_w</p:attrName>
                                            </p:attrNameLst>
                                          </p:cBhvr>
                                          <p:tavLst>
                                            <p:tav tm="0">
                                              <p:val>
                                                <p:fltVal val="0"/>
                                              </p:val>
                                            </p:tav>
                                            <p:tav tm="100000">
                                              <p:val>
                                                <p:strVal val="#ppt_w"/>
                                              </p:val>
                                            </p:tav>
                                          </p:tavLst>
                                        </p:anim>
                                        <p:anim calcmode="lin" valueType="num">
                                          <p:cBhvr>
                                            <p:cTn id="51" dur="500" fill="hold"/>
                                            <p:tgtEl>
                                              <p:spTgt spid="17"/>
                                            </p:tgtEl>
                                            <p:attrNameLst>
                                              <p:attrName>ppt_h</p:attrName>
                                            </p:attrNameLst>
                                          </p:cBhvr>
                                          <p:tavLst>
                                            <p:tav tm="0">
                                              <p:val>
                                                <p:fltVal val="0"/>
                                              </p:val>
                                            </p:tav>
                                            <p:tav tm="100000">
                                              <p:val>
                                                <p:strVal val="#ppt_h"/>
                                              </p:val>
                                            </p:tav>
                                          </p:tavLst>
                                        </p:anim>
                                        <p:animEffect transition="in" filter="fade">
                                          <p:cBhvr>
                                            <p:cTn id="52" dur="500"/>
                                            <p:tgtEl>
                                              <p:spTgt spid="17"/>
                                            </p:tgtEl>
                                          </p:cBhvr>
                                        </p:animEffect>
                                      </p:childTnLst>
                                    </p:cTn>
                                  </p:par>
                                  <p:par>
                                    <p:cTn id="53" presetID="53" presetClass="entr" presetSubtype="16" fill="hold" grpId="0" nodeType="withEffect">
                                      <p:stCondLst>
                                        <p:cond delay="3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Effect transition="in" filter="fade">
                                          <p:cBhvr>
                                            <p:cTn id="57" dur="500"/>
                                            <p:tgtEl>
                                              <p:spTgt spid="18"/>
                                            </p:tgtEl>
                                          </p:cBhvr>
                                        </p:animEffect>
                                      </p:childTnLst>
                                    </p:cTn>
                                  </p:par>
                                </p:childTnLst>
                              </p:cTn>
                            </p:par>
                            <p:par>
                              <p:cTn id="58" fill="hold">
                                <p:stCondLst>
                                  <p:cond delay="1000"/>
                                </p:stCondLst>
                                <p:childTnLst>
                                  <p:par>
                                    <p:cTn id="59" presetID="12" presetClass="entr" presetSubtype="2" fill="hold" grpId="0" nodeType="after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additive="base">
                                            <p:cTn id="61" dur="500"/>
                                            <p:tgtEl>
                                              <p:spTgt spid="2"/>
                                            </p:tgtEl>
                                            <p:attrNameLst>
                                              <p:attrName>ppt_x</p:attrName>
                                            </p:attrNameLst>
                                          </p:cBhvr>
                                          <p:tavLst>
                                            <p:tav tm="0">
                                              <p:val>
                                                <p:strVal val="#ppt_x+#ppt_w*1.125000"/>
                                              </p:val>
                                            </p:tav>
                                            <p:tav tm="100000">
                                              <p:val>
                                                <p:strVal val="#ppt_x"/>
                                              </p:val>
                                            </p:tav>
                                          </p:tavLst>
                                        </p:anim>
                                        <p:animEffect transition="in" filter="wipe(left)">
                                          <p:cBhvr>
                                            <p:cTn id="62" dur="500"/>
                                            <p:tgtEl>
                                              <p:spTgt spid="2"/>
                                            </p:tgtEl>
                                          </p:cBhvr>
                                        </p:animEffect>
                                      </p:childTnLst>
                                    </p:cTn>
                                  </p:par>
                                  <p:par>
                                    <p:cTn id="63" presetID="18" presetClass="entr" presetSubtype="3"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strips(upRight)">
                                          <p:cBhvr>
                                            <p:cTn id="65" dur="500"/>
                                            <p:tgtEl>
                                              <p:spTgt spid="35"/>
                                            </p:tgtEl>
                                          </p:cBhvr>
                                        </p:animEffect>
                                      </p:childTnLst>
                                    </p:cTn>
                                  </p:par>
                                </p:childTnLst>
                              </p:cTn>
                            </p:par>
                            <p:par>
                              <p:cTn id="66" fill="hold">
                                <p:stCondLst>
                                  <p:cond delay="1500"/>
                                </p:stCondLst>
                                <p:childTnLst>
                                  <p:par>
                                    <p:cTn id="67" presetID="12" presetClass="entr" presetSubtype="2" fill="hold" grpId="0" nodeType="afterEffect">
                                      <p:stCondLst>
                                        <p:cond delay="0"/>
                                      </p:stCondLst>
                                      <p:childTnLst>
                                        <p:set>
                                          <p:cBhvr>
                                            <p:cTn id="68" dur="1" fill="hold">
                                              <p:stCondLst>
                                                <p:cond delay="0"/>
                                              </p:stCondLst>
                                            </p:cTn>
                                            <p:tgtEl>
                                              <p:spTgt spid="36"/>
                                            </p:tgtEl>
                                            <p:attrNameLst>
                                              <p:attrName>style.visibility</p:attrName>
                                            </p:attrNameLst>
                                          </p:cBhvr>
                                          <p:to>
                                            <p:strVal val="visible"/>
                                          </p:to>
                                        </p:set>
                                        <p:anim calcmode="lin" valueType="num">
                                          <p:cBhvr additive="base">
                                            <p:cTn id="69" dur="500"/>
                                            <p:tgtEl>
                                              <p:spTgt spid="36"/>
                                            </p:tgtEl>
                                            <p:attrNameLst>
                                              <p:attrName>ppt_x</p:attrName>
                                            </p:attrNameLst>
                                          </p:cBhvr>
                                          <p:tavLst>
                                            <p:tav tm="0">
                                              <p:val>
                                                <p:strVal val="#ppt_x+#ppt_w*1.125000"/>
                                              </p:val>
                                            </p:tav>
                                            <p:tav tm="100000">
                                              <p:val>
                                                <p:strVal val="#ppt_x"/>
                                              </p:val>
                                            </p:tav>
                                          </p:tavLst>
                                        </p:anim>
                                        <p:animEffect transition="in" filter="wipe(left)">
                                          <p:cBhvr>
                                            <p:cTn id="70" dur="500"/>
                                            <p:tgtEl>
                                              <p:spTgt spid="36"/>
                                            </p:tgtEl>
                                          </p:cBhvr>
                                        </p:animEffect>
                                      </p:childTnLst>
                                    </p:cTn>
                                  </p:par>
                                  <p:par>
                                    <p:cTn id="71" presetID="18" presetClass="entr" presetSubtype="3"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strips(upRight)">
                                          <p:cBhvr>
                                            <p:cTn id="73" dur="500"/>
                                            <p:tgtEl>
                                              <p:spTgt spid="37"/>
                                            </p:tgtEl>
                                          </p:cBhvr>
                                        </p:animEffect>
                                      </p:childTnLst>
                                    </p:cTn>
                                  </p:par>
                                </p:childTnLst>
                              </p:cTn>
                            </p:par>
                            <p:par>
                              <p:cTn id="74" fill="hold">
                                <p:stCondLst>
                                  <p:cond delay="2000"/>
                                </p:stCondLst>
                                <p:childTnLst>
                                  <p:par>
                                    <p:cTn id="75" presetID="12" presetClass="entr" presetSubtype="2" fill="hold" grpId="0" nodeType="afterEffect">
                                      <p:stCondLst>
                                        <p:cond delay="0"/>
                                      </p:stCondLst>
                                      <p:childTnLst>
                                        <p:set>
                                          <p:cBhvr>
                                            <p:cTn id="76" dur="1" fill="hold">
                                              <p:stCondLst>
                                                <p:cond delay="0"/>
                                              </p:stCondLst>
                                            </p:cTn>
                                            <p:tgtEl>
                                              <p:spTgt spid="38"/>
                                            </p:tgtEl>
                                            <p:attrNameLst>
                                              <p:attrName>style.visibility</p:attrName>
                                            </p:attrNameLst>
                                          </p:cBhvr>
                                          <p:to>
                                            <p:strVal val="visible"/>
                                          </p:to>
                                        </p:set>
                                        <p:anim calcmode="lin" valueType="num">
                                          <p:cBhvr additive="base">
                                            <p:cTn id="77" dur="500"/>
                                            <p:tgtEl>
                                              <p:spTgt spid="38"/>
                                            </p:tgtEl>
                                            <p:attrNameLst>
                                              <p:attrName>ppt_x</p:attrName>
                                            </p:attrNameLst>
                                          </p:cBhvr>
                                          <p:tavLst>
                                            <p:tav tm="0">
                                              <p:val>
                                                <p:strVal val="#ppt_x+#ppt_w*1.125000"/>
                                              </p:val>
                                            </p:tav>
                                            <p:tav tm="100000">
                                              <p:val>
                                                <p:strVal val="#ppt_x"/>
                                              </p:val>
                                            </p:tav>
                                          </p:tavLst>
                                        </p:anim>
                                        <p:animEffect transition="in" filter="wipe(left)">
                                          <p:cBhvr>
                                            <p:cTn id="78" dur="500"/>
                                            <p:tgtEl>
                                              <p:spTgt spid="38"/>
                                            </p:tgtEl>
                                          </p:cBhvr>
                                        </p:animEffect>
                                      </p:childTnLst>
                                    </p:cTn>
                                  </p:par>
                                  <p:par>
                                    <p:cTn id="79" presetID="18" presetClass="entr" presetSubtype="3" fill="hold" grpId="0" nodeType="with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strips(upRight)">
                                          <p:cBhvr>
                                            <p:cTn id="81" dur="500"/>
                                            <p:tgtEl>
                                              <p:spTgt spid="39"/>
                                            </p:tgtEl>
                                          </p:cBhvr>
                                        </p:animEffect>
                                      </p:childTnLst>
                                    </p:cTn>
                                  </p:par>
                                </p:childTnLst>
                              </p:cTn>
                            </p:par>
                            <p:par>
                              <p:cTn id="82" fill="hold">
                                <p:stCondLst>
                                  <p:cond delay="2500"/>
                                </p:stCondLst>
                                <p:childTnLst>
                                  <p:par>
                                    <p:cTn id="83" presetID="12" presetClass="entr" presetSubtype="2" fill="hold" grpId="0" nodeType="afterEffect">
                                      <p:stCondLst>
                                        <p:cond delay="0"/>
                                      </p:stCondLst>
                                      <p:childTnLst>
                                        <p:set>
                                          <p:cBhvr>
                                            <p:cTn id="84" dur="1" fill="hold">
                                              <p:stCondLst>
                                                <p:cond delay="0"/>
                                              </p:stCondLst>
                                            </p:cTn>
                                            <p:tgtEl>
                                              <p:spTgt spid="40"/>
                                            </p:tgtEl>
                                            <p:attrNameLst>
                                              <p:attrName>style.visibility</p:attrName>
                                            </p:attrNameLst>
                                          </p:cBhvr>
                                          <p:to>
                                            <p:strVal val="visible"/>
                                          </p:to>
                                        </p:set>
                                        <p:anim calcmode="lin" valueType="num">
                                          <p:cBhvr additive="base">
                                            <p:cTn id="85" dur="500"/>
                                            <p:tgtEl>
                                              <p:spTgt spid="40"/>
                                            </p:tgtEl>
                                            <p:attrNameLst>
                                              <p:attrName>ppt_x</p:attrName>
                                            </p:attrNameLst>
                                          </p:cBhvr>
                                          <p:tavLst>
                                            <p:tav tm="0">
                                              <p:val>
                                                <p:strVal val="#ppt_x+#ppt_w*1.125000"/>
                                              </p:val>
                                            </p:tav>
                                            <p:tav tm="100000">
                                              <p:val>
                                                <p:strVal val="#ppt_x"/>
                                              </p:val>
                                            </p:tav>
                                          </p:tavLst>
                                        </p:anim>
                                        <p:animEffect transition="in" filter="wipe(left)">
                                          <p:cBhvr>
                                            <p:cTn id="86" dur="500"/>
                                            <p:tgtEl>
                                              <p:spTgt spid="40"/>
                                            </p:tgtEl>
                                          </p:cBhvr>
                                        </p:animEffect>
                                      </p:childTnLst>
                                    </p:cTn>
                                  </p:par>
                                  <p:par>
                                    <p:cTn id="87" presetID="18" presetClass="entr" presetSubtype="3" fill="hold" grpId="0" nodeType="with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strips(upRight)">
                                          <p:cBhvr>
                                            <p:cTn id="89" dur="500"/>
                                            <p:tgtEl>
                                              <p:spTgt spid="41"/>
                                            </p:tgtEl>
                                          </p:cBhvr>
                                        </p:animEffect>
                                      </p:childTnLst>
                                    </p:cTn>
                                  </p:par>
                                </p:childTnLst>
                              </p:cTn>
                            </p:par>
                            <p:par>
                              <p:cTn id="90" fill="hold">
                                <p:stCondLst>
                                  <p:cond delay="3000"/>
                                </p:stCondLst>
                                <p:childTnLst>
                                  <p:par>
                                    <p:cTn id="91" presetID="12" presetClass="entr" presetSubtype="2" fill="hold" grpId="0" nodeType="afterEffect">
                                      <p:stCondLst>
                                        <p:cond delay="0"/>
                                      </p:stCondLst>
                                      <p:childTnLst>
                                        <p:set>
                                          <p:cBhvr>
                                            <p:cTn id="92" dur="1" fill="hold">
                                              <p:stCondLst>
                                                <p:cond delay="0"/>
                                              </p:stCondLst>
                                            </p:cTn>
                                            <p:tgtEl>
                                              <p:spTgt spid="42"/>
                                            </p:tgtEl>
                                            <p:attrNameLst>
                                              <p:attrName>style.visibility</p:attrName>
                                            </p:attrNameLst>
                                          </p:cBhvr>
                                          <p:to>
                                            <p:strVal val="visible"/>
                                          </p:to>
                                        </p:set>
                                        <p:anim calcmode="lin" valueType="num">
                                          <p:cBhvr additive="base">
                                            <p:cTn id="93" dur="500"/>
                                            <p:tgtEl>
                                              <p:spTgt spid="42"/>
                                            </p:tgtEl>
                                            <p:attrNameLst>
                                              <p:attrName>ppt_x</p:attrName>
                                            </p:attrNameLst>
                                          </p:cBhvr>
                                          <p:tavLst>
                                            <p:tav tm="0">
                                              <p:val>
                                                <p:strVal val="#ppt_x+#ppt_w*1.125000"/>
                                              </p:val>
                                            </p:tav>
                                            <p:tav tm="100000">
                                              <p:val>
                                                <p:strVal val="#ppt_x"/>
                                              </p:val>
                                            </p:tav>
                                          </p:tavLst>
                                        </p:anim>
                                        <p:animEffect transition="in" filter="wipe(left)">
                                          <p:cBhvr>
                                            <p:cTn id="94" dur="500"/>
                                            <p:tgtEl>
                                              <p:spTgt spid="42"/>
                                            </p:tgtEl>
                                          </p:cBhvr>
                                        </p:animEffect>
                                      </p:childTnLst>
                                    </p:cTn>
                                  </p:par>
                                  <p:par>
                                    <p:cTn id="95" presetID="18" presetClass="entr" presetSubtype="3" fill="hold" grpId="0" nodeType="withEffect">
                                      <p:stCondLst>
                                        <p:cond delay="0"/>
                                      </p:stCondLst>
                                      <p:childTnLst>
                                        <p:set>
                                          <p:cBhvr>
                                            <p:cTn id="96" dur="1" fill="hold">
                                              <p:stCondLst>
                                                <p:cond delay="0"/>
                                              </p:stCondLst>
                                            </p:cTn>
                                            <p:tgtEl>
                                              <p:spTgt spid="43"/>
                                            </p:tgtEl>
                                            <p:attrNameLst>
                                              <p:attrName>style.visibility</p:attrName>
                                            </p:attrNameLst>
                                          </p:cBhvr>
                                          <p:to>
                                            <p:strVal val="visible"/>
                                          </p:to>
                                        </p:set>
                                        <p:animEffect transition="in" filter="strips(upRight)">
                                          <p:cBhvr>
                                            <p:cTn id="97" dur="500"/>
                                            <p:tgtEl>
                                              <p:spTgt spid="43"/>
                                            </p:tgtEl>
                                          </p:cBhvr>
                                        </p:animEffect>
                                      </p:childTnLst>
                                    </p:cTn>
                                  </p:par>
                                </p:childTnLst>
                              </p:cTn>
                            </p:par>
                            <p:par>
                              <p:cTn id="98" fill="hold">
                                <p:stCondLst>
                                  <p:cond delay="3500"/>
                                </p:stCondLst>
                                <p:childTnLst>
                                  <p:par>
                                    <p:cTn id="99" presetID="12" presetClass="entr" presetSubtype="2" fill="hold" grpId="0" nodeType="afterEffect">
                                      <p:stCondLst>
                                        <p:cond delay="0"/>
                                      </p:stCondLst>
                                      <p:childTnLst>
                                        <p:set>
                                          <p:cBhvr>
                                            <p:cTn id="100" dur="1" fill="hold">
                                              <p:stCondLst>
                                                <p:cond delay="0"/>
                                              </p:stCondLst>
                                            </p:cTn>
                                            <p:tgtEl>
                                              <p:spTgt spid="44"/>
                                            </p:tgtEl>
                                            <p:attrNameLst>
                                              <p:attrName>style.visibility</p:attrName>
                                            </p:attrNameLst>
                                          </p:cBhvr>
                                          <p:to>
                                            <p:strVal val="visible"/>
                                          </p:to>
                                        </p:set>
                                        <p:anim calcmode="lin" valueType="num">
                                          <p:cBhvr additive="base">
                                            <p:cTn id="101" dur="500"/>
                                            <p:tgtEl>
                                              <p:spTgt spid="44"/>
                                            </p:tgtEl>
                                            <p:attrNameLst>
                                              <p:attrName>ppt_x</p:attrName>
                                            </p:attrNameLst>
                                          </p:cBhvr>
                                          <p:tavLst>
                                            <p:tav tm="0">
                                              <p:val>
                                                <p:strVal val="#ppt_x+#ppt_w*1.125000"/>
                                              </p:val>
                                            </p:tav>
                                            <p:tav tm="100000">
                                              <p:val>
                                                <p:strVal val="#ppt_x"/>
                                              </p:val>
                                            </p:tav>
                                          </p:tavLst>
                                        </p:anim>
                                        <p:animEffect transition="in" filter="wipe(left)">
                                          <p:cBhvr>
                                            <p:cTn id="102" dur="500"/>
                                            <p:tgtEl>
                                              <p:spTgt spid="44"/>
                                            </p:tgtEl>
                                          </p:cBhvr>
                                        </p:animEffect>
                                      </p:childTnLst>
                                    </p:cTn>
                                  </p:par>
                                  <p:par>
                                    <p:cTn id="103" presetID="18" presetClass="entr" presetSubtype="3" fill="hold" grpId="0" nodeType="withEffect">
                                      <p:stCondLst>
                                        <p:cond delay="0"/>
                                      </p:stCondLst>
                                      <p:childTnLst>
                                        <p:set>
                                          <p:cBhvr>
                                            <p:cTn id="104" dur="1" fill="hold">
                                              <p:stCondLst>
                                                <p:cond delay="0"/>
                                              </p:stCondLst>
                                            </p:cTn>
                                            <p:tgtEl>
                                              <p:spTgt spid="45"/>
                                            </p:tgtEl>
                                            <p:attrNameLst>
                                              <p:attrName>style.visibility</p:attrName>
                                            </p:attrNameLst>
                                          </p:cBhvr>
                                          <p:to>
                                            <p:strVal val="visible"/>
                                          </p:to>
                                        </p:set>
                                        <p:animEffect transition="in" filter="strips(upRight)">
                                          <p:cBhvr>
                                            <p:cTn id="105" dur="500"/>
                                            <p:tgtEl>
                                              <p:spTgt spid="45"/>
                                            </p:tgtEl>
                                          </p:cBhvr>
                                        </p:animEffect>
                                      </p:childTnLst>
                                    </p:cTn>
                                  </p:par>
                                </p:childTnLst>
                              </p:cTn>
                            </p:par>
                            <p:par>
                              <p:cTn id="106" fill="hold">
                                <p:stCondLst>
                                  <p:cond delay="4000"/>
                                </p:stCondLst>
                                <p:childTnLst>
                                  <p:par>
                                    <p:cTn id="107" presetID="21" presetClass="entr" presetSubtype="1" fill="hold" grpId="0" nodeType="afterEffect">
                                      <p:stCondLst>
                                        <p:cond delay="0"/>
                                      </p:stCondLst>
                                      <p:childTnLst>
                                        <p:set>
                                          <p:cBhvr>
                                            <p:cTn id="108" dur="1" fill="hold">
                                              <p:stCondLst>
                                                <p:cond delay="0"/>
                                              </p:stCondLst>
                                            </p:cTn>
                                            <p:tgtEl>
                                              <p:spTgt spid="55"/>
                                            </p:tgtEl>
                                            <p:attrNameLst>
                                              <p:attrName>style.visibility</p:attrName>
                                            </p:attrNameLst>
                                          </p:cBhvr>
                                          <p:to>
                                            <p:strVal val="visible"/>
                                          </p:to>
                                        </p:set>
                                        <p:animEffect transition="in" filter="wheel(1)">
                                          <p:cBhvr>
                                            <p:cTn id="109"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2" grpId="0"/>
          <p:bldP spid="14" grpId="0" animBg="1"/>
          <p:bldP spid="15" grpId="0" animBg="1"/>
          <p:bldP spid="16" grpId="0" animBg="1"/>
          <p:bldP spid="17" grpId="0" animBg="1"/>
          <p:bldP spid="18" grpId="0" animBg="1"/>
          <p:bldP spid="19" grpId="0" animBg="1"/>
          <p:bldP spid="35" grpId="0"/>
          <p:bldP spid="36" grpId="0"/>
          <p:bldP spid="37" grpId="0"/>
          <p:bldP spid="38" grpId="0"/>
          <p:bldP spid="39" grpId="0"/>
          <p:bldP spid="40" grpId="0"/>
          <p:bldP spid="41" grpId="0"/>
          <p:bldP spid="42" grpId="0"/>
          <p:bldP spid="43" grpId="0"/>
          <p:bldP spid="44" grpId="0"/>
          <p:bldP spid="45"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4"/>
          <p:cNvCxnSpPr/>
          <p:nvPr/>
        </p:nvCxnSpPr>
        <p:spPr>
          <a:xfrm>
            <a:off x="1465702" y="2145953"/>
            <a:ext cx="0" cy="3652772"/>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Line 18"/>
          <p:cNvSpPr>
            <a:spLocks noChangeShapeType="1"/>
          </p:cNvSpPr>
          <p:nvPr/>
        </p:nvSpPr>
        <p:spPr bwMode="auto">
          <a:xfrm>
            <a:off x="1522845" y="2725135"/>
            <a:ext cx="5942826" cy="0"/>
          </a:xfrm>
          <a:prstGeom prst="line">
            <a:avLst/>
          </a:prstGeom>
          <a:noFill/>
          <a:ln w="19050" cap="rnd">
            <a:solidFill>
              <a:srgbClr val="969696"/>
            </a:solidFill>
            <a:prstDash val="sysDot"/>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Line 19"/>
          <p:cNvSpPr>
            <a:spLocks noChangeShapeType="1"/>
          </p:cNvSpPr>
          <p:nvPr/>
        </p:nvSpPr>
        <p:spPr bwMode="auto">
          <a:xfrm>
            <a:off x="1522845" y="3969735"/>
            <a:ext cx="5942826" cy="0"/>
          </a:xfrm>
          <a:prstGeom prst="line">
            <a:avLst/>
          </a:prstGeom>
          <a:noFill/>
          <a:ln w="19050" cap="rnd">
            <a:solidFill>
              <a:srgbClr val="969696"/>
            </a:solidFill>
            <a:prstDash val="sysDot"/>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Line 20"/>
          <p:cNvSpPr>
            <a:spLocks noChangeShapeType="1"/>
          </p:cNvSpPr>
          <p:nvPr/>
        </p:nvSpPr>
        <p:spPr bwMode="auto">
          <a:xfrm flipV="1">
            <a:off x="1522845" y="5087337"/>
            <a:ext cx="5942826" cy="3175"/>
          </a:xfrm>
          <a:prstGeom prst="line">
            <a:avLst/>
          </a:prstGeom>
          <a:noFill/>
          <a:ln w="19050" cap="rnd">
            <a:solidFill>
              <a:srgbClr val="969696"/>
            </a:solidFill>
            <a:prstDash val="sysDot"/>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Rectangle 12"/>
          <p:cNvSpPr/>
          <p:nvPr/>
        </p:nvSpPr>
        <p:spPr>
          <a:xfrm>
            <a:off x="2331941" y="3052697"/>
            <a:ext cx="4320010" cy="652486"/>
          </a:xfrm>
          <a:prstGeom prst="rect">
            <a:avLst/>
          </a:prstGeom>
        </p:spPr>
        <p:txBody>
          <a:bodyPr wrap="square">
            <a:spAutoFit/>
          </a:bodyPr>
          <a:lstStyle/>
          <a:p>
            <a:pPr defTabSz="1218565">
              <a:lnSpc>
                <a:spcPct val="130000"/>
              </a:lnSpc>
              <a:defRPr/>
            </a:pPr>
            <a:r>
              <a:rPr lang="zh-CN" altLang="en-US" sz="1400" kern="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a:t>
            </a:r>
            <a:endParaRPr lang="zh-CN" altLang="en-US" sz="1400" kern="0" dirty="0">
              <a:solidFill>
                <a:schemeClr val="tx1">
                  <a:lumMod val="50000"/>
                  <a:lumOff val="50000"/>
                </a:schemeClr>
              </a:solidFill>
              <a:latin typeface="微软雅黑" panose="020B0503020204020204" charset="-122"/>
              <a:ea typeface="微软雅黑" panose="020B0503020204020204" charset="-122"/>
            </a:endParaRPr>
          </a:p>
        </p:txBody>
      </p:sp>
      <p:sp>
        <p:nvSpPr>
          <p:cNvPr id="9" name="Rectangle 13"/>
          <p:cNvSpPr/>
          <p:nvPr/>
        </p:nvSpPr>
        <p:spPr>
          <a:xfrm>
            <a:off x="2304181" y="1773544"/>
            <a:ext cx="4563794" cy="652486"/>
          </a:xfrm>
          <a:prstGeom prst="rect">
            <a:avLst/>
          </a:prstGeom>
        </p:spPr>
        <p:txBody>
          <a:bodyPr wrap="square">
            <a:spAutoFit/>
          </a:bodyPr>
          <a:lstStyle/>
          <a:p>
            <a:pPr defTabSz="1218565">
              <a:lnSpc>
                <a:spcPct val="130000"/>
              </a:lnSpc>
              <a:defRPr/>
            </a:pPr>
            <a:r>
              <a:rPr lang="zh-CN" altLang="en-US" sz="1400" kern="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a:t>
            </a:r>
            <a:endParaRPr lang="zh-CN" altLang="en-US" sz="1400" kern="0" dirty="0">
              <a:solidFill>
                <a:schemeClr val="tx1">
                  <a:lumMod val="50000"/>
                  <a:lumOff val="50000"/>
                </a:schemeClr>
              </a:solidFill>
              <a:latin typeface="微软雅黑" panose="020B0503020204020204" charset="-122"/>
              <a:ea typeface="微软雅黑" panose="020B0503020204020204" charset="-122"/>
            </a:endParaRPr>
          </a:p>
        </p:txBody>
      </p:sp>
      <p:sp>
        <p:nvSpPr>
          <p:cNvPr id="10" name="Rectangle 14"/>
          <p:cNvSpPr/>
          <p:nvPr/>
        </p:nvSpPr>
        <p:spPr>
          <a:xfrm>
            <a:off x="2331940" y="4206079"/>
            <a:ext cx="4320012" cy="652486"/>
          </a:xfrm>
          <a:prstGeom prst="rect">
            <a:avLst/>
          </a:prstGeom>
        </p:spPr>
        <p:txBody>
          <a:bodyPr wrap="square">
            <a:spAutoFit/>
          </a:bodyPr>
          <a:lstStyle/>
          <a:p>
            <a:pPr defTabSz="1218565">
              <a:lnSpc>
                <a:spcPct val="130000"/>
              </a:lnSpc>
              <a:defRPr/>
            </a:pPr>
            <a:r>
              <a:rPr lang="zh-CN" altLang="en-US" sz="1400" kern="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a:t>
            </a:r>
            <a:endParaRPr lang="zh-CN" altLang="en-US" sz="1400" kern="0" dirty="0">
              <a:solidFill>
                <a:schemeClr val="tx1">
                  <a:lumMod val="50000"/>
                  <a:lumOff val="50000"/>
                </a:schemeClr>
              </a:solidFill>
              <a:latin typeface="微软雅黑" panose="020B0503020204020204" charset="-122"/>
              <a:ea typeface="微软雅黑" panose="020B0503020204020204" charset="-122"/>
            </a:endParaRPr>
          </a:p>
        </p:txBody>
      </p:sp>
      <p:sp>
        <p:nvSpPr>
          <p:cNvPr id="11" name="TextBox 15"/>
          <p:cNvSpPr txBox="1"/>
          <p:nvPr/>
        </p:nvSpPr>
        <p:spPr>
          <a:xfrm>
            <a:off x="2331940" y="5322343"/>
            <a:ext cx="4320012" cy="652486"/>
          </a:xfrm>
          <a:prstGeom prst="rect">
            <a:avLst/>
          </a:prstGeom>
          <a:noFill/>
        </p:spPr>
        <p:txBody>
          <a:bodyPr wrap="square" rtlCol="0">
            <a:spAutoFit/>
          </a:bodyPr>
          <a:lstStyle/>
          <a:p>
            <a:pPr defTabSz="1218565">
              <a:lnSpc>
                <a:spcPct val="130000"/>
              </a:lnSpc>
              <a:defRPr/>
            </a:pPr>
            <a:r>
              <a:rPr lang="zh-CN" altLang="en-US" sz="1400" kern="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a:t>
            </a:r>
            <a:endParaRPr lang="zh-CN" altLang="en-US" sz="1400" kern="0" dirty="0">
              <a:solidFill>
                <a:schemeClr val="tx1">
                  <a:lumMod val="50000"/>
                  <a:lumOff val="50000"/>
                </a:schemeClr>
              </a:solidFill>
              <a:latin typeface="微软雅黑" panose="020B0503020204020204" charset="-122"/>
              <a:ea typeface="微软雅黑" panose="020B0503020204020204" charset="-122"/>
            </a:endParaRPr>
          </a:p>
        </p:txBody>
      </p:sp>
      <p:sp>
        <p:nvSpPr>
          <p:cNvPr id="12" name="TextBox 16"/>
          <p:cNvSpPr txBox="1"/>
          <p:nvPr/>
        </p:nvSpPr>
        <p:spPr>
          <a:xfrm>
            <a:off x="7214207" y="1785589"/>
            <a:ext cx="1802807" cy="923330"/>
          </a:xfrm>
          <a:prstGeom prst="rect">
            <a:avLst/>
          </a:prstGeom>
          <a:noFill/>
        </p:spPr>
        <p:txBody>
          <a:bodyPr wrap="square" rtlCol="0">
            <a:spAutoFit/>
          </a:bodyPr>
          <a:lstStyle/>
          <a:p>
            <a:r>
              <a:rPr lang="vi-VN" sz="5400" dirty="0">
                <a:solidFill>
                  <a:schemeClr val="accent1"/>
                </a:solidFill>
                <a:latin typeface="+mj-lt"/>
              </a:rPr>
              <a:t>86</a:t>
            </a:r>
            <a:r>
              <a:rPr lang="vi-VN" sz="2800" dirty="0">
                <a:solidFill>
                  <a:schemeClr val="accent1"/>
                </a:solidFill>
                <a:latin typeface="+mj-lt"/>
              </a:rPr>
              <a:t>%</a:t>
            </a:r>
            <a:endParaRPr lang="en-US" sz="2800">
              <a:solidFill>
                <a:schemeClr val="accent1"/>
              </a:solidFill>
              <a:latin typeface="+mj-lt"/>
            </a:endParaRPr>
          </a:p>
        </p:txBody>
      </p:sp>
      <p:sp>
        <p:nvSpPr>
          <p:cNvPr id="13" name="TextBox 17"/>
          <p:cNvSpPr txBox="1"/>
          <p:nvPr/>
        </p:nvSpPr>
        <p:spPr>
          <a:xfrm>
            <a:off x="7241967" y="3146803"/>
            <a:ext cx="1802807" cy="923330"/>
          </a:xfrm>
          <a:prstGeom prst="rect">
            <a:avLst/>
          </a:prstGeom>
          <a:noFill/>
        </p:spPr>
        <p:txBody>
          <a:bodyPr wrap="square" rtlCol="0">
            <a:spAutoFit/>
          </a:bodyPr>
          <a:lstStyle/>
          <a:p>
            <a:r>
              <a:rPr lang="vi-VN" sz="5400" dirty="0">
                <a:solidFill>
                  <a:schemeClr val="accent2"/>
                </a:solidFill>
                <a:latin typeface="+mj-lt"/>
              </a:rPr>
              <a:t>86</a:t>
            </a:r>
            <a:r>
              <a:rPr lang="vi-VN" sz="2800" dirty="0">
                <a:solidFill>
                  <a:schemeClr val="accent2"/>
                </a:solidFill>
                <a:latin typeface="+mj-lt"/>
              </a:rPr>
              <a:t>%</a:t>
            </a:r>
            <a:endParaRPr lang="en-US" sz="2800">
              <a:solidFill>
                <a:schemeClr val="accent2"/>
              </a:solidFill>
              <a:latin typeface="+mj-lt"/>
            </a:endParaRPr>
          </a:p>
        </p:txBody>
      </p:sp>
      <p:sp>
        <p:nvSpPr>
          <p:cNvPr id="14" name="TextBox 18"/>
          <p:cNvSpPr txBox="1"/>
          <p:nvPr/>
        </p:nvSpPr>
        <p:spPr>
          <a:xfrm>
            <a:off x="7241967" y="4217851"/>
            <a:ext cx="1802807" cy="923330"/>
          </a:xfrm>
          <a:prstGeom prst="rect">
            <a:avLst/>
          </a:prstGeom>
          <a:noFill/>
        </p:spPr>
        <p:txBody>
          <a:bodyPr wrap="square" rtlCol="0">
            <a:spAutoFit/>
          </a:bodyPr>
          <a:lstStyle/>
          <a:p>
            <a:r>
              <a:rPr lang="vi-VN" sz="5400" dirty="0">
                <a:solidFill>
                  <a:schemeClr val="accent3"/>
                </a:solidFill>
                <a:latin typeface="+mj-lt"/>
              </a:rPr>
              <a:t>86</a:t>
            </a:r>
            <a:r>
              <a:rPr lang="vi-VN" sz="2800" dirty="0">
                <a:solidFill>
                  <a:schemeClr val="accent3"/>
                </a:solidFill>
                <a:latin typeface="+mj-lt"/>
              </a:rPr>
              <a:t>%</a:t>
            </a:r>
            <a:endParaRPr lang="en-US" sz="2800">
              <a:solidFill>
                <a:schemeClr val="accent3"/>
              </a:solidFill>
              <a:latin typeface="+mj-lt"/>
            </a:endParaRPr>
          </a:p>
        </p:txBody>
      </p:sp>
      <p:sp>
        <p:nvSpPr>
          <p:cNvPr id="15" name="TextBox 19"/>
          <p:cNvSpPr txBox="1"/>
          <p:nvPr/>
        </p:nvSpPr>
        <p:spPr>
          <a:xfrm>
            <a:off x="7241967" y="5329890"/>
            <a:ext cx="1802807" cy="923330"/>
          </a:xfrm>
          <a:prstGeom prst="rect">
            <a:avLst/>
          </a:prstGeom>
          <a:noFill/>
        </p:spPr>
        <p:txBody>
          <a:bodyPr wrap="square" rtlCol="0">
            <a:spAutoFit/>
          </a:bodyPr>
          <a:lstStyle/>
          <a:p>
            <a:r>
              <a:rPr lang="vi-VN" sz="5400" dirty="0">
                <a:solidFill>
                  <a:schemeClr val="accent4"/>
                </a:solidFill>
                <a:latin typeface="+mj-lt"/>
              </a:rPr>
              <a:t>86</a:t>
            </a:r>
            <a:r>
              <a:rPr lang="vi-VN" sz="2800" dirty="0">
                <a:solidFill>
                  <a:schemeClr val="accent4"/>
                </a:solidFill>
                <a:latin typeface="+mj-lt"/>
              </a:rPr>
              <a:t>%</a:t>
            </a:r>
            <a:endParaRPr lang="en-US" sz="2800">
              <a:solidFill>
                <a:schemeClr val="accent4"/>
              </a:solidFill>
              <a:latin typeface="+mj-lt"/>
            </a:endParaRPr>
          </a:p>
        </p:txBody>
      </p:sp>
      <p:sp>
        <p:nvSpPr>
          <p:cNvPr id="16" name="Rectangle 20"/>
          <p:cNvSpPr/>
          <p:nvPr/>
        </p:nvSpPr>
        <p:spPr>
          <a:xfrm>
            <a:off x="8486542" y="1924568"/>
            <a:ext cx="3061953" cy="932563"/>
          </a:xfrm>
          <a:prstGeom prst="rect">
            <a:avLst/>
          </a:prstGeom>
        </p:spPr>
        <p:txBody>
          <a:bodyPr wrap="square">
            <a:spAutoFit/>
          </a:bodyPr>
          <a:lstStyle/>
          <a:p>
            <a:pPr defTabSz="1218565">
              <a:lnSpc>
                <a:spcPct val="130000"/>
              </a:lnSpc>
              <a:defRPr/>
            </a:pPr>
            <a:r>
              <a:rPr lang="zh-CN" altLang="en-US" sz="1400" kern="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a:t>
            </a:r>
            <a:endParaRPr lang="zh-CN" altLang="en-US" sz="1400" kern="0" dirty="0">
              <a:solidFill>
                <a:schemeClr val="tx1">
                  <a:lumMod val="50000"/>
                  <a:lumOff val="50000"/>
                </a:schemeClr>
              </a:solidFill>
              <a:latin typeface="微软雅黑" panose="020B0503020204020204" charset="-122"/>
              <a:ea typeface="微软雅黑" panose="020B0503020204020204" charset="-122"/>
            </a:endParaRPr>
          </a:p>
        </p:txBody>
      </p:sp>
      <p:sp>
        <p:nvSpPr>
          <p:cNvPr id="17" name="Rectangle 21"/>
          <p:cNvSpPr/>
          <p:nvPr/>
        </p:nvSpPr>
        <p:spPr>
          <a:xfrm>
            <a:off x="8486542" y="3231072"/>
            <a:ext cx="3061953" cy="932563"/>
          </a:xfrm>
          <a:prstGeom prst="rect">
            <a:avLst/>
          </a:prstGeom>
        </p:spPr>
        <p:txBody>
          <a:bodyPr wrap="square">
            <a:spAutoFit/>
          </a:bodyPr>
          <a:lstStyle/>
          <a:p>
            <a:pPr defTabSz="1218565">
              <a:lnSpc>
                <a:spcPct val="130000"/>
              </a:lnSpc>
              <a:defRPr/>
            </a:pPr>
            <a:r>
              <a:rPr lang="zh-CN" altLang="en-US" sz="1400" kern="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a:t>
            </a:r>
            <a:endParaRPr lang="zh-CN" altLang="en-US" sz="1400" kern="0" dirty="0">
              <a:solidFill>
                <a:schemeClr val="tx1">
                  <a:lumMod val="50000"/>
                  <a:lumOff val="50000"/>
                </a:schemeClr>
              </a:solidFill>
              <a:latin typeface="微软雅黑" panose="020B0503020204020204" charset="-122"/>
              <a:ea typeface="微软雅黑" panose="020B0503020204020204" charset="-122"/>
            </a:endParaRPr>
          </a:p>
        </p:txBody>
      </p:sp>
      <p:sp>
        <p:nvSpPr>
          <p:cNvPr id="18" name="Rectangle 22"/>
          <p:cNvSpPr/>
          <p:nvPr/>
        </p:nvSpPr>
        <p:spPr>
          <a:xfrm>
            <a:off x="8486542" y="4380879"/>
            <a:ext cx="3061953" cy="932563"/>
          </a:xfrm>
          <a:prstGeom prst="rect">
            <a:avLst/>
          </a:prstGeom>
        </p:spPr>
        <p:txBody>
          <a:bodyPr wrap="square">
            <a:spAutoFit/>
          </a:bodyPr>
          <a:lstStyle/>
          <a:p>
            <a:pPr defTabSz="1218565">
              <a:lnSpc>
                <a:spcPct val="130000"/>
              </a:lnSpc>
              <a:defRPr/>
            </a:pPr>
            <a:r>
              <a:rPr lang="zh-CN" altLang="en-US" sz="1400" kern="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a:t>
            </a:r>
            <a:endParaRPr lang="zh-CN" altLang="en-US" sz="1400" kern="0" dirty="0">
              <a:solidFill>
                <a:schemeClr val="tx1">
                  <a:lumMod val="50000"/>
                  <a:lumOff val="50000"/>
                </a:schemeClr>
              </a:solidFill>
              <a:latin typeface="微软雅黑" panose="020B0503020204020204" charset="-122"/>
              <a:ea typeface="微软雅黑" panose="020B0503020204020204" charset="-122"/>
            </a:endParaRPr>
          </a:p>
        </p:txBody>
      </p:sp>
      <p:sp>
        <p:nvSpPr>
          <p:cNvPr id="19" name="Rectangle 23"/>
          <p:cNvSpPr/>
          <p:nvPr/>
        </p:nvSpPr>
        <p:spPr>
          <a:xfrm>
            <a:off x="8486542" y="5422224"/>
            <a:ext cx="3061953" cy="932563"/>
          </a:xfrm>
          <a:prstGeom prst="rect">
            <a:avLst/>
          </a:prstGeom>
        </p:spPr>
        <p:txBody>
          <a:bodyPr wrap="square">
            <a:spAutoFit/>
          </a:bodyPr>
          <a:lstStyle/>
          <a:p>
            <a:pPr defTabSz="1218565">
              <a:lnSpc>
                <a:spcPct val="130000"/>
              </a:lnSpc>
              <a:defRPr/>
            </a:pPr>
            <a:r>
              <a:rPr lang="zh-CN" altLang="en-US" sz="1400" kern="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a:t>
            </a:r>
            <a:endParaRPr lang="zh-CN" altLang="en-US" sz="1400" kern="0" dirty="0">
              <a:solidFill>
                <a:schemeClr val="tx1">
                  <a:lumMod val="50000"/>
                  <a:lumOff val="50000"/>
                </a:schemeClr>
              </a:solidFill>
              <a:latin typeface="微软雅黑" panose="020B0503020204020204" charset="-122"/>
              <a:ea typeface="微软雅黑" panose="020B0503020204020204" charset="-122"/>
            </a:endParaRPr>
          </a:p>
        </p:txBody>
      </p:sp>
      <p:grpSp>
        <p:nvGrpSpPr>
          <p:cNvPr id="20" name="Group 24"/>
          <p:cNvGrpSpPr/>
          <p:nvPr/>
        </p:nvGrpSpPr>
        <p:grpSpPr>
          <a:xfrm>
            <a:off x="839418" y="1772816"/>
            <a:ext cx="1366855" cy="655876"/>
            <a:chOff x="2187746" y="2123279"/>
            <a:chExt cx="1927113" cy="1931011"/>
          </a:xfrm>
        </p:grpSpPr>
        <p:sp>
          <p:nvSpPr>
            <p:cNvPr id="21" name="任意多边形 82"/>
            <p:cNvSpPr/>
            <p:nvPr/>
          </p:nvSpPr>
          <p:spPr bwMode="auto">
            <a:xfrm rot="5400000">
              <a:off x="2185797" y="2125228"/>
              <a:ext cx="1931011" cy="1927113"/>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22" name="任意多边形 83"/>
            <p:cNvSpPr/>
            <p:nvPr/>
          </p:nvSpPr>
          <p:spPr bwMode="auto">
            <a:xfrm rot="16200000">
              <a:off x="2199710" y="2139114"/>
              <a:ext cx="1903185" cy="1899341"/>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23" name="椭圆 80"/>
            <p:cNvSpPr/>
            <p:nvPr/>
          </p:nvSpPr>
          <p:spPr bwMode="auto">
            <a:xfrm>
              <a:off x="2454986" y="2391057"/>
              <a:ext cx="1392631" cy="1395453"/>
            </a:xfrm>
            <a:prstGeom prst="roundRect">
              <a:avLst/>
            </a:prstGeom>
            <a:solidFill>
              <a:schemeClr val="accent1"/>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vi-VN" altLang="zh-CN" kern="0">
                  <a:solidFill>
                    <a:srgbClr val="FFFFFF"/>
                  </a:solidFill>
                </a:rPr>
                <a:t>2013</a:t>
              </a:r>
              <a:endParaRPr lang="zh-CN" altLang="en-US" kern="0">
                <a:solidFill>
                  <a:srgbClr val="FFFFFF"/>
                </a:solidFill>
              </a:endParaRPr>
            </a:p>
          </p:txBody>
        </p:sp>
      </p:grpSp>
      <p:grpSp>
        <p:nvGrpSpPr>
          <p:cNvPr id="24" name="Group 28"/>
          <p:cNvGrpSpPr/>
          <p:nvPr/>
        </p:nvGrpSpPr>
        <p:grpSpPr>
          <a:xfrm>
            <a:off x="839417" y="3154299"/>
            <a:ext cx="1357006" cy="655876"/>
            <a:chOff x="2187746" y="2123279"/>
            <a:chExt cx="1927113" cy="1931011"/>
          </a:xfrm>
        </p:grpSpPr>
        <p:sp>
          <p:nvSpPr>
            <p:cNvPr id="25" name="任意多边形 82"/>
            <p:cNvSpPr/>
            <p:nvPr/>
          </p:nvSpPr>
          <p:spPr bwMode="auto">
            <a:xfrm rot="5400000">
              <a:off x="2185797" y="2125228"/>
              <a:ext cx="1931011" cy="1927113"/>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26" name="任意多边形 83"/>
            <p:cNvSpPr/>
            <p:nvPr/>
          </p:nvSpPr>
          <p:spPr bwMode="auto">
            <a:xfrm rot="16200000">
              <a:off x="2199710" y="2139114"/>
              <a:ext cx="1903185" cy="1899341"/>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27" name="椭圆 80"/>
            <p:cNvSpPr/>
            <p:nvPr/>
          </p:nvSpPr>
          <p:spPr bwMode="auto">
            <a:xfrm>
              <a:off x="2454986" y="2391057"/>
              <a:ext cx="1392631" cy="1395453"/>
            </a:xfrm>
            <a:prstGeom prst="roundRect">
              <a:avLst/>
            </a:prstGeom>
            <a:solidFill>
              <a:schemeClr val="accent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vi-VN" altLang="zh-CN" kern="0">
                  <a:solidFill>
                    <a:srgbClr val="FFFFFF"/>
                  </a:solidFill>
                </a:rPr>
                <a:t>2014</a:t>
              </a:r>
              <a:endParaRPr lang="zh-CN" altLang="en-US" kern="0">
                <a:solidFill>
                  <a:srgbClr val="FFFFFF"/>
                </a:solidFill>
              </a:endParaRPr>
            </a:p>
          </p:txBody>
        </p:sp>
      </p:grpSp>
      <p:grpSp>
        <p:nvGrpSpPr>
          <p:cNvPr id="28" name="Group 32"/>
          <p:cNvGrpSpPr/>
          <p:nvPr/>
        </p:nvGrpSpPr>
        <p:grpSpPr>
          <a:xfrm>
            <a:off x="839417" y="4130593"/>
            <a:ext cx="1347229" cy="655876"/>
            <a:chOff x="2187746" y="2123279"/>
            <a:chExt cx="1927113" cy="1931011"/>
          </a:xfrm>
        </p:grpSpPr>
        <p:sp>
          <p:nvSpPr>
            <p:cNvPr id="29" name="任意多边形 82"/>
            <p:cNvSpPr/>
            <p:nvPr/>
          </p:nvSpPr>
          <p:spPr bwMode="auto">
            <a:xfrm rot="5400000">
              <a:off x="2185797" y="2125228"/>
              <a:ext cx="1931011" cy="1927113"/>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30" name="任意多边形 83"/>
            <p:cNvSpPr/>
            <p:nvPr/>
          </p:nvSpPr>
          <p:spPr bwMode="auto">
            <a:xfrm rot="16200000">
              <a:off x="2199710" y="2139114"/>
              <a:ext cx="1903185" cy="1899341"/>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31" name="椭圆 80"/>
            <p:cNvSpPr/>
            <p:nvPr/>
          </p:nvSpPr>
          <p:spPr bwMode="auto">
            <a:xfrm>
              <a:off x="2454986" y="2391057"/>
              <a:ext cx="1392631" cy="1395453"/>
            </a:xfrm>
            <a:prstGeom prst="roundRect">
              <a:avLst/>
            </a:prstGeom>
            <a:solidFill>
              <a:schemeClr val="accent3"/>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vi-VN" altLang="zh-CN" kern="0">
                  <a:solidFill>
                    <a:srgbClr val="FFFFFF"/>
                  </a:solidFill>
                </a:rPr>
                <a:t>2015</a:t>
              </a:r>
              <a:endParaRPr lang="zh-CN" altLang="en-US" kern="0">
                <a:solidFill>
                  <a:srgbClr val="FFFFFF"/>
                </a:solidFill>
              </a:endParaRPr>
            </a:p>
          </p:txBody>
        </p:sp>
      </p:grpSp>
      <p:grpSp>
        <p:nvGrpSpPr>
          <p:cNvPr id="32" name="Group 36"/>
          <p:cNvGrpSpPr/>
          <p:nvPr/>
        </p:nvGrpSpPr>
        <p:grpSpPr>
          <a:xfrm>
            <a:off x="839417" y="5334946"/>
            <a:ext cx="1347229" cy="655876"/>
            <a:chOff x="2187746" y="2123279"/>
            <a:chExt cx="1927113" cy="1931011"/>
          </a:xfrm>
        </p:grpSpPr>
        <p:sp>
          <p:nvSpPr>
            <p:cNvPr id="35" name="任意多边形 82"/>
            <p:cNvSpPr/>
            <p:nvPr/>
          </p:nvSpPr>
          <p:spPr bwMode="auto">
            <a:xfrm rot="5400000">
              <a:off x="2185797" y="2125228"/>
              <a:ext cx="1931011" cy="1927113"/>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36" name="任意多边形 83"/>
            <p:cNvSpPr/>
            <p:nvPr/>
          </p:nvSpPr>
          <p:spPr bwMode="auto">
            <a:xfrm rot="16200000">
              <a:off x="2199710" y="2139114"/>
              <a:ext cx="1903185" cy="1899341"/>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37" name="椭圆 80"/>
            <p:cNvSpPr/>
            <p:nvPr/>
          </p:nvSpPr>
          <p:spPr bwMode="auto">
            <a:xfrm>
              <a:off x="2454986" y="2391057"/>
              <a:ext cx="1392631" cy="1395453"/>
            </a:xfrm>
            <a:prstGeom prst="roundRect">
              <a:avLst/>
            </a:prstGeom>
            <a:solidFill>
              <a:schemeClr val="accent4"/>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vi-VN" altLang="zh-CN" kern="0">
                  <a:solidFill>
                    <a:srgbClr val="FFFFFF"/>
                  </a:solidFill>
                </a:rPr>
                <a:t>2016</a:t>
              </a:r>
              <a:endParaRPr lang="zh-CN" altLang="en-US" kern="0">
                <a:solidFill>
                  <a:srgbClr val="FFFFFF"/>
                </a:solidFill>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350"/>
                                        <p:tgtEl>
                                          <p:spTgt spid="12"/>
                                        </p:tgtEl>
                                      </p:cBhvr>
                                    </p:animEffect>
                                    <p:anim calcmode="lin" valueType="num">
                                      <p:cBhvr>
                                        <p:cTn id="18" dur="350" fill="hold"/>
                                        <p:tgtEl>
                                          <p:spTgt spid="12"/>
                                        </p:tgtEl>
                                        <p:attrNameLst>
                                          <p:attrName>ppt_x</p:attrName>
                                        </p:attrNameLst>
                                      </p:cBhvr>
                                      <p:tavLst>
                                        <p:tav tm="0">
                                          <p:val>
                                            <p:strVal val="#ppt_x"/>
                                          </p:val>
                                        </p:tav>
                                        <p:tav tm="100000">
                                          <p:val>
                                            <p:strVal val="#ppt_x"/>
                                          </p:val>
                                        </p:tav>
                                      </p:tavLst>
                                    </p:anim>
                                    <p:anim calcmode="lin" valueType="num">
                                      <p:cBhvr>
                                        <p:cTn id="19" dur="35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2000"/>
                            </p:stCondLst>
                            <p:childTnLst>
                              <p:par>
                                <p:cTn id="25" presetID="47"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anim calcmode="lin" valueType="num">
                                      <p:cBhvr>
                                        <p:cTn id="28" dur="500" fill="hold"/>
                                        <p:tgtEl>
                                          <p:spTgt spid="24"/>
                                        </p:tgtEl>
                                        <p:attrNameLst>
                                          <p:attrName>ppt_x</p:attrName>
                                        </p:attrNameLst>
                                      </p:cBhvr>
                                      <p:tavLst>
                                        <p:tav tm="0">
                                          <p:val>
                                            <p:strVal val="#ppt_x"/>
                                          </p:val>
                                        </p:tav>
                                        <p:tav tm="100000">
                                          <p:val>
                                            <p:strVal val="#ppt_x"/>
                                          </p:val>
                                        </p:tav>
                                      </p:tavLst>
                                    </p:anim>
                                    <p:anim calcmode="lin" valueType="num">
                                      <p:cBhvr>
                                        <p:cTn id="29" dur="500" fill="hold"/>
                                        <p:tgtEl>
                                          <p:spTgt spid="24"/>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par>
                          <p:cTn id="34" fill="hold">
                            <p:stCondLst>
                              <p:cond delay="3000"/>
                            </p:stCondLst>
                            <p:childTnLst>
                              <p:par>
                                <p:cTn id="35" presetID="47"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350"/>
                                        <p:tgtEl>
                                          <p:spTgt spid="13"/>
                                        </p:tgtEl>
                                      </p:cBhvr>
                                    </p:animEffect>
                                    <p:anim calcmode="lin" valueType="num">
                                      <p:cBhvr>
                                        <p:cTn id="38" dur="350" fill="hold"/>
                                        <p:tgtEl>
                                          <p:spTgt spid="13"/>
                                        </p:tgtEl>
                                        <p:attrNameLst>
                                          <p:attrName>ppt_x</p:attrName>
                                        </p:attrNameLst>
                                      </p:cBhvr>
                                      <p:tavLst>
                                        <p:tav tm="0">
                                          <p:val>
                                            <p:strVal val="#ppt_x"/>
                                          </p:val>
                                        </p:tav>
                                        <p:tav tm="100000">
                                          <p:val>
                                            <p:strVal val="#ppt_x"/>
                                          </p:val>
                                        </p:tav>
                                      </p:tavLst>
                                    </p:anim>
                                    <p:anim calcmode="lin" valueType="num">
                                      <p:cBhvr>
                                        <p:cTn id="39" dur="350" fill="hold"/>
                                        <p:tgtEl>
                                          <p:spTgt spid="13"/>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childTnLst>
                          </p:cTn>
                        </p:par>
                        <p:par>
                          <p:cTn id="44" fill="hold">
                            <p:stCondLst>
                              <p:cond delay="4000"/>
                            </p:stCondLst>
                            <p:childTnLst>
                              <p:par>
                                <p:cTn id="45" presetID="47" presetClass="entr" presetSubtype="0" fill="hold"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anim calcmode="lin" valueType="num">
                                      <p:cBhvr>
                                        <p:cTn id="48" dur="500" fill="hold"/>
                                        <p:tgtEl>
                                          <p:spTgt spid="28"/>
                                        </p:tgtEl>
                                        <p:attrNameLst>
                                          <p:attrName>ppt_x</p:attrName>
                                        </p:attrNameLst>
                                      </p:cBhvr>
                                      <p:tavLst>
                                        <p:tav tm="0">
                                          <p:val>
                                            <p:strVal val="#ppt_x"/>
                                          </p:val>
                                        </p:tav>
                                        <p:tav tm="100000">
                                          <p:val>
                                            <p:strVal val="#ppt_x"/>
                                          </p:val>
                                        </p:tav>
                                      </p:tavLst>
                                    </p:anim>
                                    <p:anim calcmode="lin" valueType="num">
                                      <p:cBhvr>
                                        <p:cTn id="49" dur="500" fill="hold"/>
                                        <p:tgtEl>
                                          <p:spTgt spid="28"/>
                                        </p:tgtEl>
                                        <p:attrNameLst>
                                          <p:attrName>ppt_y</p:attrName>
                                        </p:attrNameLst>
                                      </p:cBhvr>
                                      <p:tavLst>
                                        <p:tav tm="0">
                                          <p:val>
                                            <p:strVal val="#ppt_y-.1"/>
                                          </p:val>
                                        </p:tav>
                                        <p:tav tm="100000">
                                          <p:val>
                                            <p:strVal val="#ppt_y"/>
                                          </p:val>
                                        </p:tav>
                                      </p:tavLst>
                                    </p:anim>
                                  </p:childTnLst>
                                </p:cTn>
                              </p:par>
                            </p:childTnLst>
                          </p:cTn>
                        </p:par>
                        <p:par>
                          <p:cTn id="50" fill="hold">
                            <p:stCondLst>
                              <p:cond delay="4500"/>
                            </p:stCondLst>
                            <p:childTnLst>
                              <p:par>
                                <p:cTn id="51" presetID="47" presetClass="entr" presetSubtype="0" fill="hold" nodeType="after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anim calcmode="lin" valueType="num">
                                      <p:cBhvr>
                                        <p:cTn id="54" dur="500" fill="hold"/>
                                        <p:tgtEl>
                                          <p:spTgt spid="32"/>
                                        </p:tgtEl>
                                        <p:attrNameLst>
                                          <p:attrName>ppt_x</p:attrName>
                                        </p:attrNameLst>
                                      </p:cBhvr>
                                      <p:tavLst>
                                        <p:tav tm="0">
                                          <p:val>
                                            <p:strVal val="#ppt_x"/>
                                          </p:val>
                                        </p:tav>
                                        <p:tav tm="100000">
                                          <p:val>
                                            <p:strVal val="#ppt_x"/>
                                          </p:val>
                                        </p:tav>
                                      </p:tavLst>
                                    </p:anim>
                                    <p:anim calcmode="lin" valueType="num">
                                      <p:cBhvr>
                                        <p:cTn id="55" dur="500" fill="hold"/>
                                        <p:tgtEl>
                                          <p:spTgt spid="32"/>
                                        </p:tgtEl>
                                        <p:attrNameLst>
                                          <p:attrName>ppt_y</p:attrName>
                                        </p:attrNameLst>
                                      </p:cBhvr>
                                      <p:tavLst>
                                        <p:tav tm="0">
                                          <p:val>
                                            <p:strVal val="#ppt_y-.1"/>
                                          </p:val>
                                        </p:tav>
                                        <p:tav tm="100000">
                                          <p:val>
                                            <p:strVal val="#ppt_y"/>
                                          </p:val>
                                        </p:tav>
                                      </p:tavLst>
                                    </p:anim>
                                  </p:childTnLst>
                                </p:cTn>
                              </p:par>
                            </p:childTnLst>
                          </p:cTn>
                        </p:par>
                        <p:par>
                          <p:cTn id="56" fill="hold">
                            <p:stCondLst>
                              <p:cond delay="5000"/>
                            </p:stCondLst>
                            <p:childTnLst>
                              <p:par>
                                <p:cTn id="57" presetID="22" presetClass="entr" presetSubtype="8" fill="hold" grpId="0"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left)">
                                      <p:cBhvr>
                                        <p:cTn id="59" dur="500"/>
                                        <p:tgtEl>
                                          <p:spTgt spid="10"/>
                                        </p:tgtEl>
                                      </p:cBhvr>
                                    </p:animEffect>
                                  </p:childTnLst>
                                </p:cTn>
                              </p:par>
                            </p:childTnLst>
                          </p:cTn>
                        </p:par>
                        <p:par>
                          <p:cTn id="60" fill="hold">
                            <p:stCondLst>
                              <p:cond delay="5500"/>
                            </p:stCondLst>
                            <p:childTnLst>
                              <p:par>
                                <p:cTn id="61" presetID="47" presetClass="entr" presetSubtype="0" fill="hold" grpId="0" nodeType="after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350"/>
                                        <p:tgtEl>
                                          <p:spTgt spid="14"/>
                                        </p:tgtEl>
                                      </p:cBhvr>
                                    </p:animEffect>
                                    <p:anim calcmode="lin" valueType="num">
                                      <p:cBhvr>
                                        <p:cTn id="64" dur="350" fill="hold"/>
                                        <p:tgtEl>
                                          <p:spTgt spid="14"/>
                                        </p:tgtEl>
                                        <p:attrNameLst>
                                          <p:attrName>ppt_x</p:attrName>
                                        </p:attrNameLst>
                                      </p:cBhvr>
                                      <p:tavLst>
                                        <p:tav tm="0">
                                          <p:val>
                                            <p:strVal val="#ppt_x"/>
                                          </p:val>
                                        </p:tav>
                                        <p:tav tm="100000">
                                          <p:val>
                                            <p:strVal val="#ppt_x"/>
                                          </p:val>
                                        </p:tav>
                                      </p:tavLst>
                                    </p:anim>
                                    <p:anim calcmode="lin" valueType="num">
                                      <p:cBhvr>
                                        <p:cTn id="65" dur="350" fill="hold"/>
                                        <p:tgtEl>
                                          <p:spTgt spid="14"/>
                                        </p:tgtEl>
                                        <p:attrNameLst>
                                          <p:attrName>ppt_y</p:attrName>
                                        </p:attrNameLst>
                                      </p:cBhvr>
                                      <p:tavLst>
                                        <p:tav tm="0">
                                          <p:val>
                                            <p:strVal val="#ppt_y-.1"/>
                                          </p:val>
                                        </p:tav>
                                        <p:tav tm="100000">
                                          <p:val>
                                            <p:strVal val="#ppt_y"/>
                                          </p:val>
                                        </p:tav>
                                      </p:tavLst>
                                    </p:anim>
                                  </p:childTnLst>
                                </p:cTn>
                              </p:par>
                            </p:childTnLst>
                          </p:cTn>
                        </p:par>
                        <p:par>
                          <p:cTn id="66" fill="hold">
                            <p:stCondLst>
                              <p:cond delay="6000"/>
                            </p:stCondLst>
                            <p:childTnLst>
                              <p:par>
                                <p:cTn id="67" presetID="22" presetClass="entr" presetSubtype="8" fill="hold" grpId="0" nodeType="after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wipe(left)">
                                      <p:cBhvr>
                                        <p:cTn id="69" dur="500"/>
                                        <p:tgtEl>
                                          <p:spTgt spid="18"/>
                                        </p:tgtEl>
                                      </p:cBhvr>
                                    </p:animEffect>
                                  </p:childTnLst>
                                </p:cTn>
                              </p:par>
                            </p:childTnLst>
                          </p:cTn>
                        </p:par>
                        <p:par>
                          <p:cTn id="70" fill="hold">
                            <p:stCondLst>
                              <p:cond delay="6500"/>
                            </p:stCondLst>
                            <p:childTnLst>
                              <p:par>
                                <p:cTn id="71" presetID="22" presetClass="entr" presetSubtype="8" fill="hold" grpId="0" nodeType="after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wipe(left)">
                                      <p:cBhvr>
                                        <p:cTn id="73" dur="500"/>
                                        <p:tgtEl>
                                          <p:spTgt spid="11"/>
                                        </p:tgtEl>
                                      </p:cBhvr>
                                    </p:animEffect>
                                  </p:childTnLst>
                                </p:cTn>
                              </p:par>
                            </p:childTnLst>
                          </p:cTn>
                        </p:par>
                        <p:par>
                          <p:cTn id="74" fill="hold">
                            <p:stCondLst>
                              <p:cond delay="7000"/>
                            </p:stCondLst>
                            <p:childTnLst>
                              <p:par>
                                <p:cTn id="75" presetID="47" presetClass="entr" presetSubtype="0" fill="hold" grpId="0"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350"/>
                                        <p:tgtEl>
                                          <p:spTgt spid="15"/>
                                        </p:tgtEl>
                                      </p:cBhvr>
                                    </p:animEffect>
                                    <p:anim calcmode="lin" valueType="num">
                                      <p:cBhvr>
                                        <p:cTn id="78" dur="350" fill="hold"/>
                                        <p:tgtEl>
                                          <p:spTgt spid="15"/>
                                        </p:tgtEl>
                                        <p:attrNameLst>
                                          <p:attrName>ppt_x</p:attrName>
                                        </p:attrNameLst>
                                      </p:cBhvr>
                                      <p:tavLst>
                                        <p:tav tm="0">
                                          <p:val>
                                            <p:strVal val="#ppt_x"/>
                                          </p:val>
                                        </p:tav>
                                        <p:tav tm="100000">
                                          <p:val>
                                            <p:strVal val="#ppt_x"/>
                                          </p:val>
                                        </p:tav>
                                      </p:tavLst>
                                    </p:anim>
                                    <p:anim calcmode="lin" valueType="num">
                                      <p:cBhvr>
                                        <p:cTn id="79" dur="350" fill="hold"/>
                                        <p:tgtEl>
                                          <p:spTgt spid="15"/>
                                        </p:tgtEl>
                                        <p:attrNameLst>
                                          <p:attrName>ppt_y</p:attrName>
                                        </p:attrNameLst>
                                      </p:cBhvr>
                                      <p:tavLst>
                                        <p:tav tm="0">
                                          <p:val>
                                            <p:strVal val="#ppt_y-.1"/>
                                          </p:val>
                                        </p:tav>
                                        <p:tav tm="100000">
                                          <p:val>
                                            <p:strVal val="#ppt_y"/>
                                          </p:val>
                                        </p:tav>
                                      </p:tavLst>
                                    </p:anim>
                                  </p:childTnLst>
                                </p:cTn>
                              </p:par>
                            </p:childTnLst>
                          </p:cTn>
                        </p:par>
                        <p:par>
                          <p:cTn id="80" fill="hold">
                            <p:stCondLst>
                              <p:cond delay="7500"/>
                            </p:stCondLst>
                            <p:childTnLst>
                              <p:par>
                                <p:cTn id="81" presetID="22" presetClass="entr" presetSubtype="8" fill="hold" grpId="0" nodeType="after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wipe(left)">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88018" y="3715115"/>
            <a:ext cx="10058400" cy="2877820"/>
          </a:xfrm>
          <a:prstGeom prst="rect">
            <a:avLst/>
          </a:prstGeom>
        </p:spPr>
      </p:pic>
      <p:sp>
        <p:nvSpPr>
          <p:cNvPr id="4" name="矩形 3"/>
          <p:cNvSpPr/>
          <p:nvPr/>
        </p:nvSpPr>
        <p:spPr>
          <a:xfrm>
            <a:off x="1327551" y="962873"/>
            <a:ext cx="2976331" cy="576064"/>
          </a:xfrm>
          <a:prstGeom prst="rect">
            <a:avLst/>
          </a:prstGeom>
          <a:solidFill>
            <a:srgbClr val="FF6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solidFill>
                  <a:schemeClr val="bg1"/>
                </a:solidFill>
              </a:rPr>
              <a:t>CHAPTER  </a:t>
            </a:r>
            <a:r>
              <a:rPr lang="en-US" altLang="zh-CN" sz="2400" dirty="0" smtClean="0">
                <a:solidFill>
                  <a:schemeClr val="bg1"/>
                </a:solidFill>
              </a:rPr>
              <a:t>TWO</a:t>
            </a:r>
            <a:endParaRPr lang="en-US" altLang="zh-CN" sz="2400" dirty="0">
              <a:solidFill>
                <a:schemeClr val="bg1"/>
              </a:solidFill>
            </a:endParaRPr>
          </a:p>
        </p:txBody>
      </p:sp>
      <p:sp>
        <p:nvSpPr>
          <p:cNvPr id="5" name="TextBox 4"/>
          <p:cNvSpPr txBox="1"/>
          <p:nvPr/>
        </p:nvSpPr>
        <p:spPr>
          <a:xfrm>
            <a:off x="1262504" y="1659728"/>
            <a:ext cx="3467616" cy="1077218"/>
          </a:xfrm>
          <a:prstGeom prst="rect">
            <a:avLst/>
          </a:prstGeom>
          <a:noFill/>
        </p:spPr>
        <p:txBody>
          <a:bodyPr wrap="none" rtlCol="0">
            <a:spAutoFit/>
          </a:bodyPr>
          <a:lstStyle/>
          <a:p>
            <a:r>
              <a:rPr lang="zh-CN" altLang="en-US" sz="6400" b="1" dirty="0" smtClean="0">
                <a:solidFill>
                  <a:schemeClr val="bg1"/>
                </a:solidFill>
              </a:rPr>
              <a:t>教学设计</a:t>
            </a:r>
            <a:endParaRPr lang="zh-CN" altLang="en-US" sz="6400" b="1" dirty="0">
              <a:solidFill>
                <a:schemeClr val="bg1"/>
              </a:solidFill>
            </a:endParaRPr>
          </a:p>
        </p:txBody>
      </p:sp>
      <p:cxnSp>
        <p:nvCxnSpPr>
          <p:cNvPr id="6" name="直接连接符 5"/>
          <p:cNvCxnSpPr/>
          <p:nvPr/>
        </p:nvCxnSpPr>
        <p:spPr>
          <a:xfrm>
            <a:off x="1327551" y="2787076"/>
            <a:ext cx="969707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reeform 7"/>
          <p:cNvSpPr>
            <a:spLocks noEditPoints="1"/>
          </p:cNvSpPr>
          <p:nvPr/>
        </p:nvSpPr>
        <p:spPr bwMode="auto">
          <a:xfrm>
            <a:off x="1470047" y="3017495"/>
            <a:ext cx="306661" cy="391517"/>
          </a:xfrm>
          <a:custGeom>
            <a:avLst/>
            <a:gdLst>
              <a:gd name="T0" fmla="*/ 153 w 154"/>
              <a:gd name="T1" fmla="*/ 85 h 197"/>
              <a:gd name="T2" fmla="*/ 78 w 154"/>
              <a:gd name="T3" fmla="*/ 197 h 197"/>
              <a:gd name="T4" fmla="*/ 3 w 154"/>
              <a:gd name="T5" fmla="*/ 101 h 197"/>
              <a:gd name="T6" fmla="*/ 0 w 154"/>
              <a:gd name="T7" fmla="*/ 77 h 197"/>
              <a:gd name="T8" fmla="*/ 77 w 154"/>
              <a:gd name="T9" fmla="*/ 0 h 197"/>
              <a:gd name="T10" fmla="*/ 154 w 154"/>
              <a:gd name="T11" fmla="*/ 77 h 197"/>
              <a:gd name="T12" fmla="*/ 153 w 154"/>
              <a:gd name="T13" fmla="*/ 85 h 197"/>
              <a:gd name="T14" fmla="*/ 77 w 154"/>
              <a:gd name="T15" fmla="*/ 28 h 197"/>
              <a:gd name="T16" fmla="*/ 33 w 154"/>
              <a:gd name="T17" fmla="*/ 71 h 197"/>
              <a:gd name="T18" fmla="*/ 77 w 154"/>
              <a:gd name="T19" fmla="*/ 114 h 197"/>
              <a:gd name="T20" fmla="*/ 120 w 154"/>
              <a:gd name="T21" fmla="*/ 71 h 197"/>
              <a:gd name="T22" fmla="*/ 77 w 154"/>
              <a:gd name="T23" fmla="*/ 2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4" h="197">
                <a:moveTo>
                  <a:pt x="153" y="85"/>
                </a:moveTo>
                <a:cubicBezTo>
                  <a:pt x="150" y="153"/>
                  <a:pt x="78" y="197"/>
                  <a:pt x="78" y="197"/>
                </a:cubicBezTo>
                <a:cubicBezTo>
                  <a:pt x="78" y="197"/>
                  <a:pt x="15" y="160"/>
                  <a:pt x="3" y="101"/>
                </a:cubicBezTo>
                <a:cubicBezTo>
                  <a:pt x="1" y="93"/>
                  <a:pt x="0" y="85"/>
                  <a:pt x="0" y="77"/>
                </a:cubicBezTo>
                <a:cubicBezTo>
                  <a:pt x="0" y="34"/>
                  <a:pt x="34" y="0"/>
                  <a:pt x="77" y="0"/>
                </a:cubicBezTo>
                <a:cubicBezTo>
                  <a:pt x="119" y="0"/>
                  <a:pt x="154" y="34"/>
                  <a:pt x="154" y="77"/>
                </a:cubicBezTo>
                <a:cubicBezTo>
                  <a:pt x="154" y="80"/>
                  <a:pt x="153" y="83"/>
                  <a:pt x="153" y="85"/>
                </a:cubicBezTo>
                <a:close/>
                <a:moveTo>
                  <a:pt x="77" y="28"/>
                </a:moveTo>
                <a:cubicBezTo>
                  <a:pt x="53" y="28"/>
                  <a:pt x="33" y="47"/>
                  <a:pt x="33" y="71"/>
                </a:cubicBezTo>
                <a:cubicBezTo>
                  <a:pt x="33" y="95"/>
                  <a:pt x="53" y="114"/>
                  <a:pt x="77" y="114"/>
                </a:cubicBezTo>
                <a:cubicBezTo>
                  <a:pt x="100" y="114"/>
                  <a:pt x="120" y="95"/>
                  <a:pt x="120" y="71"/>
                </a:cubicBezTo>
                <a:cubicBezTo>
                  <a:pt x="120" y="47"/>
                  <a:pt x="100" y="28"/>
                  <a:pt x="77" y="28"/>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135">
              <a:solidFill>
                <a:schemeClr val="bg1"/>
              </a:solidFill>
            </a:endParaRPr>
          </a:p>
        </p:txBody>
      </p:sp>
      <p:sp>
        <p:nvSpPr>
          <p:cNvPr id="8" name="TextBox 10"/>
          <p:cNvSpPr txBox="1"/>
          <p:nvPr/>
        </p:nvSpPr>
        <p:spPr>
          <a:xfrm>
            <a:off x="1903615" y="2983098"/>
            <a:ext cx="1856598" cy="379656"/>
          </a:xfrm>
          <a:prstGeom prst="rect">
            <a:avLst/>
          </a:prstGeom>
          <a:noFill/>
        </p:spPr>
        <p:txBody>
          <a:bodyPr wrap="none" rtlCol="0">
            <a:spAutoFit/>
          </a:bodyPr>
          <a:lstStyle/>
          <a:p>
            <a:r>
              <a:rPr lang="zh-CN" altLang="en-US" sz="1865" dirty="0">
                <a:solidFill>
                  <a:schemeClr val="bg1"/>
                </a:solidFill>
              </a:rPr>
              <a:t>单击添加副标题</a:t>
            </a:r>
            <a:endParaRPr lang="zh-CN" altLang="en-US" sz="1865" dirty="0">
              <a:solidFill>
                <a:schemeClr val="bg1"/>
              </a:solidFill>
            </a:endParaRPr>
          </a:p>
        </p:txBody>
      </p:sp>
      <p:sp>
        <p:nvSpPr>
          <p:cNvPr id="9" name="Freeform 7"/>
          <p:cNvSpPr>
            <a:spLocks noEditPoints="1"/>
          </p:cNvSpPr>
          <p:nvPr/>
        </p:nvSpPr>
        <p:spPr bwMode="auto">
          <a:xfrm>
            <a:off x="4772700" y="3017495"/>
            <a:ext cx="306661" cy="391517"/>
          </a:xfrm>
          <a:custGeom>
            <a:avLst/>
            <a:gdLst>
              <a:gd name="T0" fmla="*/ 153 w 154"/>
              <a:gd name="T1" fmla="*/ 85 h 197"/>
              <a:gd name="T2" fmla="*/ 78 w 154"/>
              <a:gd name="T3" fmla="*/ 197 h 197"/>
              <a:gd name="T4" fmla="*/ 3 w 154"/>
              <a:gd name="T5" fmla="*/ 101 h 197"/>
              <a:gd name="T6" fmla="*/ 0 w 154"/>
              <a:gd name="T7" fmla="*/ 77 h 197"/>
              <a:gd name="T8" fmla="*/ 77 w 154"/>
              <a:gd name="T9" fmla="*/ 0 h 197"/>
              <a:gd name="T10" fmla="*/ 154 w 154"/>
              <a:gd name="T11" fmla="*/ 77 h 197"/>
              <a:gd name="T12" fmla="*/ 153 w 154"/>
              <a:gd name="T13" fmla="*/ 85 h 197"/>
              <a:gd name="T14" fmla="*/ 77 w 154"/>
              <a:gd name="T15" fmla="*/ 28 h 197"/>
              <a:gd name="T16" fmla="*/ 33 w 154"/>
              <a:gd name="T17" fmla="*/ 71 h 197"/>
              <a:gd name="T18" fmla="*/ 77 w 154"/>
              <a:gd name="T19" fmla="*/ 114 h 197"/>
              <a:gd name="T20" fmla="*/ 120 w 154"/>
              <a:gd name="T21" fmla="*/ 71 h 197"/>
              <a:gd name="T22" fmla="*/ 77 w 154"/>
              <a:gd name="T23" fmla="*/ 2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4" h="197">
                <a:moveTo>
                  <a:pt x="153" y="85"/>
                </a:moveTo>
                <a:cubicBezTo>
                  <a:pt x="150" y="153"/>
                  <a:pt x="78" y="197"/>
                  <a:pt x="78" y="197"/>
                </a:cubicBezTo>
                <a:cubicBezTo>
                  <a:pt x="78" y="197"/>
                  <a:pt x="15" y="160"/>
                  <a:pt x="3" y="101"/>
                </a:cubicBezTo>
                <a:cubicBezTo>
                  <a:pt x="1" y="93"/>
                  <a:pt x="0" y="85"/>
                  <a:pt x="0" y="77"/>
                </a:cubicBezTo>
                <a:cubicBezTo>
                  <a:pt x="0" y="34"/>
                  <a:pt x="34" y="0"/>
                  <a:pt x="77" y="0"/>
                </a:cubicBezTo>
                <a:cubicBezTo>
                  <a:pt x="119" y="0"/>
                  <a:pt x="154" y="34"/>
                  <a:pt x="154" y="77"/>
                </a:cubicBezTo>
                <a:cubicBezTo>
                  <a:pt x="154" y="80"/>
                  <a:pt x="153" y="83"/>
                  <a:pt x="153" y="85"/>
                </a:cubicBezTo>
                <a:close/>
                <a:moveTo>
                  <a:pt x="77" y="28"/>
                </a:moveTo>
                <a:cubicBezTo>
                  <a:pt x="53" y="28"/>
                  <a:pt x="33" y="47"/>
                  <a:pt x="33" y="71"/>
                </a:cubicBezTo>
                <a:cubicBezTo>
                  <a:pt x="33" y="95"/>
                  <a:pt x="53" y="114"/>
                  <a:pt x="77" y="114"/>
                </a:cubicBezTo>
                <a:cubicBezTo>
                  <a:pt x="100" y="114"/>
                  <a:pt x="120" y="95"/>
                  <a:pt x="120" y="71"/>
                </a:cubicBezTo>
                <a:cubicBezTo>
                  <a:pt x="120" y="47"/>
                  <a:pt x="100" y="28"/>
                  <a:pt x="77" y="28"/>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135">
              <a:solidFill>
                <a:schemeClr val="bg1"/>
              </a:solidFill>
            </a:endParaRPr>
          </a:p>
        </p:txBody>
      </p:sp>
      <p:sp>
        <p:nvSpPr>
          <p:cNvPr id="10" name="TextBox 16"/>
          <p:cNvSpPr txBox="1"/>
          <p:nvPr/>
        </p:nvSpPr>
        <p:spPr>
          <a:xfrm>
            <a:off x="5115067" y="2986916"/>
            <a:ext cx="1856598" cy="379656"/>
          </a:xfrm>
          <a:prstGeom prst="rect">
            <a:avLst/>
          </a:prstGeom>
          <a:noFill/>
        </p:spPr>
        <p:txBody>
          <a:bodyPr wrap="none" rtlCol="0">
            <a:spAutoFit/>
          </a:bodyPr>
          <a:lstStyle/>
          <a:p>
            <a:r>
              <a:rPr lang="zh-CN" altLang="en-US" sz="1865" dirty="0">
                <a:solidFill>
                  <a:schemeClr val="bg1"/>
                </a:solidFill>
              </a:rPr>
              <a:t>单击添加副标题</a:t>
            </a:r>
            <a:endParaRPr lang="zh-CN" altLang="en-US" sz="1865" dirty="0">
              <a:solidFill>
                <a:schemeClr val="bg1"/>
              </a:solidFill>
            </a:endParaRPr>
          </a:p>
        </p:txBody>
      </p:sp>
      <p:sp>
        <p:nvSpPr>
          <p:cNvPr id="11" name="Freeform 7"/>
          <p:cNvSpPr>
            <a:spLocks noEditPoints="1"/>
          </p:cNvSpPr>
          <p:nvPr/>
        </p:nvSpPr>
        <p:spPr bwMode="auto">
          <a:xfrm>
            <a:off x="8075352" y="3017495"/>
            <a:ext cx="306661" cy="391517"/>
          </a:xfrm>
          <a:custGeom>
            <a:avLst/>
            <a:gdLst>
              <a:gd name="T0" fmla="*/ 153 w 154"/>
              <a:gd name="T1" fmla="*/ 85 h 197"/>
              <a:gd name="T2" fmla="*/ 78 w 154"/>
              <a:gd name="T3" fmla="*/ 197 h 197"/>
              <a:gd name="T4" fmla="*/ 3 w 154"/>
              <a:gd name="T5" fmla="*/ 101 h 197"/>
              <a:gd name="T6" fmla="*/ 0 w 154"/>
              <a:gd name="T7" fmla="*/ 77 h 197"/>
              <a:gd name="T8" fmla="*/ 77 w 154"/>
              <a:gd name="T9" fmla="*/ 0 h 197"/>
              <a:gd name="T10" fmla="*/ 154 w 154"/>
              <a:gd name="T11" fmla="*/ 77 h 197"/>
              <a:gd name="T12" fmla="*/ 153 w 154"/>
              <a:gd name="T13" fmla="*/ 85 h 197"/>
              <a:gd name="T14" fmla="*/ 77 w 154"/>
              <a:gd name="T15" fmla="*/ 28 h 197"/>
              <a:gd name="T16" fmla="*/ 33 w 154"/>
              <a:gd name="T17" fmla="*/ 71 h 197"/>
              <a:gd name="T18" fmla="*/ 77 w 154"/>
              <a:gd name="T19" fmla="*/ 114 h 197"/>
              <a:gd name="T20" fmla="*/ 120 w 154"/>
              <a:gd name="T21" fmla="*/ 71 h 197"/>
              <a:gd name="T22" fmla="*/ 77 w 154"/>
              <a:gd name="T23" fmla="*/ 2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4" h="197">
                <a:moveTo>
                  <a:pt x="153" y="85"/>
                </a:moveTo>
                <a:cubicBezTo>
                  <a:pt x="150" y="153"/>
                  <a:pt x="78" y="197"/>
                  <a:pt x="78" y="197"/>
                </a:cubicBezTo>
                <a:cubicBezTo>
                  <a:pt x="78" y="197"/>
                  <a:pt x="15" y="160"/>
                  <a:pt x="3" y="101"/>
                </a:cubicBezTo>
                <a:cubicBezTo>
                  <a:pt x="1" y="93"/>
                  <a:pt x="0" y="85"/>
                  <a:pt x="0" y="77"/>
                </a:cubicBezTo>
                <a:cubicBezTo>
                  <a:pt x="0" y="34"/>
                  <a:pt x="34" y="0"/>
                  <a:pt x="77" y="0"/>
                </a:cubicBezTo>
                <a:cubicBezTo>
                  <a:pt x="119" y="0"/>
                  <a:pt x="154" y="34"/>
                  <a:pt x="154" y="77"/>
                </a:cubicBezTo>
                <a:cubicBezTo>
                  <a:pt x="154" y="80"/>
                  <a:pt x="153" y="83"/>
                  <a:pt x="153" y="85"/>
                </a:cubicBezTo>
                <a:close/>
                <a:moveTo>
                  <a:pt x="77" y="28"/>
                </a:moveTo>
                <a:cubicBezTo>
                  <a:pt x="53" y="28"/>
                  <a:pt x="33" y="47"/>
                  <a:pt x="33" y="71"/>
                </a:cubicBezTo>
                <a:cubicBezTo>
                  <a:pt x="33" y="95"/>
                  <a:pt x="53" y="114"/>
                  <a:pt x="77" y="114"/>
                </a:cubicBezTo>
                <a:cubicBezTo>
                  <a:pt x="100" y="114"/>
                  <a:pt x="120" y="95"/>
                  <a:pt x="120" y="71"/>
                </a:cubicBezTo>
                <a:cubicBezTo>
                  <a:pt x="120" y="47"/>
                  <a:pt x="100" y="28"/>
                  <a:pt x="77" y="28"/>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135">
              <a:solidFill>
                <a:schemeClr val="bg1"/>
              </a:solidFill>
            </a:endParaRPr>
          </a:p>
        </p:txBody>
      </p:sp>
      <p:sp>
        <p:nvSpPr>
          <p:cNvPr id="12" name="TextBox 22"/>
          <p:cNvSpPr txBox="1"/>
          <p:nvPr/>
        </p:nvSpPr>
        <p:spPr>
          <a:xfrm>
            <a:off x="8479309" y="2979097"/>
            <a:ext cx="1856598" cy="379656"/>
          </a:xfrm>
          <a:prstGeom prst="rect">
            <a:avLst/>
          </a:prstGeom>
          <a:noFill/>
        </p:spPr>
        <p:txBody>
          <a:bodyPr wrap="none" rtlCol="0">
            <a:spAutoFit/>
          </a:bodyPr>
          <a:lstStyle/>
          <a:p>
            <a:r>
              <a:rPr lang="zh-CN" altLang="en-US" sz="1865" dirty="0">
                <a:solidFill>
                  <a:schemeClr val="bg1"/>
                </a:solidFill>
              </a:rPr>
              <a:t>单击添加副标题</a:t>
            </a:r>
            <a:endParaRPr lang="zh-CN" altLang="en-US" sz="1865" dirty="0">
              <a:solidFill>
                <a:schemeClr val="bg1"/>
              </a:solidFill>
            </a:endParaRPr>
          </a:p>
        </p:txBody>
      </p:sp>
      <p:sp>
        <p:nvSpPr>
          <p:cNvPr id="13" name="Freeform 7"/>
          <p:cNvSpPr>
            <a:spLocks noEditPoints="1"/>
          </p:cNvSpPr>
          <p:nvPr/>
        </p:nvSpPr>
        <p:spPr bwMode="auto">
          <a:xfrm>
            <a:off x="1470047" y="3627795"/>
            <a:ext cx="306661" cy="391517"/>
          </a:xfrm>
          <a:custGeom>
            <a:avLst/>
            <a:gdLst>
              <a:gd name="T0" fmla="*/ 153 w 154"/>
              <a:gd name="T1" fmla="*/ 85 h 197"/>
              <a:gd name="T2" fmla="*/ 78 w 154"/>
              <a:gd name="T3" fmla="*/ 197 h 197"/>
              <a:gd name="T4" fmla="*/ 3 w 154"/>
              <a:gd name="T5" fmla="*/ 101 h 197"/>
              <a:gd name="T6" fmla="*/ 0 w 154"/>
              <a:gd name="T7" fmla="*/ 77 h 197"/>
              <a:gd name="T8" fmla="*/ 77 w 154"/>
              <a:gd name="T9" fmla="*/ 0 h 197"/>
              <a:gd name="T10" fmla="*/ 154 w 154"/>
              <a:gd name="T11" fmla="*/ 77 h 197"/>
              <a:gd name="T12" fmla="*/ 153 w 154"/>
              <a:gd name="T13" fmla="*/ 85 h 197"/>
              <a:gd name="T14" fmla="*/ 77 w 154"/>
              <a:gd name="T15" fmla="*/ 28 h 197"/>
              <a:gd name="T16" fmla="*/ 33 w 154"/>
              <a:gd name="T17" fmla="*/ 71 h 197"/>
              <a:gd name="T18" fmla="*/ 77 w 154"/>
              <a:gd name="T19" fmla="*/ 114 h 197"/>
              <a:gd name="T20" fmla="*/ 120 w 154"/>
              <a:gd name="T21" fmla="*/ 71 h 197"/>
              <a:gd name="T22" fmla="*/ 77 w 154"/>
              <a:gd name="T23" fmla="*/ 2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4" h="197">
                <a:moveTo>
                  <a:pt x="153" y="85"/>
                </a:moveTo>
                <a:cubicBezTo>
                  <a:pt x="150" y="153"/>
                  <a:pt x="78" y="197"/>
                  <a:pt x="78" y="197"/>
                </a:cubicBezTo>
                <a:cubicBezTo>
                  <a:pt x="78" y="197"/>
                  <a:pt x="15" y="160"/>
                  <a:pt x="3" y="101"/>
                </a:cubicBezTo>
                <a:cubicBezTo>
                  <a:pt x="1" y="93"/>
                  <a:pt x="0" y="85"/>
                  <a:pt x="0" y="77"/>
                </a:cubicBezTo>
                <a:cubicBezTo>
                  <a:pt x="0" y="34"/>
                  <a:pt x="34" y="0"/>
                  <a:pt x="77" y="0"/>
                </a:cubicBezTo>
                <a:cubicBezTo>
                  <a:pt x="119" y="0"/>
                  <a:pt x="154" y="34"/>
                  <a:pt x="154" y="77"/>
                </a:cubicBezTo>
                <a:cubicBezTo>
                  <a:pt x="154" y="80"/>
                  <a:pt x="153" y="83"/>
                  <a:pt x="153" y="85"/>
                </a:cubicBezTo>
                <a:close/>
                <a:moveTo>
                  <a:pt x="77" y="28"/>
                </a:moveTo>
                <a:cubicBezTo>
                  <a:pt x="53" y="28"/>
                  <a:pt x="33" y="47"/>
                  <a:pt x="33" y="71"/>
                </a:cubicBezTo>
                <a:cubicBezTo>
                  <a:pt x="33" y="95"/>
                  <a:pt x="53" y="114"/>
                  <a:pt x="77" y="114"/>
                </a:cubicBezTo>
                <a:cubicBezTo>
                  <a:pt x="100" y="114"/>
                  <a:pt x="120" y="95"/>
                  <a:pt x="120" y="71"/>
                </a:cubicBezTo>
                <a:cubicBezTo>
                  <a:pt x="120" y="47"/>
                  <a:pt x="100" y="28"/>
                  <a:pt x="77" y="28"/>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135">
              <a:solidFill>
                <a:schemeClr val="bg1"/>
              </a:solidFill>
            </a:endParaRPr>
          </a:p>
        </p:txBody>
      </p:sp>
      <p:sp>
        <p:nvSpPr>
          <p:cNvPr id="14" name="TextBox 25"/>
          <p:cNvSpPr txBox="1"/>
          <p:nvPr/>
        </p:nvSpPr>
        <p:spPr>
          <a:xfrm>
            <a:off x="1852445" y="3593306"/>
            <a:ext cx="1856598" cy="379656"/>
          </a:xfrm>
          <a:prstGeom prst="rect">
            <a:avLst/>
          </a:prstGeom>
          <a:noFill/>
        </p:spPr>
        <p:txBody>
          <a:bodyPr wrap="none" rtlCol="0">
            <a:spAutoFit/>
          </a:bodyPr>
          <a:lstStyle/>
          <a:p>
            <a:r>
              <a:rPr lang="zh-CN" altLang="en-US" sz="1865" dirty="0">
                <a:solidFill>
                  <a:schemeClr val="bg1"/>
                </a:solidFill>
              </a:rPr>
              <a:t>单击添加副标题</a:t>
            </a:r>
            <a:endParaRPr lang="zh-CN" altLang="en-US" sz="1865" dirty="0">
              <a:solidFill>
                <a:schemeClr val="bg1"/>
              </a:solidFill>
            </a:endParaRPr>
          </a:p>
        </p:txBody>
      </p:sp>
      <p:sp>
        <p:nvSpPr>
          <p:cNvPr id="15" name="Freeform 7"/>
          <p:cNvSpPr>
            <a:spLocks noEditPoints="1"/>
          </p:cNvSpPr>
          <p:nvPr/>
        </p:nvSpPr>
        <p:spPr bwMode="auto">
          <a:xfrm>
            <a:off x="4772700" y="3645039"/>
            <a:ext cx="306661" cy="391517"/>
          </a:xfrm>
          <a:custGeom>
            <a:avLst/>
            <a:gdLst>
              <a:gd name="T0" fmla="*/ 153 w 154"/>
              <a:gd name="T1" fmla="*/ 85 h 197"/>
              <a:gd name="T2" fmla="*/ 78 w 154"/>
              <a:gd name="T3" fmla="*/ 197 h 197"/>
              <a:gd name="T4" fmla="*/ 3 w 154"/>
              <a:gd name="T5" fmla="*/ 101 h 197"/>
              <a:gd name="T6" fmla="*/ 0 w 154"/>
              <a:gd name="T7" fmla="*/ 77 h 197"/>
              <a:gd name="T8" fmla="*/ 77 w 154"/>
              <a:gd name="T9" fmla="*/ 0 h 197"/>
              <a:gd name="T10" fmla="*/ 154 w 154"/>
              <a:gd name="T11" fmla="*/ 77 h 197"/>
              <a:gd name="T12" fmla="*/ 153 w 154"/>
              <a:gd name="T13" fmla="*/ 85 h 197"/>
              <a:gd name="T14" fmla="*/ 77 w 154"/>
              <a:gd name="T15" fmla="*/ 28 h 197"/>
              <a:gd name="T16" fmla="*/ 33 w 154"/>
              <a:gd name="T17" fmla="*/ 71 h 197"/>
              <a:gd name="T18" fmla="*/ 77 w 154"/>
              <a:gd name="T19" fmla="*/ 114 h 197"/>
              <a:gd name="T20" fmla="*/ 120 w 154"/>
              <a:gd name="T21" fmla="*/ 71 h 197"/>
              <a:gd name="T22" fmla="*/ 77 w 154"/>
              <a:gd name="T23" fmla="*/ 2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4" h="197">
                <a:moveTo>
                  <a:pt x="153" y="85"/>
                </a:moveTo>
                <a:cubicBezTo>
                  <a:pt x="150" y="153"/>
                  <a:pt x="78" y="197"/>
                  <a:pt x="78" y="197"/>
                </a:cubicBezTo>
                <a:cubicBezTo>
                  <a:pt x="78" y="197"/>
                  <a:pt x="15" y="160"/>
                  <a:pt x="3" y="101"/>
                </a:cubicBezTo>
                <a:cubicBezTo>
                  <a:pt x="1" y="93"/>
                  <a:pt x="0" y="85"/>
                  <a:pt x="0" y="77"/>
                </a:cubicBezTo>
                <a:cubicBezTo>
                  <a:pt x="0" y="34"/>
                  <a:pt x="34" y="0"/>
                  <a:pt x="77" y="0"/>
                </a:cubicBezTo>
                <a:cubicBezTo>
                  <a:pt x="119" y="0"/>
                  <a:pt x="154" y="34"/>
                  <a:pt x="154" y="77"/>
                </a:cubicBezTo>
                <a:cubicBezTo>
                  <a:pt x="154" y="80"/>
                  <a:pt x="153" y="83"/>
                  <a:pt x="153" y="85"/>
                </a:cubicBezTo>
                <a:close/>
                <a:moveTo>
                  <a:pt x="77" y="28"/>
                </a:moveTo>
                <a:cubicBezTo>
                  <a:pt x="53" y="28"/>
                  <a:pt x="33" y="47"/>
                  <a:pt x="33" y="71"/>
                </a:cubicBezTo>
                <a:cubicBezTo>
                  <a:pt x="33" y="95"/>
                  <a:pt x="53" y="114"/>
                  <a:pt x="77" y="114"/>
                </a:cubicBezTo>
                <a:cubicBezTo>
                  <a:pt x="100" y="114"/>
                  <a:pt x="120" y="95"/>
                  <a:pt x="120" y="71"/>
                </a:cubicBezTo>
                <a:cubicBezTo>
                  <a:pt x="120" y="47"/>
                  <a:pt x="100" y="28"/>
                  <a:pt x="77" y="28"/>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135">
              <a:solidFill>
                <a:schemeClr val="bg1"/>
              </a:solidFill>
            </a:endParaRPr>
          </a:p>
        </p:txBody>
      </p:sp>
      <p:sp>
        <p:nvSpPr>
          <p:cNvPr id="16" name="TextBox 31"/>
          <p:cNvSpPr txBox="1"/>
          <p:nvPr/>
        </p:nvSpPr>
        <p:spPr>
          <a:xfrm>
            <a:off x="5115067" y="3610550"/>
            <a:ext cx="1856598" cy="379656"/>
          </a:xfrm>
          <a:prstGeom prst="rect">
            <a:avLst/>
          </a:prstGeom>
          <a:noFill/>
        </p:spPr>
        <p:txBody>
          <a:bodyPr wrap="none" rtlCol="0">
            <a:spAutoFit/>
          </a:bodyPr>
          <a:lstStyle/>
          <a:p>
            <a:r>
              <a:rPr lang="zh-CN" altLang="en-US" sz="1865" dirty="0">
                <a:solidFill>
                  <a:schemeClr val="bg1"/>
                </a:solidFill>
              </a:rPr>
              <a:t>单击添加副标题</a:t>
            </a:r>
            <a:endParaRPr lang="zh-CN" altLang="en-US" sz="1865" dirty="0">
              <a:solidFill>
                <a:schemeClr val="bg1"/>
              </a:solidFill>
            </a:endParaRPr>
          </a:p>
        </p:txBody>
      </p:sp>
      <p:sp>
        <p:nvSpPr>
          <p:cNvPr id="17" name="Freeform 7"/>
          <p:cNvSpPr>
            <a:spLocks noEditPoints="1"/>
          </p:cNvSpPr>
          <p:nvPr/>
        </p:nvSpPr>
        <p:spPr bwMode="auto">
          <a:xfrm>
            <a:off x="8075352" y="3612159"/>
            <a:ext cx="306661" cy="391517"/>
          </a:xfrm>
          <a:custGeom>
            <a:avLst/>
            <a:gdLst>
              <a:gd name="T0" fmla="*/ 153 w 154"/>
              <a:gd name="T1" fmla="*/ 85 h 197"/>
              <a:gd name="T2" fmla="*/ 78 w 154"/>
              <a:gd name="T3" fmla="*/ 197 h 197"/>
              <a:gd name="T4" fmla="*/ 3 w 154"/>
              <a:gd name="T5" fmla="*/ 101 h 197"/>
              <a:gd name="T6" fmla="*/ 0 w 154"/>
              <a:gd name="T7" fmla="*/ 77 h 197"/>
              <a:gd name="T8" fmla="*/ 77 w 154"/>
              <a:gd name="T9" fmla="*/ 0 h 197"/>
              <a:gd name="T10" fmla="*/ 154 w 154"/>
              <a:gd name="T11" fmla="*/ 77 h 197"/>
              <a:gd name="T12" fmla="*/ 153 w 154"/>
              <a:gd name="T13" fmla="*/ 85 h 197"/>
              <a:gd name="T14" fmla="*/ 77 w 154"/>
              <a:gd name="T15" fmla="*/ 28 h 197"/>
              <a:gd name="T16" fmla="*/ 33 w 154"/>
              <a:gd name="T17" fmla="*/ 71 h 197"/>
              <a:gd name="T18" fmla="*/ 77 w 154"/>
              <a:gd name="T19" fmla="*/ 114 h 197"/>
              <a:gd name="T20" fmla="*/ 120 w 154"/>
              <a:gd name="T21" fmla="*/ 71 h 197"/>
              <a:gd name="T22" fmla="*/ 77 w 154"/>
              <a:gd name="T23" fmla="*/ 2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4" h="197">
                <a:moveTo>
                  <a:pt x="153" y="85"/>
                </a:moveTo>
                <a:cubicBezTo>
                  <a:pt x="150" y="153"/>
                  <a:pt x="78" y="197"/>
                  <a:pt x="78" y="197"/>
                </a:cubicBezTo>
                <a:cubicBezTo>
                  <a:pt x="78" y="197"/>
                  <a:pt x="15" y="160"/>
                  <a:pt x="3" y="101"/>
                </a:cubicBezTo>
                <a:cubicBezTo>
                  <a:pt x="1" y="93"/>
                  <a:pt x="0" y="85"/>
                  <a:pt x="0" y="77"/>
                </a:cubicBezTo>
                <a:cubicBezTo>
                  <a:pt x="0" y="34"/>
                  <a:pt x="34" y="0"/>
                  <a:pt x="77" y="0"/>
                </a:cubicBezTo>
                <a:cubicBezTo>
                  <a:pt x="119" y="0"/>
                  <a:pt x="154" y="34"/>
                  <a:pt x="154" y="77"/>
                </a:cubicBezTo>
                <a:cubicBezTo>
                  <a:pt x="154" y="80"/>
                  <a:pt x="153" y="83"/>
                  <a:pt x="153" y="85"/>
                </a:cubicBezTo>
                <a:close/>
                <a:moveTo>
                  <a:pt x="77" y="28"/>
                </a:moveTo>
                <a:cubicBezTo>
                  <a:pt x="53" y="28"/>
                  <a:pt x="33" y="47"/>
                  <a:pt x="33" y="71"/>
                </a:cubicBezTo>
                <a:cubicBezTo>
                  <a:pt x="33" y="95"/>
                  <a:pt x="53" y="114"/>
                  <a:pt x="77" y="114"/>
                </a:cubicBezTo>
                <a:cubicBezTo>
                  <a:pt x="100" y="114"/>
                  <a:pt x="120" y="95"/>
                  <a:pt x="120" y="71"/>
                </a:cubicBezTo>
                <a:cubicBezTo>
                  <a:pt x="120" y="47"/>
                  <a:pt x="100" y="28"/>
                  <a:pt x="77" y="28"/>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135">
              <a:solidFill>
                <a:schemeClr val="bg1"/>
              </a:solidFill>
            </a:endParaRPr>
          </a:p>
        </p:txBody>
      </p:sp>
      <p:sp>
        <p:nvSpPr>
          <p:cNvPr id="18" name="TextBox 34"/>
          <p:cNvSpPr txBox="1"/>
          <p:nvPr/>
        </p:nvSpPr>
        <p:spPr>
          <a:xfrm>
            <a:off x="8487361" y="3577670"/>
            <a:ext cx="1856598" cy="379656"/>
          </a:xfrm>
          <a:prstGeom prst="rect">
            <a:avLst/>
          </a:prstGeom>
          <a:noFill/>
        </p:spPr>
        <p:txBody>
          <a:bodyPr wrap="none" rtlCol="0">
            <a:spAutoFit/>
          </a:bodyPr>
          <a:lstStyle/>
          <a:p>
            <a:r>
              <a:rPr lang="zh-CN" altLang="en-US" sz="1865" dirty="0">
                <a:solidFill>
                  <a:schemeClr val="bg1"/>
                </a:solidFill>
              </a:rPr>
              <a:t>单击添加副标题</a:t>
            </a:r>
            <a:endParaRPr lang="zh-CN" altLang="en-US" sz="1865" dirty="0">
              <a:solidFill>
                <a:schemeClr val="bg1"/>
              </a:solidFill>
            </a:endParaRPr>
          </a:p>
        </p:txBody>
      </p:sp>
      <p:pic>
        <p:nvPicPr>
          <p:cNvPr id="21" name="图片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0120" y="716814"/>
            <a:ext cx="1584943" cy="1944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500"/>
                            </p:stCondLst>
                            <p:childTnLst>
                              <p:par>
                                <p:cTn id="15" presetID="2" presetClass="entr" presetSubtype="2" decel="100000" fill="hold" grpId="0" nodeType="afterEffect">
                                  <p:stCondLst>
                                    <p:cond delay="0"/>
                                  </p:stCondLst>
                                  <p:iterate type="lt">
                                    <p:tmPct val="10000"/>
                                  </p:iterate>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149"/>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1649"/>
                            </p:stCondLst>
                            <p:childTnLst>
                              <p:par>
                                <p:cTn id="25" presetID="23" presetClass="entr" presetSubtype="36"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strVal val="(6*min(max(#ppt_w*#ppt_h,.3),1)-7.4)/-.7*#ppt_w"/>
                                          </p:val>
                                        </p:tav>
                                        <p:tav tm="100000">
                                          <p:val>
                                            <p:strVal val="#ppt_w"/>
                                          </p:val>
                                        </p:tav>
                                      </p:tavLst>
                                    </p:anim>
                                    <p:anim calcmode="lin" valueType="num">
                                      <p:cBhvr>
                                        <p:cTn id="28" dur="500" fill="hold"/>
                                        <p:tgtEl>
                                          <p:spTgt spid="7"/>
                                        </p:tgtEl>
                                        <p:attrNameLst>
                                          <p:attrName>ppt_h</p:attrName>
                                        </p:attrNameLst>
                                      </p:cBhvr>
                                      <p:tavLst>
                                        <p:tav tm="0">
                                          <p:val>
                                            <p:strVal val="(6*min(max(#ppt_w*#ppt_h,.3),1)-7.4)/-.7*#ppt_h"/>
                                          </p:val>
                                        </p:tav>
                                        <p:tav tm="100000">
                                          <p:val>
                                            <p:strVal val="#ppt_h"/>
                                          </p:val>
                                        </p:tav>
                                      </p:tavLst>
                                    </p:anim>
                                    <p:anim calcmode="lin" valueType="num">
                                      <p:cBhvr>
                                        <p:cTn id="29" dur="500" fill="hold"/>
                                        <p:tgtEl>
                                          <p:spTgt spid="7"/>
                                        </p:tgtEl>
                                        <p:attrNameLst>
                                          <p:attrName>ppt_x</p:attrName>
                                        </p:attrNameLst>
                                      </p:cBhvr>
                                      <p:tavLst>
                                        <p:tav tm="0">
                                          <p:val>
                                            <p:fltVal val="0.5"/>
                                          </p:val>
                                        </p:tav>
                                        <p:tav tm="100000">
                                          <p:val>
                                            <p:strVal val="#ppt_x"/>
                                          </p:val>
                                        </p:tav>
                                      </p:tavLst>
                                    </p:anim>
                                    <p:anim calcmode="lin" valueType="num">
                                      <p:cBhvr>
                                        <p:cTn id="30" dur="500" fill="hold"/>
                                        <p:tgtEl>
                                          <p:spTgt spid="7"/>
                                        </p:tgtEl>
                                        <p:attrNameLst>
                                          <p:attrName>ppt_y</p:attrName>
                                        </p:attrNameLst>
                                      </p:cBhvr>
                                      <p:tavLst>
                                        <p:tav tm="0">
                                          <p:val>
                                            <p:strVal val="1+(6*min(max(#ppt_w*#ppt_h,.3),1)-7.4)/-.7*#ppt_h/2"/>
                                          </p:val>
                                        </p:tav>
                                        <p:tav tm="100000">
                                          <p:val>
                                            <p:strVal val="#ppt_y"/>
                                          </p:val>
                                        </p:tav>
                                      </p:tavLst>
                                    </p:anim>
                                  </p:childTnLst>
                                </p:cTn>
                              </p:par>
                              <p:par>
                                <p:cTn id="31" presetID="23" presetClass="entr" presetSubtype="36"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strVal val="(6*min(max(#ppt_w*#ppt_h,.3),1)-7.4)/-.7*#ppt_w"/>
                                          </p:val>
                                        </p:tav>
                                        <p:tav tm="100000">
                                          <p:val>
                                            <p:strVal val="#ppt_w"/>
                                          </p:val>
                                        </p:tav>
                                      </p:tavLst>
                                    </p:anim>
                                    <p:anim calcmode="lin" valueType="num">
                                      <p:cBhvr>
                                        <p:cTn id="34" dur="500" fill="hold"/>
                                        <p:tgtEl>
                                          <p:spTgt spid="13"/>
                                        </p:tgtEl>
                                        <p:attrNameLst>
                                          <p:attrName>ppt_h</p:attrName>
                                        </p:attrNameLst>
                                      </p:cBhvr>
                                      <p:tavLst>
                                        <p:tav tm="0">
                                          <p:val>
                                            <p:strVal val="(6*min(max(#ppt_w*#ppt_h,.3),1)-7.4)/-.7*#ppt_h"/>
                                          </p:val>
                                        </p:tav>
                                        <p:tav tm="100000">
                                          <p:val>
                                            <p:strVal val="#ppt_h"/>
                                          </p:val>
                                        </p:tav>
                                      </p:tavLst>
                                    </p:anim>
                                    <p:anim calcmode="lin" valueType="num">
                                      <p:cBhvr>
                                        <p:cTn id="35" dur="500" fill="hold"/>
                                        <p:tgtEl>
                                          <p:spTgt spid="13"/>
                                        </p:tgtEl>
                                        <p:attrNameLst>
                                          <p:attrName>ppt_x</p:attrName>
                                        </p:attrNameLst>
                                      </p:cBhvr>
                                      <p:tavLst>
                                        <p:tav tm="0">
                                          <p:val>
                                            <p:fltVal val="0.5"/>
                                          </p:val>
                                        </p:tav>
                                        <p:tav tm="100000">
                                          <p:val>
                                            <p:strVal val="#ppt_x"/>
                                          </p:val>
                                        </p:tav>
                                      </p:tavLst>
                                    </p:anim>
                                    <p:anim calcmode="lin" valueType="num">
                                      <p:cBhvr>
                                        <p:cTn id="36" dur="500" fill="hold"/>
                                        <p:tgtEl>
                                          <p:spTgt spid="13"/>
                                        </p:tgtEl>
                                        <p:attrNameLst>
                                          <p:attrName>ppt_y</p:attrName>
                                        </p:attrNameLst>
                                      </p:cBhvr>
                                      <p:tavLst>
                                        <p:tav tm="0">
                                          <p:val>
                                            <p:strVal val="1+(6*min(max(#ppt_w*#ppt_h,.3),1)-7.4)/-.7*#ppt_h/2"/>
                                          </p:val>
                                        </p:tav>
                                        <p:tav tm="100000">
                                          <p:val>
                                            <p:strVal val="#ppt_y"/>
                                          </p:val>
                                        </p:tav>
                                      </p:tavLst>
                                    </p:anim>
                                  </p:childTnLst>
                                </p:cTn>
                              </p:par>
                              <p:par>
                                <p:cTn id="37" presetID="23" presetClass="entr" presetSubtype="36"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strVal val="(6*min(max(#ppt_w*#ppt_h,.3),1)-7.4)/-.7*#ppt_w"/>
                                          </p:val>
                                        </p:tav>
                                        <p:tav tm="100000">
                                          <p:val>
                                            <p:strVal val="#ppt_w"/>
                                          </p:val>
                                        </p:tav>
                                      </p:tavLst>
                                    </p:anim>
                                    <p:anim calcmode="lin" valueType="num">
                                      <p:cBhvr>
                                        <p:cTn id="40" dur="500" fill="hold"/>
                                        <p:tgtEl>
                                          <p:spTgt spid="9"/>
                                        </p:tgtEl>
                                        <p:attrNameLst>
                                          <p:attrName>ppt_h</p:attrName>
                                        </p:attrNameLst>
                                      </p:cBhvr>
                                      <p:tavLst>
                                        <p:tav tm="0">
                                          <p:val>
                                            <p:strVal val="(6*min(max(#ppt_w*#ppt_h,.3),1)-7.4)/-.7*#ppt_h"/>
                                          </p:val>
                                        </p:tav>
                                        <p:tav tm="100000">
                                          <p:val>
                                            <p:strVal val="#ppt_h"/>
                                          </p:val>
                                        </p:tav>
                                      </p:tavLst>
                                    </p:anim>
                                    <p:anim calcmode="lin" valueType="num">
                                      <p:cBhvr>
                                        <p:cTn id="41" dur="500" fill="hold"/>
                                        <p:tgtEl>
                                          <p:spTgt spid="9"/>
                                        </p:tgtEl>
                                        <p:attrNameLst>
                                          <p:attrName>ppt_x</p:attrName>
                                        </p:attrNameLst>
                                      </p:cBhvr>
                                      <p:tavLst>
                                        <p:tav tm="0">
                                          <p:val>
                                            <p:fltVal val="0.5"/>
                                          </p:val>
                                        </p:tav>
                                        <p:tav tm="100000">
                                          <p:val>
                                            <p:strVal val="#ppt_x"/>
                                          </p:val>
                                        </p:tav>
                                      </p:tavLst>
                                    </p:anim>
                                    <p:anim calcmode="lin" valueType="num">
                                      <p:cBhvr>
                                        <p:cTn id="42" dur="500" fill="hold"/>
                                        <p:tgtEl>
                                          <p:spTgt spid="9"/>
                                        </p:tgtEl>
                                        <p:attrNameLst>
                                          <p:attrName>ppt_y</p:attrName>
                                        </p:attrNameLst>
                                      </p:cBhvr>
                                      <p:tavLst>
                                        <p:tav tm="0">
                                          <p:val>
                                            <p:strVal val="1+(6*min(max(#ppt_w*#ppt_h,.3),1)-7.4)/-.7*#ppt_h/2"/>
                                          </p:val>
                                        </p:tav>
                                        <p:tav tm="100000">
                                          <p:val>
                                            <p:strVal val="#ppt_y"/>
                                          </p:val>
                                        </p:tav>
                                      </p:tavLst>
                                    </p:anim>
                                  </p:childTnLst>
                                </p:cTn>
                              </p:par>
                              <p:par>
                                <p:cTn id="43" presetID="23" presetClass="entr" presetSubtype="36"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strVal val="(6*min(max(#ppt_w*#ppt_h,.3),1)-7.4)/-.7*#ppt_w"/>
                                          </p:val>
                                        </p:tav>
                                        <p:tav tm="100000">
                                          <p:val>
                                            <p:strVal val="#ppt_w"/>
                                          </p:val>
                                        </p:tav>
                                      </p:tavLst>
                                    </p:anim>
                                    <p:anim calcmode="lin" valueType="num">
                                      <p:cBhvr>
                                        <p:cTn id="46" dur="500" fill="hold"/>
                                        <p:tgtEl>
                                          <p:spTgt spid="15"/>
                                        </p:tgtEl>
                                        <p:attrNameLst>
                                          <p:attrName>ppt_h</p:attrName>
                                        </p:attrNameLst>
                                      </p:cBhvr>
                                      <p:tavLst>
                                        <p:tav tm="0">
                                          <p:val>
                                            <p:strVal val="(6*min(max(#ppt_w*#ppt_h,.3),1)-7.4)/-.7*#ppt_h"/>
                                          </p:val>
                                        </p:tav>
                                        <p:tav tm="100000">
                                          <p:val>
                                            <p:strVal val="#ppt_h"/>
                                          </p:val>
                                        </p:tav>
                                      </p:tavLst>
                                    </p:anim>
                                    <p:anim calcmode="lin" valueType="num">
                                      <p:cBhvr>
                                        <p:cTn id="47" dur="500" fill="hold"/>
                                        <p:tgtEl>
                                          <p:spTgt spid="15"/>
                                        </p:tgtEl>
                                        <p:attrNameLst>
                                          <p:attrName>ppt_x</p:attrName>
                                        </p:attrNameLst>
                                      </p:cBhvr>
                                      <p:tavLst>
                                        <p:tav tm="0">
                                          <p:val>
                                            <p:fltVal val="0.5"/>
                                          </p:val>
                                        </p:tav>
                                        <p:tav tm="100000">
                                          <p:val>
                                            <p:strVal val="#ppt_x"/>
                                          </p:val>
                                        </p:tav>
                                      </p:tavLst>
                                    </p:anim>
                                    <p:anim calcmode="lin" valueType="num">
                                      <p:cBhvr>
                                        <p:cTn id="48" dur="500" fill="hold"/>
                                        <p:tgtEl>
                                          <p:spTgt spid="15"/>
                                        </p:tgtEl>
                                        <p:attrNameLst>
                                          <p:attrName>ppt_y</p:attrName>
                                        </p:attrNameLst>
                                      </p:cBhvr>
                                      <p:tavLst>
                                        <p:tav tm="0">
                                          <p:val>
                                            <p:strVal val="1+(6*min(max(#ppt_w*#ppt_h,.3),1)-7.4)/-.7*#ppt_h/2"/>
                                          </p:val>
                                        </p:tav>
                                        <p:tav tm="100000">
                                          <p:val>
                                            <p:strVal val="#ppt_y"/>
                                          </p:val>
                                        </p:tav>
                                      </p:tavLst>
                                    </p:anim>
                                  </p:childTnLst>
                                </p:cTn>
                              </p:par>
                              <p:par>
                                <p:cTn id="49" presetID="23" presetClass="entr" presetSubtype="36"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strVal val="(6*min(max(#ppt_w*#ppt_h,.3),1)-7.4)/-.7*#ppt_w"/>
                                          </p:val>
                                        </p:tav>
                                        <p:tav tm="100000">
                                          <p:val>
                                            <p:strVal val="#ppt_w"/>
                                          </p:val>
                                        </p:tav>
                                      </p:tavLst>
                                    </p:anim>
                                    <p:anim calcmode="lin" valueType="num">
                                      <p:cBhvr>
                                        <p:cTn id="52" dur="500" fill="hold"/>
                                        <p:tgtEl>
                                          <p:spTgt spid="11"/>
                                        </p:tgtEl>
                                        <p:attrNameLst>
                                          <p:attrName>ppt_h</p:attrName>
                                        </p:attrNameLst>
                                      </p:cBhvr>
                                      <p:tavLst>
                                        <p:tav tm="0">
                                          <p:val>
                                            <p:strVal val="(6*min(max(#ppt_w*#ppt_h,.3),1)-7.4)/-.7*#ppt_h"/>
                                          </p:val>
                                        </p:tav>
                                        <p:tav tm="100000">
                                          <p:val>
                                            <p:strVal val="#ppt_h"/>
                                          </p:val>
                                        </p:tav>
                                      </p:tavLst>
                                    </p:anim>
                                    <p:anim calcmode="lin" valueType="num">
                                      <p:cBhvr>
                                        <p:cTn id="53" dur="500" fill="hold"/>
                                        <p:tgtEl>
                                          <p:spTgt spid="11"/>
                                        </p:tgtEl>
                                        <p:attrNameLst>
                                          <p:attrName>ppt_x</p:attrName>
                                        </p:attrNameLst>
                                      </p:cBhvr>
                                      <p:tavLst>
                                        <p:tav tm="0">
                                          <p:val>
                                            <p:fltVal val="0.5"/>
                                          </p:val>
                                        </p:tav>
                                        <p:tav tm="100000">
                                          <p:val>
                                            <p:strVal val="#ppt_x"/>
                                          </p:val>
                                        </p:tav>
                                      </p:tavLst>
                                    </p:anim>
                                    <p:anim calcmode="lin" valueType="num">
                                      <p:cBhvr>
                                        <p:cTn id="54" dur="500" fill="hold"/>
                                        <p:tgtEl>
                                          <p:spTgt spid="11"/>
                                        </p:tgtEl>
                                        <p:attrNameLst>
                                          <p:attrName>ppt_y</p:attrName>
                                        </p:attrNameLst>
                                      </p:cBhvr>
                                      <p:tavLst>
                                        <p:tav tm="0">
                                          <p:val>
                                            <p:strVal val="1+(6*min(max(#ppt_w*#ppt_h,.3),1)-7.4)/-.7*#ppt_h/2"/>
                                          </p:val>
                                        </p:tav>
                                        <p:tav tm="100000">
                                          <p:val>
                                            <p:strVal val="#ppt_y"/>
                                          </p:val>
                                        </p:tav>
                                      </p:tavLst>
                                    </p:anim>
                                  </p:childTnLst>
                                </p:cTn>
                              </p:par>
                              <p:par>
                                <p:cTn id="55" presetID="23" presetClass="entr" presetSubtype="36"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strVal val="(6*min(max(#ppt_w*#ppt_h,.3),1)-7.4)/-.7*#ppt_w"/>
                                          </p:val>
                                        </p:tav>
                                        <p:tav tm="100000">
                                          <p:val>
                                            <p:strVal val="#ppt_w"/>
                                          </p:val>
                                        </p:tav>
                                      </p:tavLst>
                                    </p:anim>
                                    <p:anim calcmode="lin" valueType="num">
                                      <p:cBhvr>
                                        <p:cTn id="58" dur="500" fill="hold"/>
                                        <p:tgtEl>
                                          <p:spTgt spid="17"/>
                                        </p:tgtEl>
                                        <p:attrNameLst>
                                          <p:attrName>ppt_h</p:attrName>
                                        </p:attrNameLst>
                                      </p:cBhvr>
                                      <p:tavLst>
                                        <p:tav tm="0">
                                          <p:val>
                                            <p:strVal val="(6*min(max(#ppt_w*#ppt_h,.3),1)-7.4)/-.7*#ppt_h"/>
                                          </p:val>
                                        </p:tav>
                                        <p:tav tm="100000">
                                          <p:val>
                                            <p:strVal val="#ppt_h"/>
                                          </p:val>
                                        </p:tav>
                                      </p:tavLst>
                                    </p:anim>
                                    <p:anim calcmode="lin" valueType="num">
                                      <p:cBhvr>
                                        <p:cTn id="59" dur="500" fill="hold"/>
                                        <p:tgtEl>
                                          <p:spTgt spid="17"/>
                                        </p:tgtEl>
                                        <p:attrNameLst>
                                          <p:attrName>ppt_x</p:attrName>
                                        </p:attrNameLst>
                                      </p:cBhvr>
                                      <p:tavLst>
                                        <p:tav tm="0">
                                          <p:val>
                                            <p:fltVal val="0.5"/>
                                          </p:val>
                                        </p:tav>
                                        <p:tav tm="100000">
                                          <p:val>
                                            <p:strVal val="#ppt_x"/>
                                          </p:val>
                                        </p:tav>
                                      </p:tavLst>
                                    </p:anim>
                                    <p:anim calcmode="lin" valueType="num">
                                      <p:cBhvr>
                                        <p:cTn id="60" dur="500" fill="hold"/>
                                        <p:tgtEl>
                                          <p:spTgt spid="17"/>
                                        </p:tgtEl>
                                        <p:attrNameLst>
                                          <p:attrName>ppt_y</p:attrName>
                                        </p:attrNameLst>
                                      </p:cBhvr>
                                      <p:tavLst>
                                        <p:tav tm="0">
                                          <p:val>
                                            <p:strVal val="1+(6*min(max(#ppt_w*#ppt_h,.3),1)-7.4)/-.7*#ppt_h/2"/>
                                          </p:val>
                                        </p:tav>
                                        <p:tav tm="100000">
                                          <p:val>
                                            <p:strVal val="#ppt_y"/>
                                          </p:val>
                                        </p:tav>
                                      </p:tavLst>
                                    </p:anim>
                                  </p:childTnLst>
                                </p:cTn>
                              </p:par>
                            </p:childTnLst>
                          </p:cTn>
                        </p:par>
                        <p:par>
                          <p:cTn id="61" fill="hold">
                            <p:stCondLst>
                              <p:cond delay="2149"/>
                            </p:stCondLst>
                            <p:childTnLst>
                              <p:par>
                                <p:cTn id="62" presetID="10" presetClass="entr" presetSubtype="0" fill="hold" grpId="0" nodeType="after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500"/>
                                        <p:tgtEl>
                                          <p:spTgt spid="1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500"/>
                                        <p:tgtEl>
                                          <p:spTgt spid="1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500"/>
                                        <p:tgtEl>
                                          <p:spTgt spid="14"/>
                                        </p:tgtEl>
                                      </p:cBhvr>
                                    </p:animEffect>
                                  </p:childTnLst>
                                </p:cTn>
                              </p:par>
                              <p:par>
                                <p:cTn id="80" presetID="10" presetClass="entr" presetSubtype="0" fill="hold" nodeType="with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8" grpId="0"/>
      <p:bldP spid="9" grpId="0" animBg="1"/>
      <p:bldP spid="10" grpId="0"/>
      <p:bldP spid="11" grpId="0" animBg="1"/>
      <p:bldP spid="12" grpId="0"/>
      <p:bldP spid="13" grpId="0" animBg="1"/>
      <p:bldP spid="14" grpId="0"/>
      <p:bldP spid="15" grpId="0" animBg="1"/>
      <p:bldP spid="16" grpId="0"/>
      <p:bldP spid="17"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p:cNvGrpSpPr/>
          <p:nvPr/>
        </p:nvGrpSpPr>
        <p:grpSpPr>
          <a:xfrm>
            <a:off x="5880336" y="1549753"/>
            <a:ext cx="5093103" cy="1000451"/>
            <a:chOff x="5880306" y="1817018"/>
            <a:chExt cx="5093766" cy="1000451"/>
          </a:xfrm>
        </p:grpSpPr>
        <p:sp>
          <p:nvSpPr>
            <p:cNvPr id="5" name="TextBox 6"/>
            <p:cNvSpPr txBox="1"/>
            <p:nvPr/>
          </p:nvSpPr>
          <p:spPr bwMode="auto">
            <a:xfrm>
              <a:off x="5883829" y="1817018"/>
              <a:ext cx="1906587" cy="338554"/>
            </a:xfrm>
            <a:prstGeom prst="rect">
              <a:avLst/>
            </a:prstGeom>
            <a:noFill/>
          </p:spPr>
          <p:txBody>
            <a:bodyPr>
              <a:spAutoFit/>
            </a:bodyPr>
            <a:lstStyle/>
            <a:p>
              <a:r>
                <a:rPr lang="zh-CN" altLang="en-US" sz="1600" dirty="0">
                  <a:solidFill>
                    <a:schemeClr val="tx1">
                      <a:lumMod val="65000"/>
                      <a:lumOff val="35000"/>
                    </a:schemeClr>
                  </a:solidFill>
                </a:rPr>
                <a:t>添加标题</a:t>
              </a:r>
              <a:endParaRPr lang="en-US" altLang="zh-CN" sz="1600" dirty="0">
                <a:solidFill>
                  <a:schemeClr val="tx1">
                    <a:lumMod val="65000"/>
                    <a:lumOff val="35000"/>
                  </a:schemeClr>
                </a:solidFill>
              </a:endParaRPr>
            </a:p>
          </p:txBody>
        </p:sp>
        <p:cxnSp>
          <p:nvCxnSpPr>
            <p:cNvPr id="6" name="Straight Connector 7"/>
            <p:cNvCxnSpPr/>
            <p:nvPr/>
          </p:nvCxnSpPr>
          <p:spPr>
            <a:xfrm>
              <a:off x="5883829" y="2159669"/>
              <a:ext cx="1906587"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Rectangle 8"/>
            <p:cNvSpPr/>
            <p:nvPr/>
          </p:nvSpPr>
          <p:spPr>
            <a:xfrm>
              <a:off x="5880306" y="2164983"/>
              <a:ext cx="5093766" cy="652486"/>
            </a:xfrm>
            <a:prstGeom prst="rect">
              <a:avLst/>
            </a:prstGeom>
          </p:spPr>
          <p:txBody>
            <a:bodyPr wrap="square">
              <a:spAutoFit/>
            </a:bodyPr>
            <a:lstStyle/>
            <a:p>
              <a:pPr defTabSz="1218565">
                <a:lnSpc>
                  <a:spcPct val="130000"/>
                </a:lnSpc>
                <a:defRPr/>
              </a:pPr>
              <a:r>
                <a:rPr lang="zh-CN" altLang="en-US" sz="1400" kern="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a:t>
              </a:r>
              <a:endParaRPr lang="zh-CN" altLang="en-US" sz="1400" kern="0" dirty="0">
                <a:solidFill>
                  <a:schemeClr val="tx1">
                    <a:lumMod val="50000"/>
                    <a:lumOff val="50000"/>
                  </a:schemeClr>
                </a:solidFill>
                <a:latin typeface="微软雅黑" panose="020B0503020204020204" charset="-122"/>
                <a:ea typeface="微软雅黑" panose="020B0503020204020204" charset="-122"/>
              </a:endParaRPr>
            </a:p>
          </p:txBody>
        </p:sp>
      </p:grpSp>
      <p:grpSp>
        <p:nvGrpSpPr>
          <p:cNvPr id="8" name="Group 9"/>
          <p:cNvGrpSpPr/>
          <p:nvPr/>
        </p:nvGrpSpPr>
        <p:grpSpPr>
          <a:xfrm>
            <a:off x="5883858" y="2814728"/>
            <a:ext cx="5093103" cy="975992"/>
            <a:chOff x="5883829" y="3081995"/>
            <a:chExt cx="5093766" cy="975992"/>
          </a:xfrm>
        </p:grpSpPr>
        <p:sp>
          <p:nvSpPr>
            <p:cNvPr id="9" name="TextBox 10"/>
            <p:cNvSpPr txBox="1"/>
            <p:nvPr/>
          </p:nvSpPr>
          <p:spPr bwMode="auto">
            <a:xfrm>
              <a:off x="5883829" y="3081995"/>
              <a:ext cx="1911350" cy="338554"/>
            </a:xfrm>
            <a:prstGeom prst="rect">
              <a:avLst/>
            </a:prstGeom>
            <a:noFill/>
          </p:spPr>
          <p:txBody>
            <a:bodyPr>
              <a:spAutoFit/>
            </a:bodyPr>
            <a:lstStyle/>
            <a:p>
              <a:r>
                <a:rPr lang="zh-CN" altLang="en-US" sz="1600" dirty="0">
                  <a:solidFill>
                    <a:schemeClr val="tx1">
                      <a:lumMod val="65000"/>
                      <a:lumOff val="35000"/>
                    </a:schemeClr>
                  </a:solidFill>
                </a:rPr>
                <a:t>添加标题</a:t>
              </a:r>
              <a:endParaRPr lang="en-US" altLang="zh-CN" sz="1600" dirty="0">
                <a:solidFill>
                  <a:schemeClr val="tx1">
                    <a:lumMod val="65000"/>
                    <a:lumOff val="35000"/>
                  </a:schemeClr>
                </a:solidFill>
              </a:endParaRPr>
            </a:p>
          </p:txBody>
        </p:sp>
        <p:cxnSp>
          <p:nvCxnSpPr>
            <p:cNvPr id="10" name="Straight Connector 11"/>
            <p:cNvCxnSpPr/>
            <p:nvPr/>
          </p:nvCxnSpPr>
          <p:spPr>
            <a:xfrm>
              <a:off x="5934921" y="3420133"/>
              <a:ext cx="1372734"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Rectangle 12"/>
            <p:cNvSpPr/>
            <p:nvPr/>
          </p:nvSpPr>
          <p:spPr>
            <a:xfrm>
              <a:off x="5883829" y="3405501"/>
              <a:ext cx="5093766" cy="652486"/>
            </a:xfrm>
            <a:prstGeom prst="rect">
              <a:avLst/>
            </a:prstGeom>
          </p:spPr>
          <p:txBody>
            <a:bodyPr wrap="square">
              <a:spAutoFit/>
            </a:bodyPr>
            <a:lstStyle/>
            <a:p>
              <a:pPr defTabSz="1218565">
                <a:lnSpc>
                  <a:spcPct val="130000"/>
                </a:lnSpc>
                <a:defRPr/>
              </a:pPr>
              <a:r>
                <a:rPr lang="zh-CN" altLang="en-US" sz="1400" kern="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a:t>
              </a:r>
              <a:endParaRPr lang="zh-CN" altLang="en-US" sz="1400" kern="0" dirty="0">
                <a:solidFill>
                  <a:schemeClr val="tx1">
                    <a:lumMod val="50000"/>
                    <a:lumOff val="50000"/>
                  </a:schemeClr>
                </a:solidFill>
                <a:latin typeface="微软雅黑" panose="020B0503020204020204" charset="-122"/>
                <a:ea typeface="微软雅黑" panose="020B0503020204020204" charset="-122"/>
              </a:endParaRPr>
            </a:p>
          </p:txBody>
        </p:sp>
      </p:grpSp>
      <p:grpSp>
        <p:nvGrpSpPr>
          <p:cNvPr id="12" name="Group 13"/>
          <p:cNvGrpSpPr/>
          <p:nvPr/>
        </p:nvGrpSpPr>
        <p:grpSpPr>
          <a:xfrm>
            <a:off x="5883858" y="3979930"/>
            <a:ext cx="5093103" cy="999098"/>
            <a:chOff x="5883829" y="4247197"/>
            <a:chExt cx="5093766" cy="999098"/>
          </a:xfrm>
        </p:grpSpPr>
        <p:sp>
          <p:nvSpPr>
            <p:cNvPr id="13" name="TextBox 14"/>
            <p:cNvSpPr txBox="1"/>
            <p:nvPr/>
          </p:nvSpPr>
          <p:spPr bwMode="auto">
            <a:xfrm>
              <a:off x="5883829" y="4247197"/>
              <a:ext cx="2205038" cy="338554"/>
            </a:xfrm>
            <a:prstGeom prst="rect">
              <a:avLst/>
            </a:prstGeom>
            <a:noFill/>
          </p:spPr>
          <p:txBody>
            <a:bodyPr>
              <a:spAutoFit/>
            </a:bodyPr>
            <a:lstStyle/>
            <a:p>
              <a:r>
                <a:rPr lang="zh-CN" altLang="en-US" sz="1600" dirty="0">
                  <a:solidFill>
                    <a:schemeClr val="tx1">
                      <a:lumMod val="65000"/>
                      <a:lumOff val="35000"/>
                    </a:schemeClr>
                  </a:solidFill>
                </a:rPr>
                <a:t>添加标题</a:t>
              </a:r>
              <a:endParaRPr lang="en-US" altLang="zh-CN" sz="1600" dirty="0">
                <a:solidFill>
                  <a:schemeClr val="tx1">
                    <a:lumMod val="65000"/>
                    <a:lumOff val="35000"/>
                  </a:schemeClr>
                </a:solidFill>
              </a:endParaRPr>
            </a:p>
          </p:txBody>
        </p:sp>
        <p:cxnSp>
          <p:nvCxnSpPr>
            <p:cNvPr id="14" name="Straight Connector 15"/>
            <p:cNvCxnSpPr/>
            <p:nvPr/>
          </p:nvCxnSpPr>
          <p:spPr>
            <a:xfrm>
              <a:off x="5934921" y="4585335"/>
              <a:ext cx="164189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Rectangle 16"/>
            <p:cNvSpPr/>
            <p:nvPr/>
          </p:nvSpPr>
          <p:spPr>
            <a:xfrm>
              <a:off x="5883829" y="4593809"/>
              <a:ext cx="5093766" cy="652486"/>
            </a:xfrm>
            <a:prstGeom prst="rect">
              <a:avLst/>
            </a:prstGeom>
          </p:spPr>
          <p:txBody>
            <a:bodyPr wrap="square">
              <a:spAutoFit/>
            </a:bodyPr>
            <a:lstStyle/>
            <a:p>
              <a:pPr defTabSz="1218565">
                <a:lnSpc>
                  <a:spcPct val="130000"/>
                </a:lnSpc>
                <a:defRPr/>
              </a:pPr>
              <a:r>
                <a:rPr lang="zh-CN" altLang="en-US" sz="1400" kern="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a:t>
              </a:r>
              <a:endParaRPr lang="zh-CN" altLang="en-US" sz="1400" kern="0" dirty="0">
                <a:solidFill>
                  <a:schemeClr val="tx1">
                    <a:lumMod val="50000"/>
                    <a:lumOff val="50000"/>
                  </a:schemeClr>
                </a:solidFill>
                <a:latin typeface="微软雅黑" panose="020B0503020204020204" charset="-122"/>
                <a:ea typeface="微软雅黑" panose="020B0503020204020204" charset="-122"/>
              </a:endParaRPr>
            </a:p>
          </p:txBody>
        </p:sp>
      </p:grpSp>
      <p:grpSp>
        <p:nvGrpSpPr>
          <p:cNvPr id="16" name="Group 17"/>
          <p:cNvGrpSpPr/>
          <p:nvPr/>
        </p:nvGrpSpPr>
        <p:grpSpPr>
          <a:xfrm>
            <a:off x="5880336" y="5033942"/>
            <a:ext cx="5093103" cy="990611"/>
            <a:chOff x="5880306" y="5144914"/>
            <a:chExt cx="5093766" cy="990611"/>
          </a:xfrm>
        </p:grpSpPr>
        <p:sp>
          <p:nvSpPr>
            <p:cNvPr id="17" name="TextBox 18"/>
            <p:cNvSpPr txBox="1"/>
            <p:nvPr/>
          </p:nvSpPr>
          <p:spPr bwMode="auto">
            <a:xfrm>
              <a:off x="5883829" y="5144914"/>
              <a:ext cx="1508125" cy="338554"/>
            </a:xfrm>
            <a:prstGeom prst="rect">
              <a:avLst/>
            </a:prstGeom>
            <a:noFill/>
          </p:spPr>
          <p:txBody>
            <a:bodyPr>
              <a:spAutoFit/>
            </a:bodyPr>
            <a:lstStyle/>
            <a:p>
              <a:r>
                <a:rPr lang="zh-CN" altLang="en-US" sz="1600" dirty="0">
                  <a:solidFill>
                    <a:schemeClr val="tx1">
                      <a:lumMod val="65000"/>
                      <a:lumOff val="35000"/>
                    </a:schemeClr>
                  </a:solidFill>
                </a:rPr>
                <a:t>添加标题</a:t>
              </a:r>
              <a:endParaRPr lang="en-US" altLang="zh-CN" sz="1600" dirty="0">
                <a:solidFill>
                  <a:schemeClr val="tx1">
                    <a:lumMod val="65000"/>
                    <a:lumOff val="35000"/>
                  </a:schemeClr>
                </a:solidFill>
              </a:endParaRPr>
            </a:p>
          </p:txBody>
        </p:sp>
        <p:cxnSp>
          <p:nvCxnSpPr>
            <p:cNvPr id="18" name="Straight Connector 19"/>
            <p:cNvCxnSpPr/>
            <p:nvPr/>
          </p:nvCxnSpPr>
          <p:spPr>
            <a:xfrm>
              <a:off x="5932434" y="5446917"/>
              <a:ext cx="817643"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9" name="Rectangle 20"/>
            <p:cNvSpPr/>
            <p:nvPr/>
          </p:nvSpPr>
          <p:spPr>
            <a:xfrm>
              <a:off x="5880306" y="5483039"/>
              <a:ext cx="5093766" cy="652486"/>
            </a:xfrm>
            <a:prstGeom prst="rect">
              <a:avLst/>
            </a:prstGeom>
          </p:spPr>
          <p:txBody>
            <a:bodyPr wrap="square">
              <a:spAutoFit/>
            </a:bodyPr>
            <a:lstStyle/>
            <a:p>
              <a:pPr defTabSz="1218565">
                <a:lnSpc>
                  <a:spcPct val="130000"/>
                </a:lnSpc>
                <a:defRPr/>
              </a:pPr>
              <a:r>
                <a:rPr lang="zh-CN" altLang="en-US" sz="1400" kern="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a:t>
              </a:r>
              <a:endParaRPr lang="zh-CN" altLang="en-US" sz="1400" kern="0" dirty="0">
                <a:solidFill>
                  <a:schemeClr val="tx1">
                    <a:lumMod val="50000"/>
                    <a:lumOff val="50000"/>
                  </a:schemeClr>
                </a:solidFill>
                <a:latin typeface="微软雅黑" panose="020B0503020204020204" charset="-122"/>
                <a:ea typeface="微软雅黑" panose="020B0503020204020204" charset="-122"/>
              </a:endParaRPr>
            </a:p>
          </p:txBody>
        </p:sp>
      </p:grpSp>
      <p:grpSp>
        <p:nvGrpSpPr>
          <p:cNvPr id="20" name="Group 22"/>
          <p:cNvGrpSpPr/>
          <p:nvPr/>
        </p:nvGrpSpPr>
        <p:grpSpPr>
          <a:xfrm rot="18970732">
            <a:off x="2849004" y="1706586"/>
            <a:ext cx="1421716" cy="1424777"/>
            <a:chOff x="2187746" y="2123279"/>
            <a:chExt cx="1927113" cy="1931011"/>
          </a:xfrm>
        </p:grpSpPr>
        <p:sp>
          <p:nvSpPr>
            <p:cNvPr id="21" name="任意多边形 82"/>
            <p:cNvSpPr/>
            <p:nvPr/>
          </p:nvSpPr>
          <p:spPr bwMode="auto">
            <a:xfrm rot="5400000">
              <a:off x="2185797" y="2125228"/>
              <a:ext cx="1931011" cy="1927113"/>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22" name="任意多边形 83"/>
            <p:cNvSpPr/>
            <p:nvPr/>
          </p:nvSpPr>
          <p:spPr bwMode="auto">
            <a:xfrm rot="16200000">
              <a:off x="2199710" y="2139114"/>
              <a:ext cx="1903185" cy="1899341"/>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23" name="椭圆 80"/>
            <p:cNvSpPr/>
            <p:nvPr/>
          </p:nvSpPr>
          <p:spPr bwMode="auto">
            <a:xfrm>
              <a:off x="2454986" y="2391057"/>
              <a:ext cx="1392631" cy="1395453"/>
            </a:xfrm>
            <a:prstGeom prst="roundRect">
              <a:avLst/>
            </a:prstGeom>
            <a:solidFill>
              <a:schemeClr val="accent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grpSp>
        <p:nvGrpSpPr>
          <p:cNvPr id="24" name="Group 26"/>
          <p:cNvGrpSpPr/>
          <p:nvPr/>
        </p:nvGrpSpPr>
        <p:grpSpPr>
          <a:xfrm rot="18970732">
            <a:off x="2830250" y="4107381"/>
            <a:ext cx="1421716" cy="1424777"/>
            <a:chOff x="2187746" y="2123279"/>
            <a:chExt cx="1927113" cy="1931011"/>
          </a:xfrm>
        </p:grpSpPr>
        <p:sp>
          <p:nvSpPr>
            <p:cNvPr id="25" name="任意多边形 82"/>
            <p:cNvSpPr/>
            <p:nvPr/>
          </p:nvSpPr>
          <p:spPr bwMode="auto">
            <a:xfrm rot="5400000">
              <a:off x="2185797" y="2125228"/>
              <a:ext cx="1931011" cy="1927113"/>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26" name="任意多边形 83"/>
            <p:cNvSpPr/>
            <p:nvPr/>
          </p:nvSpPr>
          <p:spPr bwMode="auto">
            <a:xfrm rot="16200000">
              <a:off x="2199710" y="2139114"/>
              <a:ext cx="1903185" cy="1899341"/>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27" name="椭圆 80"/>
            <p:cNvSpPr/>
            <p:nvPr/>
          </p:nvSpPr>
          <p:spPr bwMode="auto">
            <a:xfrm>
              <a:off x="2454986" y="2391057"/>
              <a:ext cx="1392631" cy="1395453"/>
            </a:xfrm>
            <a:prstGeom prst="roundRect">
              <a:avLst/>
            </a:prstGeom>
            <a:solidFill>
              <a:schemeClr val="accent4"/>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grpSp>
        <p:nvGrpSpPr>
          <p:cNvPr id="28" name="Group 30"/>
          <p:cNvGrpSpPr/>
          <p:nvPr/>
        </p:nvGrpSpPr>
        <p:grpSpPr>
          <a:xfrm rot="18970732">
            <a:off x="1653688" y="2923174"/>
            <a:ext cx="1421716" cy="1424777"/>
            <a:chOff x="2187746" y="2123279"/>
            <a:chExt cx="1927113" cy="1931011"/>
          </a:xfrm>
        </p:grpSpPr>
        <p:sp>
          <p:nvSpPr>
            <p:cNvPr id="29" name="任意多边形 82"/>
            <p:cNvSpPr/>
            <p:nvPr/>
          </p:nvSpPr>
          <p:spPr bwMode="auto">
            <a:xfrm rot="5400000">
              <a:off x="2185797" y="2125228"/>
              <a:ext cx="1931011" cy="1927113"/>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30" name="任意多边形 83"/>
            <p:cNvSpPr/>
            <p:nvPr/>
          </p:nvSpPr>
          <p:spPr bwMode="auto">
            <a:xfrm rot="16200000">
              <a:off x="2199710" y="2139114"/>
              <a:ext cx="1903185" cy="1899341"/>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31" name="椭圆 80"/>
            <p:cNvSpPr/>
            <p:nvPr/>
          </p:nvSpPr>
          <p:spPr bwMode="auto">
            <a:xfrm>
              <a:off x="2454986" y="2391057"/>
              <a:ext cx="1392631" cy="1395453"/>
            </a:xfrm>
            <a:prstGeom prst="roundRect">
              <a:avLst/>
            </a:prstGeom>
            <a:solidFill>
              <a:schemeClr val="accent1"/>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grpSp>
        <p:nvGrpSpPr>
          <p:cNvPr id="32" name="Group 34"/>
          <p:cNvGrpSpPr/>
          <p:nvPr/>
        </p:nvGrpSpPr>
        <p:grpSpPr>
          <a:xfrm rot="18970732">
            <a:off x="4044320" y="2891831"/>
            <a:ext cx="1421716" cy="1424777"/>
            <a:chOff x="2187746" y="2123279"/>
            <a:chExt cx="1927113" cy="1931011"/>
          </a:xfrm>
        </p:grpSpPr>
        <p:sp>
          <p:nvSpPr>
            <p:cNvPr id="35" name="任意多边形 82"/>
            <p:cNvSpPr/>
            <p:nvPr/>
          </p:nvSpPr>
          <p:spPr bwMode="auto">
            <a:xfrm rot="5400000">
              <a:off x="2185797" y="2125228"/>
              <a:ext cx="1931011" cy="1927113"/>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36" name="任意多边形 83"/>
            <p:cNvSpPr/>
            <p:nvPr/>
          </p:nvSpPr>
          <p:spPr bwMode="auto">
            <a:xfrm rot="16200000">
              <a:off x="2199710" y="2139114"/>
              <a:ext cx="1903185" cy="1899341"/>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37" name="椭圆 80"/>
            <p:cNvSpPr/>
            <p:nvPr/>
          </p:nvSpPr>
          <p:spPr bwMode="auto">
            <a:xfrm>
              <a:off x="2454986" y="2391057"/>
              <a:ext cx="1392631" cy="1395453"/>
            </a:xfrm>
            <a:prstGeom prst="roundRect">
              <a:avLst/>
            </a:prstGeom>
            <a:solidFill>
              <a:schemeClr val="accent3"/>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pic>
        <p:nvPicPr>
          <p:cNvPr id="38" name="Picture 3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903766" y="3213495"/>
            <a:ext cx="874236" cy="789343"/>
          </a:xfrm>
          <a:prstGeom prst="rect">
            <a:avLst/>
          </a:prstGeom>
        </p:spPr>
      </p:pic>
      <p:pic>
        <p:nvPicPr>
          <p:cNvPr id="39" name="Picture 3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5210" y="3199231"/>
            <a:ext cx="789239" cy="789341"/>
          </a:xfrm>
          <a:prstGeom prst="rect">
            <a:avLst/>
          </a:prstGeom>
        </p:spPr>
      </p:pic>
      <p:pic>
        <p:nvPicPr>
          <p:cNvPr id="40"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5293" y="2042952"/>
            <a:ext cx="789239" cy="789342"/>
          </a:xfrm>
          <a:prstGeom prst="rect">
            <a:avLst/>
          </a:prstGeom>
        </p:spPr>
      </p:pic>
      <p:pic>
        <p:nvPicPr>
          <p:cNvPr id="41"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5054" y="4485058"/>
            <a:ext cx="676345" cy="676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par>
                                <p:cTn id="11" presetID="3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p:cTn id="13" dur="1000" fill="hold"/>
                                        <p:tgtEl>
                                          <p:spTgt spid="40"/>
                                        </p:tgtEl>
                                        <p:attrNameLst>
                                          <p:attrName>ppt_w</p:attrName>
                                        </p:attrNameLst>
                                      </p:cBhvr>
                                      <p:tavLst>
                                        <p:tav tm="0">
                                          <p:val>
                                            <p:fltVal val="0"/>
                                          </p:val>
                                        </p:tav>
                                        <p:tav tm="100000">
                                          <p:val>
                                            <p:strVal val="#ppt_w"/>
                                          </p:val>
                                        </p:tav>
                                      </p:tavLst>
                                    </p:anim>
                                    <p:anim calcmode="lin" valueType="num">
                                      <p:cBhvr>
                                        <p:cTn id="14" dur="1000" fill="hold"/>
                                        <p:tgtEl>
                                          <p:spTgt spid="40"/>
                                        </p:tgtEl>
                                        <p:attrNameLst>
                                          <p:attrName>ppt_h</p:attrName>
                                        </p:attrNameLst>
                                      </p:cBhvr>
                                      <p:tavLst>
                                        <p:tav tm="0">
                                          <p:val>
                                            <p:fltVal val="0"/>
                                          </p:val>
                                        </p:tav>
                                        <p:tav tm="100000">
                                          <p:val>
                                            <p:strVal val="#ppt_h"/>
                                          </p:val>
                                        </p:tav>
                                      </p:tavLst>
                                    </p:anim>
                                    <p:anim calcmode="lin" valueType="num">
                                      <p:cBhvr>
                                        <p:cTn id="15" dur="1000" fill="hold"/>
                                        <p:tgtEl>
                                          <p:spTgt spid="40"/>
                                        </p:tgtEl>
                                        <p:attrNameLst>
                                          <p:attrName>style.rotation</p:attrName>
                                        </p:attrNameLst>
                                      </p:cBhvr>
                                      <p:tavLst>
                                        <p:tav tm="0">
                                          <p:val>
                                            <p:fltVal val="90"/>
                                          </p:val>
                                        </p:tav>
                                        <p:tav tm="100000">
                                          <p:val>
                                            <p:fltVal val="0"/>
                                          </p:val>
                                        </p:tav>
                                      </p:tavLst>
                                    </p:anim>
                                    <p:animEffect transition="in" filter="fade">
                                      <p:cBhvr>
                                        <p:cTn id="16" dur="1000"/>
                                        <p:tgtEl>
                                          <p:spTgt spid="40"/>
                                        </p:tgtEl>
                                      </p:cBhvr>
                                    </p:animEffect>
                                  </p:childTnLst>
                                </p:cTn>
                              </p:par>
                              <p:par>
                                <p:cTn id="17" presetID="3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1000" fill="hold"/>
                                        <p:tgtEl>
                                          <p:spTgt spid="38"/>
                                        </p:tgtEl>
                                        <p:attrNameLst>
                                          <p:attrName>ppt_w</p:attrName>
                                        </p:attrNameLst>
                                      </p:cBhvr>
                                      <p:tavLst>
                                        <p:tav tm="0">
                                          <p:val>
                                            <p:fltVal val="0"/>
                                          </p:val>
                                        </p:tav>
                                        <p:tav tm="100000">
                                          <p:val>
                                            <p:strVal val="#ppt_w"/>
                                          </p:val>
                                        </p:tav>
                                      </p:tavLst>
                                    </p:anim>
                                    <p:anim calcmode="lin" valueType="num">
                                      <p:cBhvr>
                                        <p:cTn id="20" dur="1000" fill="hold"/>
                                        <p:tgtEl>
                                          <p:spTgt spid="38"/>
                                        </p:tgtEl>
                                        <p:attrNameLst>
                                          <p:attrName>ppt_h</p:attrName>
                                        </p:attrNameLst>
                                      </p:cBhvr>
                                      <p:tavLst>
                                        <p:tav tm="0">
                                          <p:val>
                                            <p:fltVal val="0"/>
                                          </p:val>
                                        </p:tav>
                                        <p:tav tm="100000">
                                          <p:val>
                                            <p:strVal val="#ppt_h"/>
                                          </p:val>
                                        </p:tav>
                                      </p:tavLst>
                                    </p:anim>
                                    <p:anim calcmode="lin" valueType="num">
                                      <p:cBhvr>
                                        <p:cTn id="21" dur="1000" fill="hold"/>
                                        <p:tgtEl>
                                          <p:spTgt spid="38"/>
                                        </p:tgtEl>
                                        <p:attrNameLst>
                                          <p:attrName>style.rotation</p:attrName>
                                        </p:attrNameLst>
                                      </p:cBhvr>
                                      <p:tavLst>
                                        <p:tav tm="0">
                                          <p:val>
                                            <p:fltVal val="90"/>
                                          </p:val>
                                        </p:tav>
                                        <p:tav tm="100000">
                                          <p:val>
                                            <p:fltVal val="0"/>
                                          </p:val>
                                        </p:tav>
                                      </p:tavLst>
                                    </p:anim>
                                    <p:animEffect transition="in" filter="fade">
                                      <p:cBhvr>
                                        <p:cTn id="22" dur="1000"/>
                                        <p:tgtEl>
                                          <p:spTgt spid="38"/>
                                        </p:tgtEl>
                                      </p:cBhvr>
                                    </p:animEffect>
                                  </p:childTnLst>
                                </p:cTn>
                              </p:par>
                              <p:par>
                                <p:cTn id="23" presetID="3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1000" fill="hold"/>
                                        <p:tgtEl>
                                          <p:spTgt spid="28"/>
                                        </p:tgtEl>
                                        <p:attrNameLst>
                                          <p:attrName>ppt_w</p:attrName>
                                        </p:attrNameLst>
                                      </p:cBhvr>
                                      <p:tavLst>
                                        <p:tav tm="0">
                                          <p:val>
                                            <p:fltVal val="0"/>
                                          </p:val>
                                        </p:tav>
                                        <p:tav tm="100000">
                                          <p:val>
                                            <p:strVal val="#ppt_w"/>
                                          </p:val>
                                        </p:tav>
                                      </p:tavLst>
                                    </p:anim>
                                    <p:anim calcmode="lin" valueType="num">
                                      <p:cBhvr>
                                        <p:cTn id="26" dur="1000" fill="hold"/>
                                        <p:tgtEl>
                                          <p:spTgt spid="28"/>
                                        </p:tgtEl>
                                        <p:attrNameLst>
                                          <p:attrName>ppt_h</p:attrName>
                                        </p:attrNameLst>
                                      </p:cBhvr>
                                      <p:tavLst>
                                        <p:tav tm="0">
                                          <p:val>
                                            <p:fltVal val="0"/>
                                          </p:val>
                                        </p:tav>
                                        <p:tav tm="100000">
                                          <p:val>
                                            <p:strVal val="#ppt_h"/>
                                          </p:val>
                                        </p:tav>
                                      </p:tavLst>
                                    </p:anim>
                                    <p:anim calcmode="lin" valueType="num">
                                      <p:cBhvr>
                                        <p:cTn id="27" dur="1000" fill="hold"/>
                                        <p:tgtEl>
                                          <p:spTgt spid="28"/>
                                        </p:tgtEl>
                                        <p:attrNameLst>
                                          <p:attrName>style.rotation</p:attrName>
                                        </p:attrNameLst>
                                      </p:cBhvr>
                                      <p:tavLst>
                                        <p:tav tm="0">
                                          <p:val>
                                            <p:fltVal val="90"/>
                                          </p:val>
                                        </p:tav>
                                        <p:tav tm="100000">
                                          <p:val>
                                            <p:fltVal val="0"/>
                                          </p:val>
                                        </p:tav>
                                      </p:tavLst>
                                    </p:anim>
                                    <p:animEffect transition="in" filter="fade">
                                      <p:cBhvr>
                                        <p:cTn id="28" dur="1000"/>
                                        <p:tgtEl>
                                          <p:spTgt spid="28"/>
                                        </p:tgtEl>
                                      </p:cBhvr>
                                    </p:animEffect>
                                  </p:childTnLst>
                                </p:cTn>
                              </p:par>
                              <p:par>
                                <p:cTn id="29" presetID="3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1000" fill="hold"/>
                                        <p:tgtEl>
                                          <p:spTgt spid="24"/>
                                        </p:tgtEl>
                                        <p:attrNameLst>
                                          <p:attrName>ppt_w</p:attrName>
                                        </p:attrNameLst>
                                      </p:cBhvr>
                                      <p:tavLst>
                                        <p:tav tm="0">
                                          <p:val>
                                            <p:fltVal val="0"/>
                                          </p:val>
                                        </p:tav>
                                        <p:tav tm="100000">
                                          <p:val>
                                            <p:strVal val="#ppt_w"/>
                                          </p:val>
                                        </p:tav>
                                      </p:tavLst>
                                    </p:anim>
                                    <p:anim calcmode="lin" valueType="num">
                                      <p:cBhvr>
                                        <p:cTn id="32" dur="1000" fill="hold"/>
                                        <p:tgtEl>
                                          <p:spTgt spid="24"/>
                                        </p:tgtEl>
                                        <p:attrNameLst>
                                          <p:attrName>ppt_h</p:attrName>
                                        </p:attrNameLst>
                                      </p:cBhvr>
                                      <p:tavLst>
                                        <p:tav tm="0">
                                          <p:val>
                                            <p:fltVal val="0"/>
                                          </p:val>
                                        </p:tav>
                                        <p:tav tm="100000">
                                          <p:val>
                                            <p:strVal val="#ppt_h"/>
                                          </p:val>
                                        </p:tav>
                                      </p:tavLst>
                                    </p:anim>
                                    <p:anim calcmode="lin" valueType="num">
                                      <p:cBhvr>
                                        <p:cTn id="33" dur="1000" fill="hold"/>
                                        <p:tgtEl>
                                          <p:spTgt spid="24"/>
                                        </p:tgtEl>
                                        <p:attrNameLst>
                                          <p:attrName>style.rotation</p:attrName>
                                        </p:attrNameLst>
                                      </p:cBhvr>
                                      <p:tavLst>
                                        <p:tav tm="0">
                                          <p:val>
                                            <p:fltVal val="90"/>
                                          </p:val>
                                        </p:tav>
                                        <p:tav tm="100000">
                                          <p:val>
                                            <p:fltVal val="0"/>
                                          </p:val>
                                        </p:tav>
                                      </p:tavLst>
                                    </p:anim>
                                    <p:animEffect transition="in" filter="fade">
                                      <p:cBhvr>
                                        <p:cTn id="34" dur="1000"/>
                                        <p:tgtEl>
                                          <p:spTgt spid="24"/>
                                        </p:tgtEl>
                                      </p:cBhvr>
                                    </p:animEffect>
                                  </p:childTnLst>
                                </p:cTn>
                              </p:par>
                              <p:par>
                                <p:cTn id="35" presetID="31" presetClass="entr" presetSubtype="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1000" fill="hold"/>
                                        <p:tgtEl>
                                          <p:spTgt spid="41"/>
                                        </p:tgtEl>
                                        <p:attrNameLst>
                                          <p:attrName>ppt_w</p:attrName>
                                        </p:attrNameLst>
                                      </p:cBhvr>
                                      <p:tavLst>
                                        <p:tav tm="0">
                                          <p:val>
                                            <p:fltVal val="0"/>
                                          </p:val>
                                        </p:tav>
                                        <p:tav tm="100000">
                                          <p:val>
                                            <p:strVal val="#ppt_w"/>
                                          </p:val>
                                        </p:tav>
                                      </p:tavLst>
                                    </p:anim>
                                    <p:anim calcmode="lin" valueType="num">
                                      <p:cBhvr>
                                        <p:cTn id="38" dur="1000" fill="hold"/>
                                        <p:tgtEl>
                                          <p:spTgt spid="41"/>
                                        </p:tgtEl>
                                        <p:attrNameLst>
                                          <p:attrName>ppt_h</p:attrName>
                                        </p:attrNameLst>
                                      </p:cBhvr>
                                      <p:tavLst>
                                        <p:tav tm="0">
                                          <p:val>
                                            <p:fltVal val="0"/>
                                          </p:val>
                                        </p:tav>
                                        <p:tav tm="100000">
                                          <p:val>
                                            <p:strVal val="#ppt_h"/>
                                          </p:val>
                                        </p:tav>
                                      </p:tavLst>
                                    </p:anim>
                                    <p:anim calcmode="lin" valueType="num">
                                      <p:cBhvr>
                                        <p:cTn id="39" dur="1000" fill="hold"/>
                                        <p:tgtEl>
                                          <p:spTgt spid="41"/>
                                        </p:tgtEl>
                                        <p:attrNameLst>
                                          <p:attrName>style.rotation</p:attrName>
                                        </p:attrNameLst>
                                      </p:cBhvr>
                                      <p:tavLst>
                                        <p:tav tm="0">
                                          <p:val>
                                            <p:fltVal val="90"/>
                                          </p:val>
                                        </p:tav>
                                        <p:tav tm="100000">
                                          <p:val>
                                            <p:fltVal val="0"/>
                                          </p:val>
                                        </p:tav>
                                      </p:tavLst>
                                    </p:anim>
                                    <p:animEffect transition="in" filter="fade">
                                      <p:cBhvr>
                                        <p:cTn id="40" dur="1000"/>
                                        <p:tgtEl>
                                          <p:spTgt spid="41"/>
                                        </p:tgtEl>
                                      </p:cBhvr>
                                    </p:animEffect>
                                  </p:childTnLst>
                                </p:cTn>
                              </p:par>
                              <p:par>
                                <p:cTn id="41" presetID="31"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p:cTn id="43" dur="1000" fill="hold"/>
                                        <p:tgtEl>
                                          <p:spTgt spid="32"/>
                                        </p:tgtEl>
                                        <p:attrNameLst>
                                          <p:attrName>ppt_w</p:attrName>
                                        </p:attrNameLst>
                                      </p:cBhvr>
                                      <p:tavLst>
                                        <p:tav tm="0">
                                          <p:val>
                                            <p:fltVal val="0"/>
                                          </p:val>
                                        </p:tav>
                                        <p:tav tm="100000">
                                          <p:val>
                                            <p:strVal val="#ppt_w"/>
                                          </p:val>
                                        </p:tav>
                                      </p:tavLst>
                                    </p:anim>
                                    <p:anim calcmode="lin" valueType="num">
                                      <p:cBhvr>
                                        <p:cTn id="44" dur="1000" fill="hold"/>
                                        <p:tgtEl>
                                          <p:spTgt spid="32"/>
                                        </p:tgtEl>
                                        <p:attrNameLst>
                                          <p:attrName>ppt_h</p:attrName>
                                        </p:attrNameLst>
                                      </p:cBhvr>
                                      <p:tavLst>
                                        <p:tav tm="0">
                                          <p:val>
                                            <p:fltVal val="0"/>
                                          </p:val>
                                        </p:tav>
                                        <p:tav tm="100000">
                                          <p:val>
                                            <p:strVal val="#ppt_h"/>
                                          </p:val>
                                        </p:tav>
                                      </p:tavLst>
                                    </p:anim>
                                    <p:anim calcmode="lin" valueType="num">
                                      <p:cBhvr>
                                        <p:cTn id="45" dur="1000" fill="hold"/>
                                        <p:tgtEl>
                                          <p:spTgt spid="32"/>
                                        </p:tgtEl>
                                        <p:attrNameLst>
                                          <p:attrName>style.rotation</p:attrName>
                                        </p:attrNameLst>
                                      </p:cBhvr>
                                      <p:tavLst>
                                        <p:tav tm="0">
                                          <p:val>
                                            <p:fltVal val="90"/>
                                          </p:val>
                                        </p:tav>
                                        <p:tav tm="100000">
                                          <p:val>
                                            <p:fltVal val="0"/>
                                          </p:val>
                                        </p:tav>
                                      </p:tavLst>
                                    </p:anim>
                                    <p:animEffect transition="in" filter="fade">
                                      <p:cBhvr>
                                        <p:cTn id="46" dur="1000"/>
                                        <p:tgtEl>
                                          <p:spTgt spid="32"/>
                                        </p:tgtEl>
                                      </p:cBhvr>
                                    </p:animEffect>
                                  </p:childTnLst>
                                </p:cTn>
                              </p:par>
                              <p:par>
                                <p:cTn id="47" presetID="31" presetClass="entr" presetSubtype="0"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p:cTn id="49" dur="1000" fill="hold"/>
                                        <p:tgtEl>
                                          <p:spTgt spid="39"/>
                                        </p:tgtEl>
                                        <p:attrNameLst>
                                          <p:attrName>ppt_w</p:attrName>
                                        </p:attrNameLst>
                                      </p:cBhvr>
                                      <p:tavLst>
                                        <p:tav tm="0">
                                          <p:val>
                                            <p:fltVal val="0"/>
                                          </p:val>
                                        </p:tav>
                                        <p:tav tm="100000">
                                          <p:val>
                                            <p:strVal val="#ppt_w"/>
                                          </p:val>
                                        </p:tav>
                                      </p:tavLst>
                                    </p:anim>
                                    <p:anim calcmode="lin" valueType="num">
                                      <p:cBhvr>
                                        <p:cTn id="50" dur="1000" fill="hold"/>
                                        <p:tgtEl>
                                          <p:spTgt spid="39"/>
                                        </p:tgtEl>
                                        <p:attrNameLst>
                                          <p:attrName>ppt_h</p:attrName>
                                        </p:attrNameLst>
                                      </p:cBhvr>
                                      <p:tavLst>
                                        <p:tav tm="0">
                                          <p:val>
                                            <p:fltVal val="0"/>
                                          </p:val>
                                        </p:tav>
                                        <p:tav tm="100000">
                                          <p:val>
                                            <p:strVal val="#ppt_h"/>
                                          </p:val>
                                        </p:tav>
                                      </p:tavLst>
                                    </p:anim>
                                    <p:anim calcmode="lin" valueType="num">
                                      <p:cBhvr>
                                        <p:cTn id="51" dur="1000" fill="hold"/>
                                        <p:tgtEl>
                                          <p:spTgt spid="39"/>
                                        </p:tgtEl>
                                        <p:attrNameLst>
                                          <p:attrName>style.rotation</p:attrName>
                                        </p:attrNameLst>
                                      </p:cBhvr>
                                      <p:tavLst>
                                        <p:tav tm="0">
                                          <p:val>
                                            <p:fltVal val="90"/>
                                          </p:val>
                                        </p:tav>
                                        <p:tav tm="100000">
                                          <p:val>
                                            <p:fltVal val="0"/>
                                          </p:val>
                                        </p:tav>
                                      </p:tavLst>
                                    </p:anim>
                                    <p:animEffect transition="in" filter="fade">
                                      <p:cBhvr>
                                        <p:cTn id="52" dur="1000"/>
                                        <p:tgtEl>
                                          <p:spTgt spid="39"/>
                                        </p:tgtEl>
                                      </p:cBhvr>
                                    </p:animEffect>
                                  </p:childTnLst>
                                </p:cTn>
                              </p:par>
                            </p:childTnLst>
                          </p:cTn>
                        </p:par>
                        <p:par>
                          <p:cTn id="53" fill="hold">
                            <p:stCondLst>
                              <p:cond delay="1000"/>
                            </p:stCondLst>
                            <p:childTnLst>
                              <p:par>
                                <p:cTn id="54" presetID="22" presetClass="entr" presetSubtype="8" fill="hold"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wipe(left)">
                                      <p:cBhvr>
                                        <p:cTn id="56" dur="500"/>
                                        <p:tgtEl>
                                          <p:spTgt spid="4"/>
                                        </p:tgtEl>
                                      </p:cBhvr>
                                    </p:animEffect>
                                  </p:childTnLst>
                                </p:cTn>
                              </p:par>
                            </p:childTnLst>
                          </p:cTn>
                        </p:par>
                        <p:par>
                          <p:cTn id="57" fill="hold">
                            <p:stCondLst>
                              <p:cond delay="1500"/>
                            </p:stCondLst>
                            <p:childTnLst>
                              <p:par>
                                <p:cTn id="58" presetID="22" presetClass="entr" presetSubtype="8" fill="hold" nodeType="after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left)">
                                      <p:cBhvr>
                                        <p:cTn id="60" dur="500"/>
                                        <p:tgtEl>
                                          <p:spTgt spid="8"/>
                                        </p:tgtEl>
                                      </p:cBhvr>
                                    </p:animEffect>
                                  </p:childTnLst>
                                </p:cTn>
                              </p:par>
                            </p:childTnLst>
                          </p:cTn>
                        </p:par>
                        <p:par>
                          <p:cTn id="61" fill="hold">
                            <p:stCondLst>
                              <p:cond delay="2000"/>
                            </p:stCondLst>
                            <p:childTnLst>
                              <p:par>
                                <p:cTn id="62" presetID="22" presetClass="entr" presetSubtype="8" fill="hold"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left)">
                                      <p:cBhvr>
                                        <p:cTn id="64" dur="500"/>
                                        <p:tgtEl>
                                          <p:spTgt spid="12"/>
                                        </p:tgtEl>
                                      </p:cBhvr>
                                    </p:animEffect>
                                  </p:childTnLst>
                                </p:cTn>
                              </p:par>
                            </p:childTnLst>
                          </p:cTn>
                        </p:par>
                        <p:par>
                          <p:cTn id="65" fill="hold">
                            <p:stCondLst>
                              <p:cond delay="2500"/>
                            </p:stCondLst>
                            <p:childTnLst>
                              <p:par>
                                <p:cTn id="66" presetID="22" presetClass="entr" presetSubtype="8" fill="hold" nodeType="after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wipe(left)">
                                      <p:cBhvr>
                                        <p:cTn id="6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6"/>
          <p:cNvGrpSpPr/>
          <p:nvPr/>
        </p:nvGrpSpPr>
        <p:grpSpPr>
          <a:xfrm>
            <a:off x="1011790" y="1988841"/>
            <a:ext cx="2193415" cy="2879932"/>
            <a:chOff x="888555" y="1518341"/>
            <a:chExt cx="1645276" cy="2159949"/>
          </a:xfrm>
        </p:grpSpPr>
        <p:sp>
          <p:nvSpPr>
            <p:cNvPr id="5" name="Rounded Rectangle 7"/>
            <p:cNvSpPr/>
            <p:nvPr/>
          </p:nvSpPr>
          <p:spPr>
            <a:xfrm>
              <a:off x="888555" y="1518341"/>
              <a:ext cx="1645276" cy="2159949"/>
            </a:xfrm>
            <a:prstGeom prst="roundRect">
              <a:avLst>
                <a:gd name="adj" fmla="val 4218"/>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Content Placeholder 2"/>
            <p:cNvSpPr txBox="1"/>
            <p:nvPr/>
          </p:nvSpPr>
          <p:spPr>
            <a:xfrm>
              <a:off x="973456" y="2049520"/>
              <a:ext cx="1475474" cy="1386326"/>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18565">
                <a:lnSpc>
                  <a:spcPct val="130000"/>
                </a:lnSpc>
                <a:defRPr/>
              </a:pPr>
              <a:r>
                <a:rPr lang="zh-CN" altLang="en-US" sz="1200" kern="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a:t>
              </a:r>
              <a:endParaRPr lang="zh-CN" altLang="en-US" sz="1200" kern="0" dirty="0">
                <a:solidFill>
                  <a:schemeClr val="tx1">
                    <a:lumMod val="50000"/>
                    <a:lumOff val="50000"/>
                  </a:schemeClr>
                </a:solidFill>
                <a:latin typeface="微软雅黑" panose="020B0503020204020204" charset="-122"/>
                <a:ea typeface="微软雅黑" panose="020B0503020204020204" charset="-122"/>
              </a:endParaRPr>
            </a:p>
          </p:txBody>
        </p:sp>
        <p:sp>
          <p:nvSpPr>
            <p:cNvPr id="7" name="Title 13"/>
            <p:cNvSpPr txBox="1"/>
            <p:nvPr/>
          </p:nvSpPr>
          <p:spPr>
            <a:xfrm>
              <a:off x="1000108" y="1616251"/>
              <a:ext cx="1422170" cy="323165"/>
            </a:xfrm>
            <a:prstGeom prst="rect">
              <a:avLst/>
            </a:prstGeom>
          </p:spPr>
          <p:txBody>
            <a:bodyPr vert="horz" lIns="121920" tIns="60960" rIns="121920" bIns="60960"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ctr"/>
              <a:r>
                <a:rPr lang="zh-CN" altLang="en-US" sz="2000" dirty="0"/>
                <a:t>添加标题</a:t>
              </a:r>
              <a:endParaRPr lang="en-US" altLang="zh-CN" sz="2000" dirty="0"/>
            </a:p>
          </p:txBody>
        </p:sp>
        <p:cxnSp>
          <p:nvCxnSpPr>
            <p:cNvPr id="8" name="Straight Connector 11"/>
            <p:cNvCxnSpPr/>
            <p:nvPr/>
          </p:nvCxnSpPr>
          <p:spPr>
            <a:xfrm>
              <a:off x="888555" y="2005630"/>
              <a:ext cx="1645276"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12"/>
            <p:cNvCxnSpPr/>
            <p:nvPr/>
          </p:nvCxnSpPr>
          <p:spPr>
            <a:xfrm>
              <a:off x="888555" y="2034890"/>
              <a:ext cx="1645276"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10" name="Group 13"/>
          <p:cNvGrpSpPr/>
          <p:nvPr/>
        </p:nvGrpSpPr>
        <p:grpSpPr>
          <a:xfrm>
            <a:off x="3603741" y="1988840"/>
            <a:ext cx="2193415" cy="2879932"/>
            <a:chOff x="888555" y="1518341"/>
            <a:chExt cx="1645276" cy="2159949"/>
          </a:xfrm>
        </p:grpSpPr>
        <p:sp>
          <p:nvSpPr>
            <p:cNvPr id="11" name="Rounded Rectangle 14"/>
            <p:cNvSpPr/>
            <p:nvPr/>
          </p:nvSpPr>
          <p:spPr>
            <a:xfrm>
              <a:off x="888555" y="1518341"/>
              <a:ext cx="1645276" cy="2159949"/>
            </a:xfrm>
            <a:prstGeom prst="roundRect">
              <a:avLst>
                <a:gd name="adj" fmla="val 4218"/>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Content Placeholder 2"/>
            <p:cNvSpPr txBox="1"/>
            <p:nvPr/>
          </p:nvSpPr>
          <p:spPr>
            <a:xfrm>
              <a:off x="973456" y="2049520"/>
              <a:ext cx="1475474" cy="1386326"/>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18565">
                <a:lnSpc>
                  <a:spcPct val="130000"/>
                </a:lnSpc>
                <a:defRPr/>
              </a:pPr>
              <a:r>
                <a:rPr lang="zh-CN" altLang="en-US" sz="1200" kern="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a:t>
              </a:r>
              <a:endParaRPr lang="zh-CN" altLang="en-US" sz="1200" kern="0" dirty="0">
                <a:solidFill>
                  <a:schemeClr val="tx1">
                    <a:lumMod val="50000"/>
                    <a:lumOff val="50000"/>
                  </a:schemeClr>
                </a:solidFill>
                <a:latin typeface="微软雅黑" panose="020B0503020204020204" charset="-122"/>
                <a:ea typeface="微软雅黑" panose="020B0503020204020204" charset="-122"/>
              </a:endParaRPr>
            </a:p>
          </p:txBody>
        </p:sp>
        <p:sp>
          <p:nvSpPr>
            <p:cNvPr id="13" name="Title 13"/>
            <p:cNvSpPr txBox="1"/>
            <p:nvPr/>
          </p:nvSpPr>
          <p:spPr>
            <a:xfrm>
              <a:off x="1000108" y="1616251"/>
              <a:ext cx="1422170" cy="323165"/>
            </a:xfrm>
            <a:prstGeom prst="rect">
              <a:avLst/>
            </a:prstGeom>
          </p:spPr>
          <p:txBody>
            <a:bodyPr vert="horz" lIns="121920" tIns="60960" rIns="121920" bIns="60960"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ctr"/>
              <a:r>
                <a:rPr lang="zh-CN" altLang="en-US" sz="2000" dirty="0"/>
                <a:t>添加标题</a:t>
              </a:r>
              <a:endParaRPr lang="en-US" altLang="zh-CN" sz="2000" dirty="0"/>
            </a:p>
          </p:txBody>
        </p:sp>
        <p:cxnSp>
          <p:nvCxnSpPr>
            <p:cNvPr id="14" name="Straight Connector 18"/>
            <p:cNvCxnSpPr/>
            <p:nvPr/>
          </p:nvCxnSpPr>
          <p:spPr>
            <a:xfrm>
              <a:off x="888555" y="2005630"/>
              <a:ext cx="1645276"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9"/>
            <p:cNvCxnSpPr/>
            <p:nvPr/>
          </p:nvCxnSpPr>
          <p:spPr>
            <a:xfrm>
              <a:off x="888555" y="2034890"/>
              <a:ext cx="1645276"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20"/>
          <p:cNvGrpSpPr/>
          <p:nvPr/>
        </p:nvGrpSpPr>
        <p:grpSpPr>
          <a:xfrm>
            <a:off x="6195691" y="1988841"/>
            <a:ext cx="2193415" cy="2879932"/>
            <a:chOff x="888555" y="1518341"/>
            <a:chExt cx="1645276" cy="2159949"/>
          </a:xfrm>
        </p:grpSpPr>
        <p:sp>
          <p:nvSpPr>
            <p:cNvPr id="17" name="Rounded Rectangle 21"/>
            <p:cNvSpPr/>
            <p:nvPr/>
          </p:nvSpPr>
          <p:spPr>
            <a:xfrm>
              <a:off x="888555" y="1518341"/>
              <a:ext cx="1645276" cy="2159949"/>
            </a:xfrm>
            <a:prstGeom prst="roundRect">
              <a:avLst>
                <a:gd name="adj" fmla="val 4218"/>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Content Placeholder 2"/>
            <p:cNvSpPr txBox="1"/>
            <p:nvPr/>
          </p:nvSpPr>
          <p:spPr>
            <a:xfrm>
              <a:off x="973456" y="2049520"/>
              <a:ext cx="1475474" cy="1386326"/>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18565">
                <a:lnSpc>
                  <a:spcPct val="130000"/>
                </a:lnSpc>
                <a:defRPr/>
              </a:pPr>
              <a:r>
                <a:rPr lang="zh-CN" altLang="en-US" sz="1200" kern="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a:t>
              </a:r>
              <a:endParaRPr lang="zh-CN" altLang="en-US" sz="1200" kern="0" dirty="0">
                <a:solidFill>
                  <a:schemeClr val="tx1">
                    <a:lumMod val="50000"/>
                    <a:lumOff val="50000"/>
                  </a:schemeClr>
                </a:solidFill>
                <a:latin typeface="微软雅黑" panose="020B0503020204020204" charset="-122"/>
                <a:ea typeface="微软雅黑" panose="020B0503020204020204" charset="-122"/>
              </a:endParaRPr>
            </a:p>
          </p:txBody>
        </p:sp>
        <p:sp>
          <p:nvSpPr>
            <p:cNvPr id="19" name="Title 13"/>
            <p:cNvSpPr txBox="1"/>
            <p:nvPr/>
          </p:nvSpPr>
          <p:spPr>
            <a:xfrm>
              <a:off x="1000108" y="1616251"/>
              <a:ext cx="1422170" cy="323165"/>
            </a:xfrm>
            <a:prstGeom prst="rect">
              <a:avLst/>
            </a:prstGeom>
          </p:spPr>
          <p:txBody>
            <a:bodyPr vert="horz" lIns="121920" tIns="60960" rIns="121920" bIns="60960"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ctr"/>
              <a:r>
                <a:rPr lang="zh-CN" altLang="en-US" sz="2000" dirty="0"/>
                <a:t>添加标题</a:t>
              </a:r>
              <a:endParaRPr lang="en-US" altLang="zh-CN" sz="2000" dirty="0"/>
            </a:p>
          </p:txBody>
        </p:sp>
        <p:cxnSp>
          <p:nvCxnSpPr>
            <p:cNvPr id="20" name="Straight Connector 25"/>
            <p:cNvCxnSpPr/>
            <p:nvPr/>
          </p:nvCxnSpPr>
          <p:spPr>
            <a:xfrm>
              <a:off x="888555" y="2005630"/>
              <a:ext cx="1645276"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6"/>
            <p:cNvCxnSpPr/>
            <p:nvPr/>
          </p:nvCxnSpPr>
          <p:spPr>
            <a:xfrm>
              <a:off x="888555" y="2034890"/>
              <a:ext cx="1645276"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27"/>
          <p:cNvGrpSpPr/>
          <p:nvPr/>
        </p:nvGrpSpPr>
        <p:grpSpPr>
          <a:xfrm>
            <a:off x="8787642" y="1988841"/>
            <a:ext cx="2193415" cy="2879932"/>
            <a:chOff x="888555" y="1518341"/>
            <a:chExt cx="1645276" cy="2159949"/>
          </a:xfrm>
        </p:grpSpPr>
        <p:sp>
          <p:nvSpPr>
            <p:cNvPr id="23" name="Rounded Rectangle 28"/>
            <p:cNvSpPr/>
            <p:nvPr/>
          </p:nvSpPr>
          <p:spPr>
            <a:xfrm>
              <a:off x="888555" y="1518341"/>
              <a:ext cx="1645276" cy="2159949"/>
            </a:xfrm>
            <a:prstGeom prst="roundRect">
              <a:avLst>
                <a:gd name="adj" fmla="val 4218"/>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Content Placeholder 2"/>
            <p:cNvSpPr txBox="1"/>
            <p:nvPr/>
          </p:nvSpPr>
          <p:spPr>
            <a:xfrm>
              <a:off x="973456" y="2049520"/>
              <a:ext cx="1475474" cy="1386326"/>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18565">
                <a:lnSpc>
                  <a:spcPct val="130000"/>
                </a:lnSpc>
                <a:defRPr/>
              </a:pPr>
              <a:r>
                <a:rPr lang="zh-CN" altLang="en-US" sz="1200" kern="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a:t>
              </a:r>
              <a:endParaRPr lang="zh-CN" altLang="en-US" sz="1200" kern="0" dirty="0">
                <a:solidFill>
                  <a:schemeClr val="tx1">
                    <a:lumMod val="50000"/>
                    <a:lumOff val="50000"/>
                  </a:schemeClr>
                </a:solidFill>
                <a:latin typeface="微软雅黑" panose="020B0503020204020204" charset="-122"/>
                <a:ea typeface="微软雅黑" panose="020B0503020204020204" charset="-122"/>
              </a:endParaRPr>
            </a:p>
          </p:txBody>
        </p:sp>
        <p:sp>
          <p:nvSpPr>
            <p:cNvPr id="25" name="Title 13"/>
            <p:cNvSpPr txBox="1"/>
            <p:nvPr/>
          </p:nvSpPr>
          <p:spPr>
            <a:xfrm>
              <a:off x="996710" y="1601221"/>
              <a:ext cx="1422170" cy="323165"/>
            </a:xfrm>
            <a:prstGeom prst="rect">
              <a:avLst/>
            </a:prstGeom>
          </p:spPr>
          <p:txBody>
            <a:bodyPr vert="horz" lIns="121920" tIns="60960" rIns="121920" bIns="60960"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ctr"/>
              <a:r>
                <a:rPr lang="zh-CN" altLang="en-US" sz="2000" dirty="0"/>
                <a:t>添加标题</a:t>
              </a:r>
              <a:endParaRPr lang="en-US" altLang="zh-CN" sz="2000" dirty="0"/>
            </a:p>
          </p:txBody>
        </p:sp>
        <p:cxnSp>
          <p:nvCxnSpPr>
            <p:cNvPr id="26" name="Straight Connector 32"/>
            <p:cNvCxnSpPr/>
            <p:nvPr/>
          </p:nvCxnSpPr>
          <p:spPr>
            <a:xfrm>
              <a:off x="888555" y="2005630"/>
              <a:ext cx="1645276"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33"/>
            <p:cNvCxnSpPr/>
            <p:nvPr/>
          </p:nvCxnSpPr>
          <p:spPr>
            <a:xfrm>
              <a:off x="888555" y="2034890"/>
              <a:ext cx="1645276"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8" name="Content Placeholder 2"/>
          <p:cNvSpPr txBox="1"/>
          <p:nvPr/>
        </p:nvSpPr>
        <p:spPr>
          <a:xfrm>
            <a:off x="728098" y="5084799"/>
            <a:ext cx="10655797" cy="814033"/>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18565">
              <a:lnSpc>
                <a:spcPct val="130000"/>
              </a:lnSpc>
              <a:defRPr/>
            </a:pPr>
            <a:r>
              <a:rPr lang="zh-CN" altLang="en-US" kern="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a:t>
            </a:r>
            <a:endParaRPr lang="zh-CN" altLang="en-US" kern="0" dirty="0">
              <a:solidFill>
                <a:schemeClr val="tx1">
                  <a:lumMod val="50000"/>
                  <a:lumOff val="50000"/>
                </a:schemeClr>
              </a:solidFill>
              <a:latin typeface="微软雅黑" panose="020B0503020204020204" charset="-122"/>
              <a:ea typeface="微软雅黑" panose="020B0503020204020204" charset="-122"/>
            </a:endParaRPr>
          </a:p>
          <a:p>
            <a:pPr defTabSz="1218565">
              <a:lnSpc>
                <a:spcPct val="130000"/>
              </a:lnSpc>
              <a:defRPr/>
            </a:pPr>
            <a:endParaRPr lang="zh-CN" altLang="en-US" kern="0" dirty="0">
              <a:solidFill>
                <a:schemeClr val="tx1">
                  <a:lumMod val="50000"/>
                  <a:lumOff val="50000"/>
                </a:schemeClr>
              </a:solidFill>
              <a:latin typeface="微软雅黑" panose="020B0503020204020204" charset="-122"/>
              <a:ea typeface="微软雅黑" panose="020B0503020204020204" charset="-122"/>
            </a:endParaRPr>
          </a:p>
          <a:p>
            <a:pPr defTabSz="1218565">
              <a:lnSpc>
                <a:spcPct val="130000"/>
              </a:lnSpc>
              <a:defRPr/>
            </a:pPr>
            <a:endParaRPr lang="zh-CN" altLang="en-US" kern="0" dirty="0">
              <a:solidFill>
                <a:schemeClr val="tx1">
                  <a:lumMod val="50000"/>
                  <a:lumOff val="50000"/>
                </a:schemeClr>
              </a:solidFill>
              <a:latin typeface="微软雅黑" panose="020B0503020204020204" charset="-122"/>
              <a:ea typeface="微软雅黑" panose="020B0503020204020204" charset="-122"/>
            </a:endParaRPr>
          </a:p>
        </p:txBody>
      </p:sp>
      <p:grpSp>
        <p:nvGrpSpPr>
          <p:cNvPr id="29" name="Group 35"/>
          <p:cNvGrpSpPr/>
          <p:nvPr/>
        </p:nvGrpSpPr>
        <p:grpSpPr>
          <a:xfrm>
            <a:off x="1321015" y="4184937"/>
            <a:ext cx="1577628" cy="468443"/>
            <a:chOff x="2187746" y="2123279"/>
            <a:chExt cx="1927113" cy="1931011"/>
          </a:xfrm>
        </p:grpSpPr>
        <p:sp>
          <p:nvSpPr>
            <p:cNvPr id="30" name="任意多边形 82"/>
            <p:cNvSpPr/>
            <p:nvPr/>
          </p:nvSpPr>
          <p:spPr bwMode="auto">
            <a:xfrm rot="5400000">
              <a:off x="2185797" y="2125228"/>
              <a:ext cx="1931011" cy="1927113"/>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31" name="任意多边形 83"/>
            <p:cNvSpPr/>
            <p:nvPr/>
          </p:nvSpPr>
          <p:spPr bwMode="auto">
            <a:xfrm rot="16200000">
              <a:off x="2199710" y="2139114"/>
              <a:ext cx="1903185" cy="1899341"/>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32" name="椭圆 80"/>
            <p:cNvSpPr/>
            <p:nvPr/>
          </p:nvSpPr>
          <p:spPr bwMode="auto">
            <a:xfrm>
              <a:off x="2325426" y="2391056"/>
              <a:ext cx="1640689" cy="1395452"/>
            </a:xfrm>
            <a:prstGeom prst="roundRect">
              <a:avLst/>
            </a:prstGeom>
            <a:solidFill>
              <a:schemeClr val="accent1"/>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vi-VN" altLang="zh-CN" kern="0" dirty="0">
                  <a:solidFill>
                    <a:srgbClr val="FFFFFF"/>
                  </a:solidFill>
                </a:rPr>
                <a:t>201</a:t>
              </a:r>
              <a:r>
                <a:rPr lang="en-US" altLang="zh-CN" kern="0" dirty="0">
                  <a:solidFill>
                    <a:srgbClr val="FFFFFF"/>
                  </a:solidFill>
                </a:rPr>
                <a:t>6</a:t>
              </a:r>
              <a:endParaRPr lang="zh-CN" altLang="en-US" kern="0" dirty="0">
                <a:solidFill>
                  <a:srgbClr val="FFFFFF"/>
                </a:solidFill>
              </a:endParaRPr>
            </a:p>
          </p:txBody>
        </p:sp>
      </p:grpSp>
      <p:grpSp>
        <p:nvGrpSpPr>
          <p:cNvPr id="35" name="Group 39"/>
          <p:cNvGrpSpPr/>
          <p:nvPr/>
        </p:nvGrpSpPr>
        <p:grpSpPr>
          <a:xfrm>
            <a:off x="3911633" y="4184936"/>
            <a:ext cx="1577628" cy="468443"/>
            <a:chOff x="2187746" y="2123279"/>
            <a:chExt cx="1927113" cy="1931011"/>
          </a:xfrm>
        </p:grpSpPr>
        <p:sp>
          <p:nvSpPr>
            <p:cNvPr id="36" name="任意多边形 82"/>
            <p:cNvSpPr/>
            <p:nvPr/>
          </p:nvSpPr>
          <p:spPr bwMode="auto">
            <a:xfrm rot="5400000">
              <a:off x="2185797" y="2125228"/>
              <a:ext cx="1931011" cy="1927113"/>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37" name="任意多边形 83"/>
            <p:cNvSpPr/>
            <p:nvPr/>
          </p:nvSpPr>
          <p:spPr bwMode="auto">
            <a:xfrm rot="16200000">
              <a:off x="2199710" y="2139114"/>
              <a:ext cx="1903185" cy="1899341"/>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38" name="椭圆 80"/>
            <p:cNvSpPr/>
            <p:nvPr/>
          </p:nvSpPr>
          <p:spPr bwMode="auto">
            <a:xfrm>
              <a:off x="2325426" y="2391056"/>
              <a:ext cx="1640689" cy="1395452"/>
            </a:xfrm>
            <a:prstGeom prst="roundRect">
              <a:avLst/>
            </a:prstGeom>
            <a:solidFill>
              <a:schemeClr val="accent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vi-VN" altLang="zh-CN" kern="0" dirty="0">
                  <a:solidFill>
                    <a:srgbClr val="FFFFFF"/>
                  </a:solidFill>
                </a:rPr>
                <a:t>201</a:t>
              </a:r>
              <a:r>
                <a:rPr lang="en-US" altLang="zh-CN" kern="0" dirty="0">
                  <a:solidFill>
                    <a:srgbClr val="FFFFFF"/>
                  </a:solidFill>
                </a:rPr>
                <a:t>6</a:t>
              </a:r>
              <a:endParaRPr lang="zh-CN" altLang="en-US" kern="0" dirty="0">
                <a:solidFill>
                  <a:srgbClr val="FFFFFF"/>
                </a:solidFill>
              </a:endParaRPr>
            </a:p>
          </p:txBody>
        </p:sp>
      </p:grpSp>
      <p:grpSp>
        <p:nvGrpSpPr>
          <p:cNvPr id="39" name="Group 43"/>
          <p:cNvGrpSpPr/>
          <p:nvPr/>
        </p:nvGrpSpPr>
        <p:grpSpPr>
          <a:xfrm>
            <a:off x="6515067" y="4184935"/>
            <a:ext cx="1577628" cy="468443"/>
            <a:chOff x="2187746" y="2123279"/>
            <a:chExt cx="1927113" cy="1931011"/>
          </a:xfrm>
        </p:grpSpPr>
        <p:sp>
          <p:nvSpPr>
            <p:cNvPr id="40" name="任意多边形 82"/>
            <p:cNvSpPr/>
            <p:nvPr/>
          </p:nvSpPr>
          <p:spPr bwMode="auto">
            <a:xfrm rot="5400000">
              <a:off x="2185797" y="2125228"/>
              <a:ext cx="1931011" cy="1927113"/>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41" name="任意多边形 83"/>
            <p:cNvSpPr/>
            <p:nvPr/>
          </p:nvSpPr>
          <p:spPr bwMode="auto">
            <a:xfrm rot="16200000">
              <a:off x="2199710" y="2139114"/>
              <a:ext cx="1903185" cy="1899341"/>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42" name="椭圆 80"/>
            <p:cNvSpPr/>
            <p:nvPr/>
          </p:nvSpPr>
          <p:spPr bwMode="auto">
            <a:xfrm>
              <a:off x="2325426" y="2391056"/>
              <a:ext cx="1640689" cy="1395452"/>
            </a:xfrm>
            <a:prstGeom prst="roundRect">
              <a:avLst/>
            </a:prstGeom>
            <a:solidFill>
              <a:schemeClr val="accent3"/>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vi-VN" altLang="zh-CN" kern="0" dirty="0">
                  <a:solidFill>
                    <a:srgbClr val="FFFFFF"/>
                  </a:solidFill>
                </a:rPr>
                <a:t>201</a:t>
              </a:r>
              <a:r>
                <a:rPr lang="en-US" altLang="zh-CN" kern="0" dirty="0">
                  <a:solidFill>
                    <a:srgbClr val="FFFFFF"/>
                  </a:solidFill>
                </a:rPr>
                <a:t>6</a:t>
              </a:r>
              <a:endParaRPr lang="zh-CN" altLang="en-US" kern="0" dirty="0">
                <a:solidFill>
                  <a:srgbClr val="FFFFFF"/>
                </a:solidFill>
              </a:endParaRPr>
            </a:p>
          </p:txBody>
        </p:sp>
      </p:grpSp>
      <p:grpSp>
        <p:nvGrpSpPr>
          <p:cNvPr id="43" name="Group 47"/>
          <p:cNvGrpSpPr/>
          <p:nvPr/>
        </p:nvGrpSpPr>
        <p:grpSpPr>
          <a:xfrm>
            <a:off x="9095533" y="4186318"/>
            <a:ext cx="1577628" cy="468443"/>
            <a:chOff x="2187746" y="2123279"/>
            <a:chExt cx="1927113" cy="1931011"/>
          </a:xfrm>
        </p:grpSpPr>
        <p:sp>
          <p:nvSpPr>
            <p:cNvPr id="44" name="任意多边形 82"/>
            <p:cNvSpPr/>
            <p:nvPr/>
          </p:nvSpPr>
          <p:spPr bwMode="auto">
            <a:xfrm rot="5400000">
              <a:off x="2185797" y="2125228"/>
              <a:ext cx="1931011" cy="1927113"/>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45" name="任意多边形 83"/>
            <p:cNvSpPr/>
            <p:nvPr/>
          </p:nvSpPr>
          <p:spPr bwMode="auto">
            <a:xfrm rot="16200000">
              <a:off x="2199710" y="2139114"/>
              <a:ext cx="1903185" cy="1899341"/>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46" name="椭圆 80"/>
            <p:cNvSpPr/>
            <p:nvPr/>
          </p:nvSpPr>
          <p:spPr bwMode="auto">
            <a:xfrm>
              <a:off x="2325426" y="2391056"/>
              <a:ext cx="1640689" cy="1395452"/>
            </a:xfrm>
            <a:prstGeom prst="roundRect">
              <a:avLst/>
            </a:prstGeom>
            <a:solidFill>
              <a:schemeClr val="accent4"/>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vi-VN" altLang="zh-CN" kern="0" dirty="0">
                  <a:solidFill>
                    <a:srgbClr val="FFFFFF"/>
                  </a:solidFill>
                </a:rPr>
                <a:t>201</a:t>
              </a:r>
              <a:r>
                <a:rPr lang="en-US" altLang="zh-CN" kern="0" dirty="0">
                  <a:solidFill>
                    <a:srgbClr val="FFFFFF"/>
                  </a:solidFill>
                </a:rPr>
                <a:t>6</a:t>
              </a:r>
              <a:endParaRPr lang="zh-CN" altLang="en-US" kern="0" dirty="0">
                <a:solidFill>
                  <a:srgbClr val="FFFFFF"/>
                </a:solidFill>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par>
                          <p:cTn id="25" fill="hold">
                            <p:stCondLst>
                              <p:cond delay="1500"/>
                            </p:stCondLst>
                            <p:childTnLst>
                              <p:par>
                                <p:cTn id="26" presetID="22" presetClass="entr" presetSubtype="4"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par>
                          <p:cTn id="29" fill="hold">
                            <p:stCondLst>
                              <p:cond delay="2000"/>
                            </p:stCondLst>
                            <p:childTnLst>
                              <p:par>
                                <p:cTn id="30" presetID="22" presetClass="entr" presetSubtype="4"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par>
                          <p:cTn id="33" fill="hold">
                            <p:stCondLst>
                              <p:cond delay="2500"/>
                            </p:stCondLst>
                            <p:childTnLst>
                              <p:par>
                                <p:cTn id="34" presetID="16" presetClass="entr" presetSubtype="37"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arn(outVertical)">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p:nvPr/>
        </p:nvSpPr>
        <p:spPr>
          <a:xfrm>
            <a:off x="480157" y="5433897"/>
            <a:ext cx="11231688" cy="814033"/>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18565">
              <a:lnSpc>
                <a:spcPct val="130000"/>
              </a:lnSpc>
              <a:defRPr/>
            </a:pPr>
            <a:r>
              <a:rPr lang="zh-CN" altLang="en-US" kern="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a:t>
            </a:r>
            <a:endParaRPr lang="zh-CN" altLang="en-US" kern="0" dirty="0">
              <a:solidFill>
                <a:schemeClr val="tx1">
                  <a:lumMod val="50000"/>
                  <a:lumOff val="50000"/>
                </a:schemeClr>
              </a:solidFill>
              <a:latin typeface="微软雅黑" panose="020B0503020204020204" charset="-122"/>
              <a:ea typeface="微软雅黑" panose="020B0503020204020204" charset="-122"/>
            </a:endParaRPr>
          </a:p>
          <a:p>
            <a:pPr defTabSz="1218565">
              <a:lnSpc>
                <a:spcPct val="130000"/>
              </a:lnSpc>
              <a:defRPr/>
            </a:pPr>
            <a:endParaRPr lang="zh-CN" altLang="en-US" kern="0" dirty="0">
              <a:solidFill>
                <a:schemeClr val="tx1">
                  <a:lumMod val="50000"/>
                  <a:lumOff val="50000"/>
                </a:schemeClr>
              </a:solidFill>
              <a:latin typeface="微软雅黑" panose="020B0503020204020204" charset="-122"/>
              <a:ea typeface="微软雅黑" panose="020B0503020204020204" charset="-122"/>
            </a:endParaRPr>
          </a:p>
          <a:p>
            <a:pPr defTabSz="1218565">
              <a:lnSpc>
                <a:spcPct val="130000"/>
              </a:lnSpc>
              <a:defRPr/>
            </a:pPr>
            <a:endParaRPr lang="zh-CN" altLang="en-US" kern="0" dirty="0">
              <a:solidFill>
                <a:schemeClr val="tx1">
                  <a:lumMod val="50000"/>
                  <a:lumOff val="50000"/>
                </a:schemeClr>
              </a:solidFill>
              <a:latin typeface="微软雅黑" panose="020B0503020204020204" charset="-122"/>
              <a:ea typeface="微软雅黑" panose="020B0503020204020204" charset="-122"/>
            </a:endParaRPr>
          </a:p>
        </p:txBody>
      </p:sp>
      <p:grpSp>
        <p:nvGrpSpPr>
          <p:cNvPr id="5" name="Group 7"/>
          <p:cNvGrpSpPr/>
          <p:nvPr/>
        </p:nvGrpSpPr>
        <p:grpSpPr>
          <a:xfrm>
            <a:off x="1189950" y="1872951"/>
            <a:ext cx="9524104" cy="3774911"/>
            <a:chOff x="891983" y="1060511"/>
            <a:chExt cx="7144008" cy="2831183"/>
          </a:xfrm>
        </p:grpSpPr>
        <p:sp>
          <p:nvSpPr>
            <p:cNvPr id="6" name="L-Shape 8"/>
            <p:cNvSpPr/>
            <p:nvPr/>
          </p:nvSpPr>
          <p:spPr>
            <a:xfrm rot="5400000">
              <a:off x="1222103" y="2087926"/>
              <a:ext cx="994371" cy="1654611"/>
            </a:xfrm>
            <a:prstGeom prst="corner">
              <a:avLst>
                <a:gd name="adj1" fmla="val 16120"/>
                <a:gd name="adj2" fmla="val 16110"/>
              </a:avLst>
            </a:prstGeom>
            <a:solidFill>
              <a:schemeClr val="accent1"/>
            </a:solidFill>
            <a:ln>
              <a:solidFill>
                <a:schemeClr val="accent1"/>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7" name="Freeform 9"/>
            <p:cNvSpPr/>
            <p:nvPr/>
          </p:nvSpPr>
          <p:spPr>
            <a:xfrm>
              <a:off x="1056118" y="2582298"/>
              <a:ext cx="1493792" cy="1309396"/>
            </a:xfrm>
            <a:custGeom>
              <a:avLst/>
              <a:gdLst>
                <a:gd name="connsiteX0" fmla="*/ 0 w 1493792"/>
                <a:gd name="connsiteY0" fmla="*/ 0 h 1309396"/>
                <a:gd name="connsiteX1" fmla="*/ 1493792 w 1493792"/>
                <a:gd name="connsiteY1" fmla="*/ 0 h 1309396"/>
                <a:gd name="connsiteX2" fmla="*/ 1493792 w 1493792"/>
                <a:gd name="connsiteY2" fmla="*/ 1309396 h 1309396"/>
                <a:gd name="connsiteX3" fmla="*/ 0 w 1493792"/>
                <a:gd name="connsiteY3" fmla="*/ 1309396 h 1309396"/>
                <a:gd name="connsiteX4" fmla="*/ 0 w 1493792"/>
                <a:gd name="connsiteY4" fmla="*/ 0 h 13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792" h="1309396">
                  <a:moveTo>
                    <a:pt x="0" y="0"/>
                  </a:moveTo>
                  <a:lnTo>
                    <a:pt x="1493792" y="0"/>
                  </a:lnTo>
                  <a:lnTo>
                    <a:pt x="1493792" y="1309396"/>
                  </a:lnTo>
                  <a:lnTo>
                    <a:pt x="0" y="1309396"/>
                  </a:lnTo>
                  <a:lnTo>
                    <a:pt x="0" y="0"/>
                  </a:lnTo>
                  <a:close/>
                </a:path>
              </a:pathLst>
            </a:custGeom>
            <a:ln>
              <a:no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algn="ctr" defTabSz="710565">
                <a:lnSpc>
                  <a:spcPct val="90000"/>
                </a:lnSpc>
                <a:spcBef>
                  <a:spcPct val="0"/>
                </a:spcBef>
                <a:spcAft>
                  <a:spcPct val="35000"/>
                </a:spcAft>
              </a:pPr>
              <a:endParaRPr lang="en-US" sz="1600" b="1" dirty="0">
                <a:solidFill>
                  <a:schemeClr val="bg1">
                    <a:lumMod val="65000"/>
                  </a:schemeClr>
                </a:solidFill>
              </a:endParaRPr>
            </a:p>
            <a:p>
              <a:pPr algn="ctr" defTabSz="710565">
                <a:lnSpc>
                  <a:spcPct val="90000"/>
                </a:lnSpc>
                <a:spcBef>
                  <a:spcPct val="0"/>
                </a:spcBef>
                <a:spcAft>
                  <a:spcPct val="35000"/>
                </a:spcAft>
              </a:pPr>
              <a:endParaRPr lang="en-US" sz="1600" b="1" dirty="0">
                <a:solidFill>
                  <a:schemeClr val="bg1">
                    <a:lumMod val="65000"/>
                  </a:schemeClr>
                </a:solidFill>
              </a:endParaRPr>
            </a:p>
          </p:txBody>
        </p:sp>
        <p:sp>
          <p:nvSpPr>
            <p:cNvPr id="8" name="Isosceles Triangle 10"/>
            <p:cNvSpPr/>
            <p:nvPr/>
          </p:nvSpPr>
          <p:spPr>
            <a:xfrm>
              <a:off x="2268063" y="1966112"/>
              <a:ext cx="281847" cy="281847"/>
            </a:xfrm>
            <a:prstGeom prst="triangle">
              <a:avLst>
                <a:gd name="adj" fmla="val 100000"/>
              </a:avLst>
            </a:prstGeom>
            <a:solidFill>
              <a:schemeClr val="accent1"/>
            </a:solidFill>
            <a:ln>
              <a:solidFill>
                <a:schemeClr val="accent1"/>
              </a:solid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9" name="L-Shape 11"/>
            <p:cNvSpPr/>
            <p:nvPr/>
          </p:nvSpPr>
          <p:spPr>
            <a:xfrm rot="5400000">
              <a:off x="3050797" y="1635414"/>
              <a:ext cx="994371" cy="1654611"/>
            </a:xfrm>
            <a:prstGeom prst="corner">
              <a:avLst>
                <a:gd name="adj1" fmla="val 16120"/>
                <a:gd name="adj2" fmla="val 16110"/>
              </a:avLst>
            </a:prstGeom>
            <a:solidFill>
              <a:schemeClr val="accent2"/>
            </a:solidFill>
            <a:ln>
              <a:solidFill>
                <a:schemeClr val="accent2"/>
              </a:solid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Freeform 12"/>
            <p:cNvSpPr/>
            <p:nvPr/>
          </p:nvSpPr>
          <p:spPr>
            <a:xfrm>
              <a:off x="2884812" y="2129786"/>
              <a:ext cx="1493792" cy="1309396"/>
            </a:xfrm>
            <a:custGeom>
              <a:avLst/>
              <a:gdLst>
                <a:gd name="connsiteX0" fmla="*/ 0 w 1493792"/>
                <a:gd name="connsiteY0" fmla="*/ 0 h 1309396"/>
                <a:gd name="connsiteX1" fmla="*/ 1493792 w 1493792"/>
                <a:gd name="connsiteY1" fmla="*/ 0 h 1309396"/>
                <a:gd name="connsiteX2" fmla="*/ 1493792 w 1493792"/>
                <a:gd name="connsiteY2" fmla="*/ 1309396 h 1309396"/>
                <a:gd name="connsiteX3" fmla="*/ 0 w 1493792"/>
                <a:gd name="connsiteY3" fmla="*/ 1309396 h 1309396"/>
                <a:gd name="connsiteX4" fmla="*/ 0 w 1493792"/>
                <a:gd name="connsiteY4" fmla="*/ 0 h 13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792" h="1309396">
                  <a:moveTo>
                    <a:pt x="0" y="0"/>
                  </a:moveTo>
                  <a:lnTo>
                    <a:pt x="1493792" y="0"/>
                  </a:lnTo>
                  <a:lnTo>
                    <a:pt x="1493792" y="1309396"/>
                  </a:lnTo>
                  <a:lnTo>
                    <a:pt x="0" y="1309396"/>
                  </a:lnTo>
                  <a:lnTo>
                    <a:pt x="0" y="0"/>
                  </a:lnTo>
                  <a:close/>
                </a:path>
              </a:pathLst>
            </a:custGeom>
            <a:ln>
              <a:no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algn="ctr" defTabSz="710565">
                <a:lnSpc>
                  <a:spcPct val="90000"/>
                </a:lnSpc>
                <a:spcBef>
                  <a:spcPct val="0"/>
                </a:spcBef>
                <a:spcAft>
                  <a:spcPct val="35000"/>
                </a:spcAft>
              </a:pPr>
              <a:endParaRPr lang="en-US" sz="1600" b="1" dirty="0">
                <a:solidFill>
                  <a:schemeClr val="bg1">
                    <a:lumMod val="65000"/>
                  </a:schemeClr>
                </a:solidFill>
              </a:endParaRPr>
            </a:p>
            <a:p>
              <a:pPr algn="ctr" defTabSz="710565">
                <a:lnSpc>
                  <a:spcPct val="90000"/>
                </a:lnSpc>
                <a:spcBef>
                  <a:spcPct val="0"/>
                </a:spcBef>
                <a:spcAft>
                  <a:spcPct val="35000"/>
                </a:spcAft>
              </a:pPr>
              <a:endParaRPr lang="en-US" sz="1600" b="1" dirty="0">
                <a:solidFill>
                  <a:schemeClr val="bg1">
                    <a:lumMod val="65000"/>
                  </a:schemeClr>
                </a:solidFill>
              </a:endParaRPr>
            </a:p>
          </p:txBody>
        </p:sp>
        <p:sp>
          <p:nvSpPr>
            <p:cNvPr id="11" name="Isosceles Triangle 13"/>
            <p:cNvSpPr/>
            <p:nvPr/>
          </p:nvSpPr>
          <p:spPr>
            <a:xfrm>
              <a:off x="4096757" y="1513600"/>
              <a:ext cx="281847" cy="281847"/>
            </a:xfrm>
            <a:prstGeom prst="triangle">
              <a:avLst>
                <a:gd name="adj" fmla="val 100000"/>
              </a:avLst>
            </a:prstGeom>
            <a:solidFill>
              <a:schemeClr val="accent2"/>
            </a:solidFill>
            <a:ln>
              <a:solidFill>
                <a:schemeClr val="accent2"/>
              </a:solid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2" name="L-Shape 14"/>
            <p:cNvSpPr/>
            <p:nvPr/>
          </p:nvSpPr>
          <p:spPr>
            <a:xfrm rot="5400000">
              <a:off x="4879491" y="1182902"/>
              <a:ext cx="994371" cy="1654611"/>
            </a:xfrm>
            <a:prstGeom prst="corner">
              <a:avLst>
                <a:gd name="adj1" fmla="val 16120"/>
                <a:gd name="adj2" fmla="val 16110"/>
              </a:avLst>
            </a:prstGeom>
            <a:solidFill>
              <a:schemeClr val="accent3"/>
            </a:solidFill>
            <a:ln>
              <a:solidFill>
                <a:schemeClr val="accent3"/>
              </a:solid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3" name="Freeform 15"/>
            <p:cNvSpPr/>
            <p:nvPr/>
          </p:nvSpPr>
          <p:spPr>
            <a:xfrm>
              <a:off x="4713506" y="1677274"/>
              <a:ext cx="1493792" cy="1309396"/>
            </a:xfrm>
            <a:custGeom>
              <a:avLst/>
              <a:gdLst>
                <a:gd name="connsiteX0" fmla="*/ 0 w 1493792"/>
                <a:gd name="connsiteY0" fmla="*/ 0 h 1309396"/>
                <a:gd name="connsiteX1" fmla="*/ 1493792 w 1493792"/>
                <a:gd name="connsiteY1" fmla="*/ 0 h 1309396"/>
                <a:gd name="connsiteX2" fmla="*/ 1493792 w 1493792"/>
                <a:gd name="connsiteY2" fmla="*/ 1309396 h 1309396"/>
                <a:gd name="connsiteX3" fmla="*/ 0 w 1493792"/>
                <a:gd name="connsiteY3" fmla="*/ 1309396 h 1309396"/>
                <a:gd name="connsiteX4" fmla="*/ 0 w 1493792"/>
                <a:gd name="connsiteY4" fmla="*/ 0 h 13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792" h="1309396">
                  <a:moveTo>
                    <a:pt x="0" y="0"/>
                  </a:moveTo>
                  <a:lnTo>
                    <a:pt x="1493792" y="0"/>
                  </a:lnTo>
                  <a:lnTo>
                    <a:pt x="1493792" y="1309396"/>
                  </a:lnTo>
                  <a:lnTo>
                    <a:pt x="0" y="1309396"/>
                  </a:lnTo>
                  <a:lnTo>
                    <a:pt x="0" y="0"/>
                  </a:lnTo>
                  <a:close/>
                </a:path>
              </a:pathLst>
            </a:custGeom>
            <a:ln>
              <a:no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algn="ctr" defTabSz="710565">
                <a:lnSpc>
                  <a:spcPct val="90000"/>
                </a:lnSpc>
                <a:spcBef>
                  <a:spcPct val="0"/>
                </a:spcBef>
                <a:spcAft>
                  <a:spcPct val="35000"/>
                </a:spcAft>
              </a:pPr>
              <a:endParaRPr lang="en-US" sz="1600" b="1" dirty="0">
                <a:solidFill>
                  <a:schemeClr val="bg1">
                    <a:lumMod val="65000"/>
                  </a:schemeClr>
                </a:solidFill>
              </a:endParaRPr>
            </a:p>
            <a:p>
              <a:pPr algn="ctr" defTabSz="710565">
                <a:lnSpc>
                  <a:spcPct val="90000"/>
                </a:lnSpc>
                <a:spcBef>
                  <a:spcPct val="0"/>
                </a:spcBef>
                <a:spcAft>
                  <a:spcPct val="35000"/>
                </a:spcAft>
              </a:pPr>
              <a:endParaRPr lang="en-US" sz="1600" b="1" dirty="0">
                <a:solidFill>
                  <a:schemeClr val="bg1">
                    <a:lumMod val="65000"/>
                  </a:schemeClr>
                </a:solidFill>
              </a:endParaRPr>
            </a:p>
          </p:txBody>
        </p:sp>
        <p:sp>
          <p:nvSpPr>
            <p:cNvPr id="14" name="Isosceles Triangle 16"/>
            <p:cNvSpPr/>
            <p:nvPr/>
          </p:nvSpPr>
          <p:spPr>
            <a:xfrm>
              <a:off x="5925450" y="1061088"/>
              <a:ext cx="281847" cy="281847"/>
            </a:xfrm>
            <a:prstGeom prst="triangle">
              <a:avLst>
                <a:gd name="adj" fmla="val 100000"/>
              </a:avLst>
            </a:prstGeom>
            <a:solidFill>
              <a:schemeClr val="accent3"/>
            </a:solidFill>
            <a:ln>
              <a:solidFill>
                <a:schemeClr val="accent3"/>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5" name="L-Shape 17"/>
            <p:cNvSpPr/>
            <p:nvPr/>
          </p:nvSpPr>
          <p:spPr>
            <a:xfrm rot="5400000">
              <a:off x="6708184" y="730391"/>
              <a:ext cx="994371" cy="1654611"/>
            </a:xfrm>
            <a:prstGeom prst="corner">
              <a:avLst>
                <a:gd name="adj1" fmla="val 16120"/>
                <a:gd name="adj2" fmla="val 16110"/>
              </a:avLst>
            </a:prstGeom>
            <a:solidFill>
              <a:schemeClr val="accent4"/>
            </a:solidFill>
            <a:ln>
              <a:solidFill>
                <a:schemeClr val="accent4"/>
              </a:solid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6" name="Freeform 18"/>
            <p:cNvSpPr/>
            <p:nvPr/>
          </p:nvSpPr>
          <p:spPr>
            <a:xfrm>
              <a:off x="6542199" y="1224762"/>
              <a:ext cx="1493792" cy="1309396"/>
            </a:xfrm>
            <a:custGeom>
              <a:avLst/>
              <a:gdLst>
                <a:gd name="connsiteX0" fmla="*/ 0 w 1493792"/>
                <a:gd name="connsiteY0" fmla="*/ 0 h 1309396"/>
                <a:gd name="connsiteX1" fmla="*/ 1493792 w 1493792"/>
                <a:gd name="connsiteY1" fmla="*/ 0 h 1309396"/>
                <a:gd name="connsiteX2" fmla="*/ 1493792 w 1493792"/>
                <a:gd name="connsiteY2" fmla="*/ 1309396 h 1309396"/>
                <a:gd name="connsiteX3" fmla="*/ 0 w 1493792"/>
                <a:gd name="connsiteY3" fmla="*/ 1309396 h 1309396"/>
                <a:gd name="connsiteX4" fmla="*/ 0 w 1493792"/>
                <a:gd name="connsiteY4" fmla="*/ 0 h 13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792" h="1309396">
                  <a:moveTo>
                    <a:pt x="0" y="0"/>
                  </a:moveTo>
                  <a:lnTo>
                    <a:pt x="1493792" y="0"/>
                  </a:lnTo>
                  <a:lnTo>
                    <a:pt x="1493792" y="1309396"/>
                  </a:lnTo>
                  <a:lnTo>
                    <a:pt x="0" y="1309396"/>
                  </a:lnTo>
                  <a:lnTo>
                    <a:pt x="0" y="0"/>
                  </a:lnTo>
                  <a:close/>
                </a:path>
              </a:pathLst>
            </a:custGeom>
            <a:ln>
              <a:no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algn="ctr" defTabSz="710565">
                <a:lnSpc>
                  <a:spcPct val="90000"/>
                </a:lnSpc>
                <a:spcBef>
                  <a:spcPct val="0"/>
                </a:spcBef>
                <a:spcAft>
                  <a:spcPct val="35000"/>
                </a:spcAft>
              </a:pPr>
              <a:endParaRPr lang="en-US" sz="1600" b="1" dirty="0">
                <a:solidFill>
                  <a:schemeClr val="bg1">
                    <a:lumMod val="65000"/>
                  </a:schemeClr>
                </a:solidFill>
              </a:endParaRPr>
            </a:p>
            <a:p>
              <a:pPr algn="ctr" defTabSz="710565">
                <a:lnSpc>
                  <a:spcPct val="90000"/>
                </a:lnSpc>
                <a:spcBef>
                  <a:spcPct val="0"/>
                </a:spcBef>
                <a:spcAft>
                  <a:spcPct val="35000"/>
                </a:spcAft>
              </a:pPr>
              <a:endParaRPr lang="en-US" sz="1600" b="1" dirty="0">
                <a:solidFill>
                  <a:schemeClr val="bg1">
                    <a:lumMod val="65000"/>
                  </a:schemeClr>
                </a:solidFill>
              </a:endParaRPr>
            </a:p>
          </p:txBody>
        </p:sp>
      </p:grpSp>
      <p:sp>
        <p:nvSpPr>
          <p:cNvPr id="17" name="Rectangle 31"/>
          <p:cNvSpPr/>
          <p:nvPr/>
        </p:nvSpPr>
        <p:spPr>
          <a:xfrm>
            <a:off x="1722394" y="4653085"/>
            <a:ext cx="1107996" cy="369332"/>
          </a:xfrm>
          <a:prstGeom prst="rect">
            <a:avLst/>
          </a:prstGeom>
        </p:spPr>
        <p:txBody>
          <a:bodyPr wrap="none">
            <a:spAutoFit/>
          </a:bodyPr>
          <a:lstStyle/>
          <a:p>
            <a:pPr algn="ctr"/>
            <a:r>
              <a:rPr lang="zh-CN" altLang="en-US" dirty="0">
                <a:solidFill>
                  <a:schemeClr val="tx1">
                    <a:lumMod val="65000"/>
                    <a:lumOff val="35000"/>
                  </a:schemeClr>
                </a:solidFill>
              </a:rPr>
              <a:t>添加标题</a:t>
            </a:r>
            <a:endParaRPr lang="en-US" altLang="zh-CN" dirty="0">
              <a:solidFill>
                <a:schemeClr val="tx1">
                  <a:lumMod val="65000"/>
                  <a:lumOff val="35000"/>
                </a:schemeClr>
              </a:solidFill>
            </a:endParaRPr>
          </a:p>
        </p:txBody>
      </p:sp>
      <p:sp>
        <p:nvSpPr>
          <p:cNvPr id="18" name="Rectangle 32"/>
          <p:cNvSpPr/>
          <p:nvPr/>
        </p:nvSpPr>
        <p:spPr>
          <a:xfrm>
            <a:off x="4288442" y="4069245"/>
            <a:ext cx="1107996" cy="369332"/>
          </a:xfrm>
          <a:prstGeom prst="rect">
            <a:avLst/>
          </a:prstGeom>
        </p:spPr>
        <p:txBody>
          <a:bodyPr wrap="none">
            <a:spAutoFit/>
          </a:bodyPr>
          <a:lstStyle/>
          <a:p>
            <a:pPr algn="ctr"/>
            <a:r>
              <a:rPr lang="zh-CN" altLang="en-US" dirty="0">
                <a:solidFill>
                  <a:schemeClr val="tx1">
                    <a:lumMod val="65000"/>
                    <a:lumOff val="35000"/>
                  </a:schemeClr>
                </a:solidFill>
              </a:rPr>
              <a:t>添加标题</a:t>
            </a:r>
            <a:endParaRPr lang="en-US" altLang="zh-CN" dirty="0">
              <a:solidFill>
                <a:schemeClr val="tx1">
                  <a:lumMod val="65000"/>
                  <a:lumOff val="35000"/>
                </a:schemeClr>
              </a:solidFill>
            </a:endParaRPr>
          </a:p>
        </p:txBody>
      </p:sp>
      <p:sp>
        <p:nvSpPr>
          <p:cNvPr id="19" name="Rectangle 33"/>
          <p:cNvSpPr/>
          <p:nvPr/>
        </p:nvSpPr>
        <p:spPr>
          <a:xfrm>
            <a:off x="6726383" y="3483468"/>
            <a:ext cx="1107996" cy="369332"/>
          </a:xfrm>
          <a:prstGeom prst="rect">
            <a:avLst/>
          </a:prstGeom>
        </p:spPr>
        <p:txBody>
          <a:bodyPr wrap="none">
            <a:spAutoFit/>
          </a:bodyPr>
          <a:lstStyle/>
          <a:p>
            <a:pPr algn="ctr"/>
            <a:r>
              <a:rPr lang="zh-CN" altLang="en-US" dirty="0">
                <a:solidFill>
                  <a:schemeClr val="tx1">
                    <a:lumMod val="65000"/>
                    <a:lumOff val="35000"/>
                  </a:schemeClr>
                </a:solidFill>
              </a:rPr>
              <a:t>添加标题</a:t>
            </a:r>
            <a:endParaRPr lang="en-US" altLang="zh-CN" dirty="0">
              <a:solidFill>
                <a:schemeClr val="tx1">
                  <a:lumMod val="65000"/>
                  <a:lumOff val="35000"/>
                </a:schemeClr>
              </a:solidFill>
            </a:endParaRPr>
          </a:p>
        </p:txBody>
      </p:sp>
      <p:sp>
        <p:nvSpPr>
          <p:cNvPr id="20" name="Rectangle 34"/>
          <p:cNvSpPr/>
          <p:nvPr/>
        </p:nvSpPr>
        <p:spPr>
          <a:xfrm>
            <a:off x="9164322" y="2852936"/>
            <a:ext cx="1107996" cy="369332"/>
          </a:xfrm>
          <a:prstGeom prst="rect">
            <a:avLst/>
          </a:prstGeom>
        </p:spPr>
        <p:txBody>
          <a:bodyPr wrap="none">
            <a:spAutoFit/>
          </a:bodyPr>
          <a:lstStyle/>
          <a:p>
            <a:pPr algn="ctr"/>
            <a:r>
              <a:rPr lang="zh-CN" altLang="en-US" dirty="0">
                <a:solidFill>
                  <a:schemeClr val="tx1">
                    <a:lumMod val="65000"/>
                    <a:lumOff val="35000"/>
                  </a:schemeClr>
                </a:solidFill>
              </a:rPr>
              <a:t>添加标题</a:t>
            </a:r>
            <a:endParaRPr lang="en-US" altLang="zh-CN" dirty="0">
              <a:solidFill>
                <a:schemeClr val="tx1">
                  <a:lumMod val="65000"/>
                  <a:lumOff val="35000"/>
                </a:schemeClr>
              </a:solidFill>
            </a:endParaRPr>
          </a:p>
        </p:txBody>
      </p:sp>
      <p:grpSp>
        <p:nvGrpSpPr>
          <p:cNvPr id="21" name="Group 67"/>
          <p:cNvGrpSpPr/>
          <p:nvPr/>
        </p:nvGrpSpPr>
        <p:grpSpPr>
          <a:xfrm rot="18970732">
            <a:off x="2028276" y="4074764"/>
            <a:ext cx="463422" cy="464420"/>
            <a:chOff x="2187746" y="2123279"/>
            <a:chExt cx="1927113" cy="1931011"/>
          </a:xfrm>
        </p:grpSpPr>
        <p:sp>
          <p:nvSpPr>
            <p:cNvPr id="22" name="任意多边形 82"/>
            <p:cNvSpPr/>
            <p:nvPr/>
          </p:nvSpPr>
          <p:spPr bwMode="auto">
            <a:xfrm rot="5400000">
              <a:off x="2185797" y="2125228"/>
              <a:ext cx="1931011" cy="1927113"/>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23" name="任意多边形 83"/>
            <p:cNvSpPr/>
            <p:nvPr/>
          </p:nvSpPr>
          <p:spPr bwMode="auto">
            <a:xfrm rot="16200000">
              <a:off x="2199710" y="2139114"/>
              <a:ext cx="1903185" cy="1899341"/>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24" name="椭圆 80"/>
            <p:cNvSpPr/>
            <p:nvPr/>
          </p:nvSpPr>
          <p:spPr bwMode="auto">
            <a:xfrm>
              <a:off x="2454986" y="2391057"/>
              <a:ext cx="1392631" cy="1395453"/>
            </a:xfrm>
            <a:prstGeom prst="roundRect">
              <a:avLst/>
            </a:prstGeom>
            <a:solidFill>
              <a:schemeClr val="accent1"/>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grpSp>
        <p:nvGrpSpPr>
          <p:cNvPr id="25" name="Group 71"/>
          <p:cNvGrpSpPr/>
          <p:nvPr/>
        </p:nvGrpSpPr>
        <p:grpSpPr>
          <a:xfrm rot="18970732">
            <a:off x="4607176" y="3509733"/>
            <a:ext cx="463422" cy="464420"/>
            <a:chOff x="2187746" y="2123279"/>
            <a:chExt cx="1927113" cy="1931011"/>
          </a:xfrm>
        </p:grpSpPr>
        <p:sp>
          <p:nvSpPr>
            <p:cNvPr id="26" name="任意多边形 82"/>
            <p:cNvSpPr/>
            <p:nvPr/>
          </p:nvSpPr>
          <p:spPr bwMode="auto">
            <a:xfrm rot="5400000">
              <a:off x="2185797" y="2125228"/>
              <a:ext cx="1931011" cy="1927113"/>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27" name="任意多边形 83"/>
            <p:cNvSpPr/>
            <p:nvPr/>
          </p:nvSpPr>
          <p:spPr bwMode="auto">
            <a:xfrm rot="16200000">
              <a:off x="2199710" y="2139114"/>
              <a:ext cx="1903185" cy="1899341"/>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28" name="椭圆 80"/>
            <p:cNvSpPr/>
            <p:nvPr/>
          </p:nvSpPr>
          <p:spPr bwMode="auto">
            <a:xfrm>
              <a:off x="2454986" y="2391057"/>
              <a:ext cx="1392631" cy="1395453"/>
            </a:xfrm>
            <a:prstGeom prst="roundRect">
              <a:avLst/>
            </a:prstGeom>
            <a:solidFill>
              <a:schemeClr val="accent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grpSp>
        <p:nvGrpSpPr>
          <p:cNvPr id="29" name="Group 75"/>
          <p:cNvGrpSpPr/>
          <p:nvPr/>
        </p:nvGrpSpPr>
        <p:grpSpPr>
          <a:xfrm rot="18970732">
            <a:off x="7049991" y="2873705"/>
            <a:ext cx="463422" cy="464420"/>
            <a:chOff x="2187746" y="2123279"/>
            <a:chExt cx="1927113" cy="1931011"/>
          </a:xfrm>
        </p:grpSpPr>
        <p:sp>
          <p:nvSpPr>
            <p:cNvPr id="30" name="任意多边形 82"/>
            <p:cNvSpPr/>
            <p:nvPr/>
          </p:nvSpPr>
          <p:spPr bwMode="auto">
            <a:xfrm rot="5400000">
              <a:off x="2185797" y="2125228"/>
              <a:ext cx="1931011" cy="1927113"/>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31" name="任意多边形 83"/>
            <p:cNvSpPr/>
            <p:nvPr/>
          </p:nvSpPr>
          <p:spPr bwMode="auto">
            <a:xfrm rot="16200000">
              <a:off x="2199710" y="2139114"/>
              <a:ext cx="1903185" cy="1899341"/>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32" name="椭圆 80"/>
            <p:cNvSpPr/>
            <p:nvPr/>
          </p:nvSpPr>
          <p:spPr bwMode="auto">
            <a:xfrm>
              <a:off x="2454986" y="2391057"/>
              <a:ext cx="1392631" cy="1395453"/>
            </a:xfrm>
            <a:prstGeom prst="roundRect">
              <a:avLst/>
            </a:prstGeom>
            <a:solidFill>
              <a:schemeClr val="accent3"/>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grpSp>
        <p:nvGrpSpPr>
          <p:cNvPr id="35" name="Group 79"/>
          <p:cNvGrpSpPr/>
          <p:nvPr/>
        </p:nvGrpSpPr>
        <p:grpSpPr>
          <a:xfrm rot="18970732">
            <a:off x="9486609" y="2290247"/>
            <a:ext cx="463422" cy="464420"/>
            <a:chOff x="2187746" y="2123279"/>
            <a:chExt cx="1927113" cy="1931011"/>
          </a:xfrm>
        </p:grpSpPr>
        <p:sp>
          <p:nvSpPr>
            <p:cNvPr id="36" name="任意多边形 82"/>
            <p:cNvSpPr/>
            <p:nvPr/>
          </p:nvSpPr>
          <p:spPr bwMode="auto">
            <a:xfrm rot="5400000">
              <a:off x="2185797" y="2125228"/>
              <a:ext cx="1931011" cy="1927113"/>
            </a:xfrm>
            <a:prstGeom prst="roundRect">
              <a:avLst/>
            </a:pr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37" name="任意多边形 83"/>
            <p:cNvSpPr/>
            <p:nvPr/>
          </p:nvSpPr>
          <p:spPr bwMode="auto">
            <a:xfrm rot="16200000">
              <a:off x="2199710" y="2139114"/>
              <a:ext cx="1903185" cy="1899341"/>
            </a:xfrm>
            <a:prstGeom prst="roundRect">
              <a:avLst/>
            </a:pr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38" name="椭圆 80"/>
            <p:cNvSpPr/>
            <p:nvPr/>
          </p:nvSpPr>
          <p:spPr bwMode="auto">
            <a:xfrm>
              <a:off x="2454986" y="2391057"/>
              <a:ext cx="1392631" cy="1395453"/>
            </a:xfrm>
            <a:prstGeom prst="roundRect">
              <a:avLst/>
            </a:prstGeom>
            <a:solidFill>
              <a:schemeClr val="accent4"/>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pic>
        <p:nvPicPr>
          <p:cNvPr id="39" name="Picture 8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588245" y="2405773"/>
            <a:ext cx="260151" cy="260185"/>
          </a:xfrm>
          <a:prstGeom prst="rect">
            <a:avLst/>
          </a:prstGeom>
        </p:spPr>
      </p:pic>
      <p:pic>
        <p:nvPicPr>
          <p:cNvPr id="40" name="Picture 8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9912" y="4196314"/>
            <a:ext cx="260151" cy="260185"/>
          </a:xfrm>
          <a:prstGeom prst="rect">
            <a:avLst/>
          </a:prstGeom>
        </p:spPr>
      </p:pic>
      <p:pic>
        <p:nvPicPr>
          <p:cNvPr id="41" name="Picture 8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5042" y="3617685"/>
            <a:ext cx="260151" cy="260185"/>
          </a:xfrm>
          <a:prstGeom prst="rect">
            <a:avLst/>
          </a:prstGeom>
        </p:spPr>
      </p:pic>
      <p:pic>
        <p:nvPicPr>
          <p:cNvPr id="42" name="Picture 8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8764" y="2980912"/>
            <a:ext cx="260151" cy="260185"/>
          </a:xfrm>
          <a:prstGeom prst="rect">
            <a:avLst/>
          </a:prstGeom>
        </p:spPr>
      </p:pic>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Effect transition="in" filter="fade">
                                      <p:cBhvr>
                                        <p:cTn id="37" dur="500"/>
                                        <p:tgtEl>
                                          <p:spTgt spid="21"/>
                                        </p:tgtEl>
                                      </p:cBhvr>
                                    </p:animEffect>
                                  </p:childTnLst>
                                </p:cTn>
                              </p:par>
                              <p:par>
                                <p:cTn id="38" presetID="53" presetClass="entr" presetSubtype="16"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500" fill="hold"/>
                                        <p:tgtEl>
                                          <p:spTgt spid="25"/>
                                        </p:tgtEl>
                                        <p:attrNameLst>
                                          <p:attrName>ppt_w</p:attrName>
                                        </p:attrNameLst>
                                      </p:cBhvr>
                                      <p:tavLst>
                                        <p:tav tm="0">
                                          <p:val>
                                            <p:fltVal val="0"/>
                                          </p:val>
                                        </p:tav>
                                        <p:tav tm="100000">
                                          <p:val>
                                            <p:strVal val="#ppt_w"/>
                                          </p:val>
                                        </p:tav>
                                      </p:tavLst>
                                    </p:anim>
                                    <p:anim calcmode="lin" valueType="num">
                                      <p:cBhvr>
                                        <p:cTn id="41" dur="500" fill="hold"/>
                                        <p:tgtEl>
                                          <p:spTgt spid="25"/>
                                        </p:tgtEl>
                                        <p:attrNameLst>
                                          <p:attrName>ppt_h</p:attrName>
                                        </p:attrNameLst>
                                      </p:cBhvr>
                                      <p:tavLst>
                                        <p:tav tm="0">
                                          <p:val>
                                            <p:fltVal val="0"/>
                                          </p:val>
                                        </p:tav>
                                        <p:tav tm="100000">
                                          <p:val>
                                            <p:strVal val="#ppt_h"/>
                                          </p:val>
                                        </p:tav>
                                      </p:tavLst>
                                    </p:anim>
                                    <p:animEffect transition="in" filter="fade">
                                      <p:cBhvr>
                                        <p:cTn id="42" dur="500"/>
                                        <p:tgtEl>
                                          <p:spTgt spid="25"/>
                                        </p:tgtEl>
                                      </p:cBhvr>
                                    </p:animEffect>
                                  </p:childTnLst>
                                </p:cTn>
                              </p:par>
                              <p:par>
                                <p:cTn id="43" presetID="53" presetClass="entr" presetSubtype="16"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fltVal val="0"/>
                                          </p:val>
                                        </p:tav>
                                        <p:tav tm="100000">
                                          <p:val>
                                            <p:strVal val="#ppt_w"/>
                                          </p:val>
                                        </p:tav>
                                      </p:tavLst>
                                    </p:anim>
                                    <p:anim calcmode="lin" valueType="num">
                                      <p:cBhvr>
                                        <p:cTn id="46" dur="500" fill="hold"/>
                                        <p:tgtEl>
                                          <p:spTgt spid="29"/>
                                        </p:tgtEl>
                                        <p:attrNameLst>
                                          <p:attrName>ppt_h</p:attrName>
                                        </p:attrNameLst>
                                      </p:cBhvr>
                                      <p:tavLst>
                                        <p:tav tm="0">
                                          <p:val>
                                            <p:fltVal val="0"/>
                                          </p:val>
                                        </p:tav>
                                        <p:tav tm="100000">
                                          <p:val>
                                            <p:strVal val="#ppt_h"/>
                                          </p:val>
                                        </p:tav>
                                      </p:tavLst>
                                    </p:anim>
                                    <p:animEffect transition="in" filter="fade">
                                      <p:cBhvr>
                                        <p:cTn id="47" dur="500"/>
                                        <p:tgtEl>
                                          <p:spTgt spid="29"/>
                                        </p:tgtEl>
                                      </p:cBhvr>
                                    </p:animEffect>
                                  </p:childTnLst>
                                </p:cTn>
                              </p:par>
                              <p:par>
                                <p:cTn id="48" presetID="53" presetClass="entr" presetSubtype="16" fill="hold" nodeType="withEffect">
                                  <p:stCondLst>
                                    <p:cond delay="0"/>
                                  </p:stCondLst>
                                  <p:childTnLst>
                                    <p:set>
                                      <p:cBhvr>
                                        <p:cTn id="49" dur="1" fill="hold">
                                          <p:stCondLst>
                                            <p:cond delay="0"/>
                                          </p:stCondLst>
                                        </p:cTn>
                                        <p:tgtEl>
                                          <p:spTgt spid="35"/>
                                        </p:tgtEl>
                                        <p:attrNameLst>
                                          <p:attrName>style.visibility</p:attrName>
                                        </p:attrNameLst>
                                      </p:cBhvr>
                                      <p:to>
                                        <p:strVal val="visible"/>
                                      </p:to>
                                    </p:set>
                                    <p:anim calcmode="lin" valueType="num">
                                      <p:cBhvr>
                                        <p:cTn id="50" dur="500" fill="hold"/>
                                        <p:tgtEl>
                                          <p:spTgt spid="35"/>
                                        </p:tgtEl>
                                        <p:attrNameLst>
                                          <p:attrName>ppt_w</p:attrName>
                                        </p:attrNameLst>
                                      </p:cBhvr>
                                      <p:tavLst>
                                        <p:tav tm="0">
                                          <p:val>
                                            <p:fltVal val="0"/>
                                          </p:val>
                                        </p:tav>
                                        <p:tav tm="100000">
                                          <p:val>
                                            <p:strVal val="#ppt_w"/>
                                          </p:val>
                                        </p:tav>
                                      </p:tavLst>
                                    </p:anim>
                                    <p:anim calcmode="lin" valueType="num">
                                      <p:cBhvr>
                                        <p:cTn id="51" dur="500" fill="hold"/>
                                        <p:tgtEl>
                                          <p:spTgt spid="35"/>
                                        </p:tgtEl>
                                        <p:attrNameLst>
                                          <p:attrName>ppt_h</p:attrName>
                                        </p:attrNameLst>
                                      </p:cBhvr>
                                      <p:tavLst>
                                        <p:tav tm="0">
                                          <p:val>
                                            <p:fltVal val="0"/>
                                          </p:val>
                                        </p:tav>
                                        <p:tav tm="100000">
                                          <p:val>
                                            <p:strVal val="#ppt_h"/>
                                          </p:val>
                                        </p:tav>
                                      </p:tavLst>
                                    </p:anim>
                                    <p:animEffect transition="in" filter="fade">
                                      <p:cBhvr>
                                        <p:cTn id="52" dur="500"/>
                                        <p:tgtEl>
                                          <p:spTgt spid="35"/>
                                        </p:tgtEl>
                                      </p:cBhvr>
                                    </p:animEffect>
                                  </p:childTnLst>
                                </p:cTn>
                              </p:par>
                            </p:childTnLst>
                          </p:cTn>
                        </p:par>
                        <p:par>
                          <p:cTn id="53" fill="hold">
                            <p:stCondLst>
                              <p:cond delay="3000"/>
                            </p:stCondLst>
                            <p:childTnLst>
                              <p:par>
                                <p:cTn id="54" presetID="14" presetClass="entr" presetSubtype="1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randombar(horizontal)">
                                      <p:cBhvr>
                                        <p:cTn id="5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0" name="组合 189"/>
          <p:cNvGrpSpPr/>
          <p:nvPr/>
        </p:nvGrpSpPr>
        <p:grpSpPr>
          <a:xfrm>
            <a:off x="3477767" y="2620562"/>
            <a:ext cx="688421" cy="2711961"/>
            <a:chOff x="2644154" y="1737427"/>
            <a:chExt cx="516473" cy="2034599"/>
          </a:xfrm>
        </p:grpSpPr>
        <p:sp>
          <p:nvSpPr>
            <p:cNvPr id="191" name="Line 134"/>
            <p:cNvSpPr>
              <a:spLocks noChangeShapeType="1"/>
            </p:cNvSpPr>
            <p:nvPr/>
          </p:nvSpPr>
          <p:spPr bwMode="auto">
            <a:xfrm flipV="1">
              <a:off x="2647410" y="2095413"/>
              <a:ext cx="501938" cy="329621"/>
            </a:xfrm>
            <a:prstGeom prst="line">
              <a:avLst/>
            </a:prstGeom>
            <a:noFill/>
            <a:ln w="12700">
              <a:solidFill>
                <a:srgbClr val="000000"/>
              </a:solidFill>
              <a:prstDash val="solid"/>
              <a:round/>
            </a:ln>
            <a:extLst>
              <a:ext uri="{909E8E84-426E-40DD-AFC4-6F175D3DCCD1}">
                <a14:hiddenFill xmlns:a14="http://schemas.microsoft.com/office/drawing/2010/main">
                  <a:noFill/>
                </a14:hiddenFill>
              </a:ext>
            </a:extLst>
          </p:spPr>
          <p:txBody>
            <a:bodyPr vert="horz" wrap="square" lIns="98207" tIns="49104" rIns="98207" bIns="49104" numCol="1" anchor="t" anchorCtr="0" compatLnSpc="1"/>
            <a:lstStyle/>
            <a:p>
              <a:pPr algn="ctr" fontAlgn="base">
                <a:spcBef>
                  <a:spcPct val="0"/>
                </a:spcBef>
                <a:spcAft>
                  <a:spcPct val="0"/>
                </a:spcAft>
                <a:defRPr/>
              </a:pPr>
              <a:endParaRPr lang="en-US" sz="2900" kern="0">
                <a:solidFill>
                  <a:schemeClr val="bg1"/>
                </a:solidFill>
                <a:latin typeface="微软雅黑" panose="020B0503020204020204" charset="-122"/>
                <a:ea typeface="微软雅黑" panose="020B0503020204020204" charset="-122"/>
                <a:sym typeface="Gill Sans" charset="0"/>
              </a:endParaRPr>
            </a:p>
          </p:txBody>
        </p:sp>
        <p:cxnSp>
          <p:nvCxnSpPr>
            <p:cNvPr id="192" name="Straight Connector 48"/>
            <p:cNvCxnSpPr/>
            <p:nvPr/>
          </p:nvCxnSpPr>
          <p:spPr>
            <a:xfrm flipH="1" flipV="1">
              <a:off x="2644154" y="1737427"/>
              <a:ext cx="516473" cy="347442"/>
            </a:xfrm>
            <a:prstGeom prst="line">
              <a:avLst/>
            </a:prstGeom>
            <a:noFill/>
            <a:ln w="12700" cap="flat" cmpd="sng" algn="ctr">
              <a:solidFill>
                <a:srgbClr val="000000"/>
              </a:solidFill>
              <a:prstDash val="solid"/>
            </a:ln>
            <a:effectLst/>
          </p:spPr>
        </p:cxnSp>
        <p:sp>
          <p:nvSpPr>
            <p:cNvPr id="193" name="Line 134"/>
            <p:cNvSpPr>
              <a:spLocks noChangeShapeType="1"/>
            </p:cNvSpPr>
            <p:nvPr/>
          </p:nvSpPr>
          <p:spPr bwMode="auto">
            <a:xfrm flipV="1">
              <a:off x="2647409" y="3405553"/>
              <a:ext cx="462619" cy="366473"/>
            </a:xfrm>
            <a:prstGeom prst="line">
              <a:avLst/>
            </a:prstGeom>
            <a:noFill/>
            <a:ln w="12700">
              <a:solidFill>
                <a:srgbClr val="000000"/>
              </a:solidFill>
              <a:prstDash val="solid"/>
              <a:round/>
            </a:ln>
            <a:extLst>
              <a:ext uri="{909E8E84-426E-40DD-AFC4-6F175D3DCCD1}">
                <a14:hiddenFill xmlns:a14="http://schemas.microsoft.com/office/drawing/2010/main">
                  <a:noFill/>
                </a14:hiddenFill>
              </a:ext>
            </a:extLst>
          </p:spPr>
          <p:txBody>
            <a:bodyPr vert="horz" wrap="square" lIns="98207" tIns="49104" rIns="98207" bIns="49104" numCol="1" anchor="t" anchorCtr="0" compatLnSpc="1"/>
            <a:lstStyle/>
            <a:p>
              <a:pPr algn="ctr" fontAlgn="base">
                <a:spcBef>
                  <a:spcPct val="0"/>
                </a:spcBef>
                <a:spcAft>
                  <a:spcPct val="0"/>
                </a:spcAft>
                <a:defRPr/>
              </a:pPr>
              <a:endParaRPr lang="en-US" sz="2900" kern="0">
                <a:solidFill>
                  <a:schemeClr val="bg1"/>
                </a:solidFill>
                <a:latin typeface="微软雅黑" panose="020B0503020204020204" charset="-122"/>
                <a:ea typeface="微软雅黑" panose="020B0503020204020204" charset="-122"/>
                <a:sym typeface="Gill Sans" charset="0"/>
              </a:endParaRPr>
            </a:p>
          </p:txBody>
        </p:sp>
        <p:cxnSp>
          <p:nvCxnSpPr>
            <p:cNvPr id="194" name="Straight Connector 40"/>
            <p:cNvCxnSpPr>
              <a:stCxn id="177" idx="2"/>
            </p:cNvCxnSpPr>
            <p:nvPr/>
          </p:nvCxnSpPr>
          <p:spPr>
            <a:xfrm flipH="1" flipV="1">
              <a:off x="2659249" y="3148833"/>
              <a:ext cx="450780" cy="259866"/>
            </a:xfrm>
            <a:prstGeom prst="line">
              <a:avLst/>
            </a:prstGeom>
            <a:noFill/>
            <a:ln w="12700" cap="flat" cmpd="sng" algn="ctr">
              <a:solidFill>
                <a:srgbClr val="000000"/>
              </a:solidFill>
              <a:prstDash val="solid"/>
            </a:ln>
            <a:effectLst/>
          </p:spPr>
        </p:cxnSp>
      </p:grpSp>
      <p:grpSp>
        <p:nvGrpSpPr>
          <p:cNvPr id="185" name="组合 184"/>
          <p:cNvGrpSpPr/>
          <p:nvPr/>
        </p:nvGrpSpPr>
        <p:grpSpPr>
          <a:xfrm>
            <a:off x="8025816" y="2642931"/>
            <a:ext cx="688421" cy="2689592"/>
            <a:chOff x="6131458" y="1754210"/>
            <a:chExt cx="516473" cy="2017817"/>
          </a:xfrm>
        </p:grpSpPr>
        <p:sp>
          <p:nvSpPr>
            <p:cNvPr id="186" name="Line 134"/>
            <p:cNvSpPr>
              <a:spLocks noChangeShapeType="1"/>
            </p:cNvSpPr>
            <p:nvPr/>
          </p:nvSpPr>
          <p:spPr bwMode="auto">
            <a:xfrm flipH="1" flipV="1">
              <a:off x="6142736" y="2095413"/>
              <a:ext cx="501938" cy="329621"/>
            </a:xfrm>
            <a:prstGeom prst="line">
              <a:avLst/>
            </a:prstGeom>
            <a:noFill/>
            <a:ln w="12700">
              <a:solidFill>
                <a:srgbClr val="000000"/>
              </a:solidFill>
              <a:prstDash val="solid"/>
              <a:round/>
            </a:ln>
            <a:extLst>
              <a:ext uri="{909E8E84-426E-40DD-AFC4-6F175D3DCCD1}">
                <a14:hiddenFill xmlns:a14="http://schemas.microsoft.com/office/drawing/2010/main">
                  <a:noFill/>
                </a14:hiddenFill>
              </a:ext>
            </a:extLst>
          </p:spPr>
          <p:txBody>
            <a:bodyPr vert="horz" wrap="square" lIns="98207" tIns="49104" rIns="98207" bIns="49104" numCol="1" anchor="t" anchorCtr="0" compatLnSpc="1"/>
            <a:lstStyle/>
            <a:p>
              <a:pPr algn="ctr" fontAlgn="base">
                <a:spcBef>
                  <a:spcPct val="0"/>
                </a:spcBef>
                <a:spcAft>
                  <a:spcPct val="0"/>
                </a:spcAft>
                <a:defRPr/>
              </a:pPr>
              <a:endParaRPr lang="en-US" sz="2900" kern="0">
                <a:solidFill>
                  <a:schemeClr val="bg1"/>
                </a:solidFill>
                <a:latin typeface="微软雅黑" panose="020B0503020204020204" charset="-122"/>
                <a:ea typeface="微软雅黑" panose="020B0503020204020204" charset="-122"/>
                <a:sym typeface="Gill Sans" charset="0"/>
              </a:endParaRPr>
            </a:p>
          </p:txBody>
        </p:sp>
        <p:cxnSp>
          <p:nvCxnSpPr>
            <p:cNvPr id="187" name="Straight Connector 180"/>
            <p:cNvCxnSpPr/>
            <p:nvPr/>
          </p:nvCxnSpPr>
          <p:spPr>
            <a:xfrm flipV="1">
              <a:off x="6131458" y="1754210"/>
              <a:ext cx="516473" cy="347442"/>
            </a:xfrm>
            <a:prstGeom prst="line">
              <a:avLst/>
            </a:prstGeom>
            <a:noFill/>
            <a:ln w="12700" cap="flat" cmpd="sng" algn="ctr">
              <a:solidFill>
                <a:srgbClr val="000000"/>
              </a:solidFill>
              <a:prstDash val="solid"/>
            </a:ln>
            <a:effectLst/>
          </p:spPr>
        </p:cxnSp>
        <p:sp>
          <p:nvSpPr>
            <p:cNvPr id="188" name="Line 134"/>
            <p:cNvSpPr>
              <a:spLocks noChangeShapeType="1"/>
            </p:cNvSpPr>
            <p:nvPr/>
          </p:nvSpPr>
          <p:spPr bwMode="auto">
            <a:xfrm flipH="1" flipV="1">
              <a:off x="6161986" y="3381828"/>
              <a:ext cx="482687" cy="390199"/>
            </a:xfrm>
            <a:prstGeom prst="line">
              <a:avLst/>
            </a:prstGeom>
            <a:noFill/>
            <a:ln w="12700">
              <a:solidFill>
                <a:srgbClr val="000000"/>
              </a:solidFill>
              <a:prstDash val="solid"/>
              <a:round/>
            </a:ln>
            <a:extLst>
              <a:ext uri="{909E8E84-426E-40DD-AFC4-6F175D3DCCD1}">
                <a14:hiddenFill xmlns:a14="http://schemas.microsoft.com/office/drawing/2010/main">
                  <a:noFill/>
                </a14:hiddenFill>
              </a:ext>
            </a:extLst>
          </p:spPr>
          <p:txBody>
            <a:bodyPr vert="horz" wrap="square" lIns="98207" tIns="49104" rIns="98207" bIns="49104" numCol="1" anchor="t" anchorCtr="0" compatLnSpc="1"/>
            <a:lstStyle/>
            <a:p>
              <a:pPr algn="ctr" fontAlgn="base">
                <a:spcBef>
                  <a:spcPct val="0"/>
                </a:spcBef>
                <a:spcAft>
                  <a:spcPct val="0"/>
                </a:spcAft>
                <a:defRPr/>
              </a:pPr>
              <a:endParaRPr lang="en-US" sz="2900" kern="0">
                <a:solidFill>
                  <a:schemeClr val="bg1"/>
                </a:solidFill>
                <a:latin typeface="微软雅黑" panose="020B0503020204020204" charset="-122"/>
                <a:ea typeface="微软雅黑" panose="020B0503020204020204" charset="-122"/>
                <a:sym typeface="Gill Sans" charset="0"/>
              </a:endParaRPr>
            </a:p>
          </p:txBody>
        </p:sp>
        <p:cxnSp>
          <p:nvCxnSpPr>
            <p:cNvPr id="189" name="Straight Connector 182"/>
            <p:cNvCxnSpPr>
              <a:stCxn id="184" idx="6"/>
            </p:cNvCxnSpPr>
            <p:nvPr/>
          </p:nvCxnSpPr>
          <p:spPr>
            <a:xfrm flipV="1">
              <a:off x="6161987" y="3148833"/>
              <a:ext cx="485944" cy="256721"/>
            </a:xfrm>
            <a:prstGeom prst="line">
              <a:avLst/>
            </a:prstGeom>
            <a:noFill/>
            <a:ln w="12700" cap="flat" cmpd="sng" algn="ctr">
              <a:solidFill>
                <a:srgbClr val="000000"/>
              </a:solidFill>
              <a:prstDash val="solid"/>
            </a:ln>
            <a:effectLst/>
          </p:spPr>
        </p:cxnSp>
      </p:grpSp>
      <p:sp>
        <p:nvSpPr>
          <p:cNvPr id="88" name="文本框 46"/>
          <p:cNvSpPr txBox="1"/>
          <p:nvPr/>
        </p:nvSpPr>
        <p:spPr>
          <a:xfrm>
            <a:off x="736149" y="2315058"/>
            <a:ext cx="656819" cy="707668"/>
          </a:xfrm>
          <a:prstGeom prst="rect">
            <a:avLst/>
          </a:prstGeom>
          <a:noFill/>
        </p:spPr>
        <p:txBody>
          <a:bodyPr wrap="none" lIns="91410" tIns="45705" rIns="91410" bIns="45705" rtlCol="0">
            <a:spAutoFit/>
          </a:bodyPr>
          <a:lstStyle/>
          <a:p>
            <a:pPr algn="ctr"/>
            <a:r>
              <a:rPr lang="en-US" altLang="zh-CN" sz="4000" dirty="0">
                <a:solidFill>
                  <a:schemeClr val="tx1">
                    <a:lumMod val="50000"/>
                    <a:lumOff val="50000"/>
                  </a:schemeClr>
                </a:solidFill>
                <a:latin typeface="Impact" panose="020B0806030902050204" pitchFamily="34" charset="0"/>
                <a:cs typeface="Aharoni" panose="02010803020104030203" pitchFamily="2" charset="-79"/>
              </a:rPr>
              <a:t>01</a:t>
            </a:r>
            <a:endParaRPr lang="zh-CN" altLang="en-US" sz="4000" dirty="0">
              <a:solidFill>
                <a:schemeClr val="tx1">
                  <a:lumMod val="50000"/>
                  <a:lumOff val="50000"/>
                </a:schemeClr>
              </a:solidFill>
              <a:latin typeface="Impact" panose="020B0806030902050204" pitchFamily="34" charset="0"/>
              <a:cs typeface="Aharoni" panose="02010803020104030203" pitchFamily="2" charset="-79"/>
            </a:endParaRPr>
          </a:p>
        </p:txBody>
      </p:sp>
      <p:grpSp>
        <p:nvGrpSpPr>
          <p:cNvPr id="123" name="组合 122"/>
          <p:cNvGrpSpPr/>
          <p:nvPr/>
        </p:nvGrpSpPr>
        <p:grpSpPr>
          <a:xfrm>
            <a:off x="4832506" y="3270216"/>
            <a:ext cx="859399" cy="1542204"/>
            <a:chOff x="3690210" y="2224819"/>
            <a:chExt cx="644745" cy="1157010"/>
          </a:xfrm>
        </p:grpSpPr>
        <p:cxnSp>
          <p:nvCxnSpPr>
            <p:cNvPr id="124" name="Straight Connector 42"/>
            <p:cNvCxnSpPr/>
            <p:nvPr/>
          </p:nvCxnSpPr>
          <p:spPr>
            <a:xfrm>
              <a:off x="3690210" y="2224819"/>
              <a:ext cx="630697" cy="362354"/>
            </a:xfrm>
            <a:prstGeom prst="line">
              <a:avLst/>
            </a:prstGeom>
            <a:noFill/>
            <a:ln w="12700" cap="flat" cmpd="sng" algn="ctr">
              <a:solidFill>
                <a:srgbClr val="000000"/>
              </a:solidFill>
              <a:prstDash val="solid"/>
            </a:ln>
            <a:effectLst/>
          </p:spPr>
        </p:cxnSp>
        <p:cxnSp>
          <p:nvCxnSpPr>
            <p:cNvPr id="125" name="Straight Connector 43"/>
            <p:cNvCxnSpPr/>
            <p:nvPr/>
          </p:nvCxnSpPr>
          <p:spPr>
            <a:xfrm flipV="1">
              <a:off x="3708625" y="3086060"/>
              <a:ext cx="626330" cy="295769"/>
            </a:xfrm>
            <a:prstGeom prst="line">
              <a:avLst/>
            </a:prstGeom>
            <a:noFill/>
            <a:ln w="12700" cap="flat" cmpd="sng" algn="ctr">
              <a:solidFill>
                <a:srgbClr val="000000"/>
              </a:solidFill>
              <a:prstDash val="solid"/>
            </a:ln>
            <a:effectLst/>
          </p:spPr>
        </p:cxnSp>
      </p:grpSp>
      <p:grpSp>
        <p:nvGrpSpPr>
          <p:cNvPr id="126" name="组合 125"/>
          <p:cNvGrpSpPr/>
          <p:nvPr/>
        </p:nvGrpSpPr>
        <p:grpSpPr>
          <a:xfrm>
            <a:off x="6575047" y="3270215"/>
            <a:ext cx="859399" cy="1536574"/>
            <a:chOff x="4997513" y="2224819"/>
            <a:chExt cx="644745" cy="1152786"/>
          </a:xfrm>
        </p:grpSpPr>
        <p:cxnSp>
          <p:nvCxnSpPr>
            <p:cNvPr id="127" name="Straight Connector 56"/>
            <p:cNvCxnSpPr/>
            <p:nvPr/>
          </p:nvCxnSpPr>
          <p:spPr>
            <a:xfrm flipH="1">
              <a:off x="5011561" y="2224819"/>
              <a:ext cx="630697" cy="358130"/>
            </a:xfrm>
            <a:prstGeom prst="line">
              <a:avLst/>
            </a:prstGeom>
            <a:noFill/>
            <a:ln w="12700" cap="flat" cmpd="sng" algn="ctr">
              <a:solidFill>
                <a:srgbClr val="000000"/>
              </a:solidFill>
              <a:prstDash val="solid"/>
            </a:ln>
            <a:effectLst/>
          </p:spPr>
        </p:cxnSp>
        <p:cxnSp>
          <p:nvCxnSpPr>
            <p:cNvPr id="128" name="Straight Connector 57"/>
            <p:cNvCxnSpPr/>
            <p:nvPr/>
          </p:nvCxnSpPr>
          <p:spPr>
            <a:xfrm flipH="1" flipV="1">
              <a:off x="4997513" y="3081836"/>
              <a:ext cx="626330" cy="295769"/>
            </a:xfrm>
            <a:prstGeom prst="line">
              <a:avLst/>
            </a:prstGeom>
            <a:noFill/>
            <a:ln w="12700" cap="flat" cmpd="sng" algn="ctr">
              <a:solidFill>
                <a:srgbClr val="000000"/>
              </a:solidFill>
              <a:prstDash val="solid"/>
            </a:ln>
            <a:effectLst/>
          </p:spPr>
        </p:cxnSp>
      </p:grpSp>
      <p:sp>
        <p:nvSpPr>
          <p:cNvPr id="129" name="Isosceles Triangle 14"/>
          <p:cNvSpPr/>
          <p:nvPr/>
        </p:nvSpPr>
        <p:spPr bwMode="auto">
          <a:xfrm rot="10800000">
            <a:off x="4032888" y="1803902"/>
            <a:ext cx="4227773" cy="1261940"/>
          </a:xfrm>
          <a:prstGeom prst="triangle">
            <a:avLst/>
          </a:prstGeom>
          <a:blipFill dpi="0" rotWithShape="0">
            <a:blip r:embed="rId1" cstate="print"/>
            <a:srcRect/>
            <a:stretch>
              <a:fillRect l="-6644" t="-47101" r="-10242" b="-2304"/>
            </a:stretch>
          </a:blipFill>
          <a:ln w="25400" cap="flat" cmpd="sng" algn="ctr">
            <a:noFill/>
            <a:prstDash val="solid"/>
            <a:round/>
            <a:headEnd type="none" w="med" len="med"/>
            <a:tailEnd type="none" w="med" len="med"/>
          </a:ln>
          <a:effectLst/>
        </p:spPr>
        <p:txBody>
          <a:bodyPr vert="horz" wrap="square" lIns="130900" tIns="65451" rIns="130900" bIns="65451" numCol="1" rtlCol="0" anchor="t" anchorCtr="0" compatLnSpc="1"/>
          <a:lstStyle/>
          <a:p>
            <a:pPr algn="ctr" defTabSz="1308735" fontAlgn="base">
              <a:spcBef>
                <a:spcPct val="0"/>
              </a:spcBef>
              <a:spcAft>
                <a:spcPct val="0"/>
              </a:spcAft>
            </a:pPr>
            <a:endParaRPr lang="en-US" sz="8000">
              <a:solidFill>
                <a:schemeClr val="bg1"/>
              </a:solidFill>
              <a:latin typeface="微软雅黑" panose="020B0503020204020204" charset="-122"/>
              <a:ea typeface="微软雅黑" panose="020B0503020204020204" charset="-122"/>
              <a:sym typeface="Gill Sans" charset="0"/>
            </a:endParaRPr>
          </a:p>
        </p:txBody>
      </p:sp>
      <p:grpSp>
        <p:nvGrpSpPr>
          <p:cNvPr id="130" name="组合 129"/>
          <p:cNvGrpSpPr/>
          <p:nvPr/>
        </p:nvGrpSpPr>
        <p:grpSpPr>
          <a:xfrm>
            <a:off x="5109739" y="3061999"/>
            <a:ext cx="2021452" cy="2021443"/>
            <a:chOff x="304800" y="673100"/>
            <a:chExt cx="4000500" cy="4000500"/>
          </a:xfrm>
          <a:effectLst>
            <a:outerShdw blurRad="444500" dist="254000" dir="8100000" algn="tr" rotWithShape="0">
              <a:prstClr val="black">
                <a:alpha val="50000"/>
              </a:prstClr>
            </a:outerShdw>
          </a:effectLst>
        </p:grpSpPr>
        <p:sp>
          <p:nvSpPr>
            <p:cNvPr id="131" name="同心圆 13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chemeClr val="bg1"/>
                </a:solidFill>
                <a:latin typeface="Calibri" panose="020F0502020204030204"/>
                <a:ea typeface="宋体" panose="02010600030101010101" pitchFamily="2" charset="-122"/>
              </a:endParaRPr>
            </a:p>
          </p:txBody>
        </p:sp>
        <p:sp>
          <p:nvSpPr>
            <p:cNvPr id="132" name="椭圆 131"/>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chemeClr val="bg1"/>
                </a:solidFill>
                <a:latin typeface="Calibri" panose="020F0502020204030204"/>
                <a:ea typeface="宋体" panose="02010600030101010101" pitchFamily="2" charset="-122"/>
              </a:endParaRPr>
            </a:p>
          </p:txBody>
        </p:sp>
      </p:grpSp>
      <p:sp>
        <p:nvSpPr>
          <p:cNvPr id="2" name="椭圆 1"/>
          <p:cNvSpPr/>
          <p:nvPr/>
        </p:nvSpPr>
        <p:spPr>
          <a:xfrm>
            <a:off x="5394708" y="3372843"/>
            <a:ext cx="1411219" cy="1411212"/>
          </a:xfrm>
          <a:prstGeom prst="ellipse">
            <a:avLst/>
          </a:prstGeom>
          <a:solidFill>
            <a:schemeClr val="accent4"/>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a:endParaRPr lang="zh-CN" altLang="en-US">
              <a:solidFill>
                <a:schemeClr val="bg1"/>
              </a:solidFill>
            </a:endParaRPr>
          </a:p>
        </p:txBody>
      </p:sp>
      <p:grpSp>
        <p:nvGrpSpPr>
          <p:cNvPr id="4096" name="组合 4095"/>
          <p:cNvGrpSpPr/>
          <p:nvPr/>
        </p:nvGrpSpPr>
        <p:grpSpPr>
          <a:xfrm>
            <a:off x="4059165" y="2725258"/>
            <a:ext cx="818006" cy="818002"/>
            <a:chOff x="3029608" y="2044574"/>
            <a:chExt cx="613691" cy="613691"/>
          </a:xfrm>
          <a:solidFill>
            <a:schemeClr val="accent1"/>
          </a:solidFill>
        </p:grpSpPr>
        <p:sp>
          <p:nvSpPr>
            <p:cNvPr id="133" name="椭圆 132"/>
            <p:cNvSpPr/>
            <p:nvPr/>
          </p:nvSpPr>
          <p:spPr>
            <a:xfrm>
              <a:off x="3029608" y="2044574"/>
              <a:ext cx="613691" cy="613691"/>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a:defRPr/>
              </a:pPr>
              <a:endParaRPr lang="zh-CN" altLang="en-US" sz="2400" kern="0">
                <a:solidFill>
                  <a:schemeClr val="bg1"/>
                </a:solidFill>
                <a:latin typeface="Calibri" panose="020F0502020204030204"/>
                <a:ea typeface="宋体" panose="02010600030101010101" pitchFamily="2" charset="-122"/>
              </a:endParaRPr>
            </a:p>
          </p:txBody>
        </p:sp>
        <p:sp>
          <p:nvSpPr>
            <p:cNvPr id="174" name="椭圆 173"/>
            <p:cNvSpPr/>
            <p:nvPr/>
          </p:nvSpPr>
          <p:spPr>
            <a:xfrm>
              <a:off x="3074153" y="2089120"/>
              <a:ext cx="524602" cy="52460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nvGrpSpPr>
          <p:cNvPr id="176" name="组合 175"/>
          <p:cNvGrpSpPr/>
          <p:nvPr/>
        </p:nvGrpSpPr>
        <p:grpSpPr>
          <a:xfrm>
            <a:off x="4059165" y="4439234"/>
            <a:ext cx="818006" cy="818002"/>
            <a:chOff x="3029608" y="2044574"/>
            <a:chExt cx="613691" cy="613691"/>
          </a:xfrm>
          <a:solidFill>
            <a:schemeClr val="tx2"/>
          </a:solidFill>
        </p:grpSpPr>
        <p:sp>
          <p:nvSpPr>
            <p:cNvPr id="177" name="椭圆 176"/>
            <p:cNvSpPr/>
            <p:nvPr/>
          </p:nvSpPr>
          <p:spPr>
            <a:xfrm>
              <a:off x="3029608" y="2044574"/>
              <a:ext cx="613691" cy="613691"/>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a:defRPr/>
              </a:pPr>
              <a:endParaRPr lang="zh-CN" altLang="en-US" sz="2400" kern="0">
                <a:solidFill>
                  <a:schemeClr val="bg1"/>
                </a:solidFill>
                <a:latin typeface="Calibri" panose="020F0502020204030204"/>
                <a:ea typeface="宋体" panose="02010600030101010101" pitchFamily="2" charset="-122"/>
              </a:endParaRPr>
            </a:p>
          </p:txBody>
        </p:sp>
        <p:sp>
          <p:nvSpPr>
            <p:cNvPr id="178" name="椭圆 177"/>
            <p:cNvSpPr/>
            <p:nvPr/>
          </p:nvSpPr>
          <p:spPr>
            <a:xfrm>
              <a:off x="3070159" y="2085975"/>
              <a:ext cx="524602" cy="52460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nvGrpSpPr>
          <p:cNvPr id="179" name="组合 178"/>
          <p:cNvGrpSpPr/>
          <p:nvPr/>
        </p:nvGrpSpPr>
        <p:grpSpPr>
          <a:xfrm>
            <a:off x="7373898" y="2725258"/>
            <a:ext cx="818006" cy="818002"/>
            <a:chOff x="3029608" y="2044574"/>
            <a:chExt cx="613691" cy="613691"/>
          </a:xfrm>
          <a:solidFill>
            <a:schemeClr val="accent2"/>
          </a:solidFill>
        </p:grpSpPr>
        <p:sp>
          <p:nvSpPr>
            <p:cNvPr id="180" name="椭圆 179"/>
            <p:cNvSpPr/>
            <p:nvPr/>
          </p:nvSpPr>
          <p:spPr>
            <a:xfrm>
              <a:off x="3029608" y="2044574"/>
              <a:ext cx="613691" cy="613691"/>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a:defRPr/>
              </a:pPr>
              <a:endParaRPr lang="zh-CN" altLang="en-US" sz="2400" kern="0">
                <a:solidFill>
                  <a:schemeClr val="bg1"/>
                </a:solidFill>
                <a:latin typeface="Calibri" panose="020F0502020204030204"/>
                <a:ea typeface="宋体" panose="02010600030101010101" pitchFamily="2" charset="-122"/>
              </a:endParaRPr>
            </a:p>
          </p:txBody>
        </p:sp>
        <p:sp>
          <p:nvSpPr>
            <p:cNvPr id="181" name="椭圆 180"/>
            <p:cNvSpPr/>
            <p:nvPr/>
          </p:nvSpPr>
          <p:spPr>
            <a:xfrm>
              <a:off x="3070159" y="2085975"/>
              <a:ext cx="524602" cy="52460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nvGrpSpPr>
          <p:cNvPr id="182" name="组合 181"/>
          <p:cNvGrpSpPr/>
          <p:nvPr/>
        </p:nvGrpSpPr>
        <p:grpSpPr>
          <a:xfrm>
            <a:off x="7373898" y="4439234"/>
            <a:ext cx="818006" cy="818002"/>
            <a:chOff x="3029608" y="2044574"/>
            <a:chExt cx="613691" cy="613691"/>
          </a:xfrm>
          <a:solidFill>
            <a:schemeClr val="accent3"/>
          </a:solidFill>
        </p:grpSpPr>
        <p:sp>
          <p:nvSpPr>
            <p:cNvPr id="183" name="椭圆 182"/>
            <p:cNvSpPr/>
            <p:nvPr/>
          </p:nvSpPr>
          <p:spPr>
            <a:xfrm>
              <a:off x="3029608" y="2044574"/>
              <a:ext cx="613691" cy="613691"/>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a:defRPr/>
              </a:pPr>
              <a:endParaRPr lang="zh-CN" altLang="en-US" sz="2400" kern="0">
                <a:solidFill>
                  <a:schemeClr val="bg1"/>
                </a:solidFill>
                <a:latin typeface="Calibri" panose="020F0502020204030204"/>
                <a:ea typeface="宋体" panose="02010600030101010101" pitchFamily="2" charset="-122"/>
              </a:endParaRPr>
            </a:p>
          </p:txBody>
        </p:sp>
        <p:sp>
          <p:nvSpPr>
            <p:cNvPr id="184" name="椭圆 183"/>
            <p:cNvSpPr/>
            <p:nvPr/>
          </p:nvSpPr>
          <p:spPr>
            <a:xfrm>
              <a:off x="3070159" y="2085975"/>
              <a:ext cx="524602" cy="52460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nvGrpSpPr>
          <p:cNvPr id="195" name="组合 194"/>
          <p:cNvGrpSpPr/>
          <p:nvPr/>
        </p:nvGrpSpPr>
        <p:grpSpPr>
          <a:xfrm>
            <a:off x="3340102" y="2479937"/>
            <a:ext cx="325993" cy="325989"/>
            <a:chOff x="304800" y="673100"/>
            <a:chExt cx="4000500" cy="4000500"/>
          </a:xfrm>
          <a:effectLst>
            <a:outerShdw blurRad="139700" dist="152400" dir="8100000" sx="70000" sy="70000" algn="tr" rotWithShape="0">
              <a:prstClr val="black">
                <a:alpha val="66000"/>
              </a:prstClr>
            </a:outerShdw>
          </a:effectLst>
        </p:grpSpPr>
        <p:sp>
          <p:nvSpPr>
            <p:cNvPr id="196" name="同心圆 19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chemeClr val="bg1"/>
                </a:solidFill>
                <a:latin typeface="Calibri" panose="020F0502020204030204"/>
                <a:ea typeface="宋体" panose="02010600030101010101" pitchFamily="2" charset="-122"/>
              </a:endParaRPr>
            </a:p>
          </p:txBody>
        </p:sp>
        <p:sp>
          <p:nvSpPr>
            <p:cNvPr id="197" name="椭圆 196"/>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chemeClr val="bg1"/>
                </a:solidFill>
                <a:latin typeface="Calibri" panose="020F0502020204030204"/>
                <a:ea typeface="宋体" panose="02010600030101010101" pitchFamily="2" charset="-122"/>
              </a:endParaRPr>
            </a:p>
          </p:txBody>
        </p:sp>
      </p:grpSp>
      <p:grpSp>
        <p:nvGrpSpPr>
          <p:cNvPr id="198" name="组合 197"/>
          <p:cNvGrpSpPr/>
          <p:nvPr/>
        </p:nvGrpSpPr>
        <p:grpSpPr>
          <a:xfrm>
            <a:off x="3340102" y="3360199"/>
            <a:ext cx="325993" cy="325989"/>
            <a:chOff x="304800" y="673100"/>
            <a:chExt cx="4000500" cy="4000500"/>
          </a:xfrm>
          <a:effectLst>
            <a:outerShdw blurRad="139700" dist="152400" dir="8100000" sx="70000" sy="70000" algn="tr" rotWithShape="0">
              <a:prstClr val="black">
                <a:alpha val="66000"/>
              </a:prstClr>
            </a:outerShdw>
          </a:effectLst>
        </p:grpSpPr>
        <p:sp>
          <p:nvSpPr>
            <p:cNvPr id="199" name="同心圆 19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chemeClr val="bg1"/>
                </a:solidFill>
                <a:latin typeface="Calibri" panose="020F0502020204030204"/>
                <a:ea typeface="宋体" panose="02010600030101010101" pitchFamily="2" charset="-122"/>
              </a:endParaRPr>
            </a:p>
          </p:txBody>
        </p:sp>
        <p:sp>
          <p:nvSpPr>
            <p:cNvPr id="200" name="椭圆 199"/>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chemeClr val="bg1"/>
                </a:solidFill>
                <a:latin typeface="Calibri" panose="020F0502020204030204"/>
                <a:ea typeface="宋体" panose="02010600030101010101" pitchFamily="2" charset="-122"/>
              </a:endParaRPr>
            </a:p>
          </p:txBody>
        </p:sp>
      </p:grpSp>
      <p:grpSp>
        <p:nvGrpSpPr>
          <p:cNvPr id="201" name="组合 200"/>
          <p:cNvGrpSpPr/>
          <p:nvPr/>
        </p:nvGrpSpPr>
        <p:grpSpPr>
          <a:xfrm>
            <a:off x="3340102" y="4274317"/>
            <a:ext cx="325993" cy="325989"/>
            <a:chOff x="304800" y="673100"/>
            <a:chExt cx="4000500" cy="4000500"/>
          </a:xfrm>
          <a:effectLst>
            <a:outerShdw blurRad="139700" dist="152400" dir="8100000" sx="70000" sy="70000" algn="tr" rotWithShape="0">
              <a:prstClr val="black">
                <a:alpha val="66000"/>
              </a:prstClr>
            </a:outerShdw>
          </a:effectLst>
        </p:grpSpPr>
        <p:sp>
          <p:nvSpPr>
            <p:cNvPr id="202" name="同心圆 20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chemeClr val="bg1"/>
                </a:solidFill>
                <a:latin typeface="Calibri" panose="020F0502020204030204"/>
                <a:ea typeface="宋体" panose="02010600030101010101" pitchFamily="2" charset="-122"/>
              </a:endParaRPr>
            </a:p>
          </p:txBody>
        </p:sp>
        <p:sp>
          <p:nvSpPr>
            <p:cNvPr id="203" name="椭圆 202"/>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chemeClr val="bg1"/>
                </a:solidFill>
                <a:latin typeface="Calibri" panose="020F0502020204030204"/>
                <a:ea typeface="宋体" panose="02010600030101010101" pitchFamily="2" charset="-122"/>
              </a:endParaRPr>
            </a:p>
          </p:txBody>
        </p:sp>
      </p:grpSp>
      <p:grpSp>
        <p:nvGrpSpPr>
          <p:cNvPr id="204" name="组合 203"/>
          <p:cNvGrpSpPr/>
          <p:nvPr/>
        </p:nvGrpSpPr>
        <p:grpSpPr>
          <a:xfrm>
            <a:off x="3340102" y="5137650"/>
            <a:ext cx="325993" cy="325989"/>
            <a:chOff x="304800" y="673100"/>
            <a:chExt cx="4000500" cy="4000500"/>
          </a:xfrm>
          <a:effectLst>
            <a:outerShdw blurRad="139700" dist="152400" dir="8100000" sx="70000" sy="70000" algn="tr" rotWithShape="0">
              <a:prstClr val="black">
                <a:alpha val="66000"/>
              </a:prstClr>
            </a:outerShdw>
          </a:effectLst>
        </p:grpSpPr>
        <p:sp>
          <p:nvSpPr>
            <p:cNvPr id="205" name="同心圆 20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chemeClr val="bg1"/>
                </a:solidFill>
                <a:latin typeface="Calibri" panose="020F0502020204030204"/>
                <a:ea typeface="宋体" panose="02010600030101010101" pitchFamily="2" charset="-122"/>
              </a:endParaRPr>
            </a:p>
          </p:txBody>
        </p:sp>
        <p:sp>
          <p:nvSpPr>
            <p:cNvPr id="206" name="椭圆 205"/>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chemeClr val="bg1"/>
                </a:solidFill>
                <a:latin typeface="Calibri" panose="020F0502020204030204"/>
                <a:ea typeface="宋体" panose="02010600030101010101" pitchFamily="2" charset="-122"/>
              </a:endParaRPr>
            </a:p>
          </p:txBody>
        </p:sp>
      </p:grpSp>
      <p:grpSp>
        <p:nvGrpSpPr>
          <p:cNvPr id="207" name="组合 206"/>
          <p:cNvGrpSpPr/>
          <p:nvPr/>
        </p:nvGrpSpPr>
        <p:grpSpPr>
          <a:xfrm>
            <a:off x="8635231" y="2479937"/>
            <a:ext cx="325993" cy="325989"/>
            <a:chOff x="304800" y="673100"/>
            <a:chExt cx="4000500" cy="4000500"/>
          </a:xfrm>
          <a:effectLst>
            <a:outerShdw blurRad="139700" dist="152400" dir="8100000" sx="70000" sy="70000" algn="tr" rotWithShape="0">
              <a:prstClr val="black">
                <a:alpha val="66000"/>
              </a:prstClr>
            </a:outerShdw>
          </a:effectLst>
        </p:grpSpPr>
        <p:sp>
          <p:nvSpPr>
            <p:cNvPr id="208" name="同心圆 20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chemeClr val="bg1"/>
                </a:solidFill>
                <a:latin typeface="Calibri" panose="020F0502020204030204"/>
                <a:ea typeface="宋体" panose="02010600030101010101" pitchFamily="2" charset="-122"/>
              </a:endParaRPr>
            </a:p>
          </p:txBody>
        </p:sp>
        <p:sp>
          <p:nvSpPr>
            <p:cNvPr id="209" name="椭圆 208"/>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chemeClr val="bg1"/>
                </a:solidFill>
                <a:latin typeface="Calibri" panose="020F0502020204030204"/>
                <a:ea typeface="宋体" panose="02010600030101010101" pitchFamily="2" charset="-122"/>
              </a:endParaRPr>
            </a:p>
          </p:txBody>
        </p:sp>
      </p:grpSp>
      <p:grpSp>
        <p:nvGrpSpPr>
          <p:cNvPr id="210" name="组合 209"/>
          <p:cNvGrpSpPr/>
          <p:nvPr/>
        </p:nvGrpSpPr>
        <p:grpSpPr>
          <a:xfrm>
            <a:off x="8635231" y="3360199"/>
            <a:ext cx="325993" cy="325989"/>
            <a:chOff x="304800" y="673100"/>
            <a:chExt cx="4000500" cy="4000500"/>
          </a:xfrm>
          <a:effectLst>
            <a:outerShdw blurRad="139700" dist="152400" dir="8100000" sx="70000" sy="70000" algn="tr" rotWithShape="0">
              <a:prstClr val="black">
                <a:alpha val="66000"/>
              </a:prstClr>
            </a:outerShdw>
          </a:effectLst>
        </p:grpSpPr>
        <p:sp>
          <p:nvSpPr>
            <p:cNvPr id="211" name="同心圆 21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chemeClr val="bg1"/>
                </a:solidFill>
                <a:latin typeface="Calibri" panose="020F0502020204030204"/>
                <a:ea typeface="宋体" panose="02010600030101010101" pitchFamily="2" charset="-122"/>
              </a:endParaRPr>
            </a:p>
          </p:txBody>
        </p:sp>
        <p:sp>
          <p:nvSpPr>
            <p:cNvPr id="212" name="椭圆 211"/>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chemeClr val="bg1"/>
                </a:solidFill>
                <a:latin typeface="Calibri" panose="020F0502020204030204"/>
                <a:ea typeface="宋体" panose="02010600030101010101" pitchFamily="2" charset="-122"/>
              </a:endParaRPr>
            </a:p>
          </p:txBody>
        </p:sp>
      </p:grpSp>
      <p:grpSp>
        <p:nvGrpSpPr>
          <p:cNvPr id="213" name="组合 212"/>
          <p:cNvGrpSpPr/>
          <p:nvPr/>
        </p:nvGrpSpPr>
        <p:grpSpPr>
          <a:xfrm>
            <a:off x="8635231" y="4274317"/>
            <a:ext cx="325993" cy="325989"/>
            <a:chOff x="304800" y="673100"/>
            <a:chExt cx="4000500" cy="4000500"/>
          </a:xfrm>
          <a:effectLst>
            <a:outerShdw blurRad="139700" dist="152400" dir="8100000" sx="70000" sy="70000" algn="tr" rotWithShape="0">
              <a:prstClr val="black">
                <a:alpha val="66000"/>
              </a:prstClr>
            </a:outerShdw>
          </a:effectLst>
        </p:grpSpPr>
        <p:sp>
          <p:nvSpPr>
            <p:cNvPr id="214" name="同心圆 21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chemeClr val="bg1"/>
                </a:solidFill>
                <a:latin typeface="Calibri" panose="020F0502020204030204"/>
                <a:ea typeface="宋体" panose="02010600030101010101" pitchFamily="2" charset="-122"/>
              </a:endParaRPr>
            </a:p>
          </p:txBody>
        </p:sp>
        <p:sp>
          <p:nvSpPr>
            <p:cNvPr id="215" name="椭圆 214"/>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chemeClr val="bg1"/>
                </a:solidFill>
                <a:latin typeface="Calibri" panose="020F0502020204030204"/>
                <a:ea typeface="宋体" panose="02010600030101010101" pitchFamily="2" charset="-122"/>
              </a:endParaRPr>
            </a:p>
          </p:txBody>
        </p:sp>
      </p:grpSp>
      <p:grpSp>
        <p:nvGrpSpPr>
          <p:cNvPr id="216" name="组合 215"/>
          <p:cNvGrpSpPr/>
          <p:nvPr/>
        </p:nvGrpSpPr>
        <p:grpSpPr>
          <a:xfrm>
            <a:off x="8635231" y="5137650"/>
            <a:ext cx="325993" cy="325989"/>
            <a:chOff x="304800" y="673100"/>
            <a:chExt cx="4000500" cy="4000500"/>
          </a:xfrm>
          <a:effectLst>
            <a:outerShdw blurRad="139700" dist="152400" dir="8100000" sx="70000" sy="70000" algn="tr" rotWithShape="0">
              <a:prstClr val="black">
                <a:alpha val="66000"/>
              </a:prstClr>
            </a:outerShdw>
          </a:effectLst>
        </p:grpSpPr>
        <p:sp>
          <p:nvSpPr>
            <p:cNvPr id="217" name="同心圆 21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chemeClr val="bg1"/>
                </a:solidFill>
                <a:latin typeface="Calibri" panose="020F0502020204030204"/>
                <a:ea typeface="宋体" panose="02010600030101010101" pitchFamily="2" charset="-122"/>
              </a:endParaRPr>
            </a:p>
          </p:txBody>
        </p:sp>
        <p:sp>
          <p:nvSpPr>
            <p:cNvPr id="218" name="椭圆 217"/>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chemeClr val="bg1"/>
                </a:solidFill>
                <a:latin typeface="Calibri" panose="020F0502020204030204"/>
                <a:ea typeface="宋体" panose="02010600030101010101" pitchFamily="2" charset="-122"/>
              </a:endParaRPr>
            </a:p>
          </p:txBody>
        </p:sp>
      </p:grpSp>
      <p:sp>
        <p:nvSpPr>
          <p:cNvPr id="229" name="TextBox 228"/>
          <p:cNvSpPr txBox="1"/>
          <p:nvPr/>
        </p:nvSpPr>
        <p:spPr>
          <a:xfrm>
            <a:off x="1345563" y="2337383"/>
            <a:ext cx="1906502" cy="572458"/>
          </a:xfrm>
          <a:prstGeom prst="rect">
            <a:avLst/>
          </a:prstGeom>
          <a:noFill/>
        </p:spPr>
        <p:txBody>
          <a:bodyPr wrap="square" lIns="91434" tIns="45717" rIns="91434" bIns="45717" rtlCol="0">
            <a:spAutoFit/>
          </a:bodyPr>
          <a:lstStyle/>
          <a:p>
            <a:pPr defTabSz="1218565">
              <a:lnSpc>
                <a:spcPct val="130000"/>
              </a:lnSpc>
              <a:defRPr/>
            </a:pPr>
            <a:r>
              <a:rPr lang="zh-CN" altLang="en-US" sz="1200" kern="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a:t>
            </a:r>
            <a:endParaRPr lang="zh-CN" altLang="en-US" sz="1200" kern="0" dirty="0">
              <a:solidFill>
                <a:schemeClr val="tx1">
                  <a:lumMod val="50000"/>
                  <a:lumOff val="50000"/>
                </a:schemeClr>
              </a:solidFill>
              <a:latin typeface="微软雅黑" panose="020B0503020204020204" charset="-122"/>
              <a:ea typeface="微软雅黑" panose="020B0503020204020204" charset="-122"/>
            </a:endParaRPr>
          </a:p>
        </p:txBody>
      </p:sp>
      <p:sp>
        <p:nvSpPr>
          <p:cNvPr id="230" name="文本框 46"/>
          <p:cNvSpPr txBox="1"/>
          <p:nvPr/>
        </p:nvSpPr>
        <p:spPr>
          <a:xfrm>
            <a:off x="705168" y="3239333"/>
            <a:ext cx="718783" cy="707668"/>
          </a:xfrm>
          <a:prstGeom prst="rect">
            <a:avLst/>
          </a:prstGeom>
          <a:noFill/>
        </p:spPr>
        <p:txBody>
          <a:bodyPr wrap="none" lIns="91410" tIns="45705" rIns="91410" bIns="45705" rtlCol="0">
            <a:spAutoFit/>
          </a:bodyPr>
          <a:lstStyle/>
          <a:p>
            <a:pPr algn="ctr"/>
            <a:r>
              <a:rPr lang="en-US" altLang="zh-CN" sz="4000" dirty="0">
                <a:solidFill>
                  <a:schemeClr val="tx1">
                    <a:lumMod val="50000"/>
                    <a:lumOff val="50000"/>
                  </a:schemeClr>
                </a:solidFill>
                <a:latin typeface="Impact" panose="020B0806030902050204" pitchFamily="34" charset="0"/>
                <a:cs typeface="Aharoni" panose="02010803020104030203" pitchFamily="2" charset="-79"/>
              </a:rPr>
              <a:t>02</a:t>
            </a:r>
            <a:endParaRPr lang="zh-CN" altLang="en-US" sz="4000" dirty="0">
              <a:solidFill>
                <a:schemeClr val="tx1">
                  <a:lumMod val="50000"/>
                  <a:lumOff val="50000"/>
                </a:schemeClr>
              </a:solidFill>
              <a:latin typeface="Impact" panose="020B0806030902050204" pitchFamily="34" charset="0"/>
              <a:cs typeface="Aharoni" panose="02010803020104030203" pitchFamily="2" charset="-79"/>
            </a:endParaRPr>
          </a:p>
        </p:txBody>
      </p:sp>
      <p:sp>
        <p:nvSpPr>
          <p:cNvPr id="231" name="TextBox 230"/>
          <p:cNvSpPr txBox="1"/>
          <p:nvPr/>
        </p:nvSpPr>
        <p:spPr>
          <a:xfrm>
            <a:off x="1345563" y="3261657"/>
            <a:ext cx="1906502" cy="572458"/>
          </a:xfrm>
          <a:prstGeom prst="rect">
            <a:avLst/>
          </a:prstGeom>
          <a:noFill/>
        </p:spPr>
        <p:txBody>
          <a:bodyPr wrap="square" lIns="91434" tIns="45717" rIns="91434" bIns="45717" rtlCol="0">
            <a:spAutoFit/>
          </a:bodyPr>
          <a:lstStyle/>
          <a:p>
            <a:pPr defTabSz="1218565">
              <a:lnSpc>
                <a:spcPct val="130000"/>
              </a:lnSpc>
              <a:defRPr/>
            </a:pPr>
            <a:r>
              <a:rPr lang="zh-CN" altLang="en-US" sz="1200" kern="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a:t>
            </a:r>
            <a:endParaRPr lang="zh-CN" altLang="en-US" sz="1200" kern="0" dirty="0">
              <a:solidFill>
                <a:schemeClr val="tx1">
                  <a:lumMod val="50000"/>
                  <a:lumOff val="50000"/>
                </a:schemeClr>
              </a:solidFill>
              <a:latin typeface="微软雅黑" panose="020B0503020204020204" charset="-122"/>
              <a:ea typeface="微软雅黑" panose="020B0503020204020204" charset="-122"/>
            </a:endParaRPr>
          </a:p>
        </p:txBody>
      </p:sp>
      <p:sp>
        <p:nvSpPr>
          <p:cNvPr id="232" name="文本框 46"/>
          <p:cNvSpPr txBox="1"/>
          <p:nvPr/>
        </p:nvSpPr>
        <p:spPr>
          <a:xfrm>
            <a:off x="698756" y="4133137"/>
            <a:ext cx="731602" cy="707668"/>
          </a:xfrm>
          <a:prstGeom prst="rect">
            <a:avLst/>
          </a:prstGeom>
          <a:noFill/>
        </p:spPr>
        <p:txBody>
          <a:bodyPr wrap="none" lIns="91410" tIns="45705" rIns="91410" bIns="45705" rtlCol="0">
            <a:spAutoFit/>
          </a:bodyPr>
          <a:lstStyle/>
          <a:p>
            <a:pPr algn="ctr"/>
            <a:r>
              <a:rPr lang="en-US" altLang="zh-CN" sz="4000" dirty="0">
                <a:solidFill>
                  <a:schemeClr val="tx1">
                    <a:lumMod val="50000"/>
                    <a:lumOff val="50000"/>
                  </a:schemeClr>
                </a:solidFill>
                <a:latin typeface="Impact" panose="020B0806030902050204" pitchFamily="34" charset="0"/>
                <a:cs typeface="Aharoni" panose="02010803020104030203" pitchFamily="2" charset="-79"/>
              </a:rPr>
              <a:t>03</a:t>
            </a:r>
            <a:endParaRPr lang="zh-CN" altLang="en-US" sz="4000" dirty="0">
              <a:solidFill>
                <a:schemeClr val="tx1">
                  <a:lumMod val="50000"/>
                  <a:lumOff val="50000"/>
                </a:schemeClr>
              </a:solidFill>
              <a:latin typeface="Impact" panose="020B0806030902050204" pitchFamily="34" charset="0"/>
              <a:cs typeface="Aharoni" panose="02010803020104030203" pitchFamily="2" charset="-79"/>
            </a:endParaRPr>
          </a:p>
        </p:txBody>
      </p:sp>
      <p:sp>
        <p:nvSpPr>
          <p:cNvPr id="233" name="TextBox 232"/>
          <p:cNvSpPr txBox="1"/>
          <p:nvPr/>
        </p:nvSpPr>
        <p:spPr>
          <a:xfrm>
            <a:off x="1345563" y="4155461"/>
            <a:ext cx="1906502" cy="572458"/>
          </a:xfrm>
          <a:prstGeom prst="rect">
            <a:avLst/>
          </a:prstGeom>
          <a:noFill/>
        </p:spPr>
        <p:txBody>
          <a:bodyPr wrap="square" lIns="91434" tIns="45717" rIns="91434" bIns="45717" rtlCol="0">
            <a:spAutoFit/>
          </a:bodyPr>
          <a:lstStyle/>
          <a:p>
            <a:pPr defTabSz="1218565">
              <a:lnSpc>
                <a:spcPct val="130000"/>
              </a:lnSpc>
              <a:defRPr/>
            </a:pPr>
            <a:r>
              <a:rPr lang="zh-CN" altLang="en-US" sz="1200" kern="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a:t>
            </a:r>
            <a:endParaRPr lang="zh-CN" altLang="en-US" sz="1200" kern="0" dirty="0">
              <a:solidFill>
                <a:schemeClr val="tx1">
                  <a:lumMod val="50000"/>
                  <a:lumOff val="50000"/>
                </a:schemeClr>
              </a:solidFill>
              <a:latin typeface="微软雅黑" panose="020B0503020204020204" charset="-122"/>
              <a:ea typeface="微软雅黑" panose="020B0503020204020204" charset="-122"/>
            </a:endParaRPr>
          </a:p>
        </p:txBody>
      </p:sp>
      <p:sp>
        <p:nvSpPr>
          <p:cNvPr id="234" name="文本框 46"/>
          <p:cNvSpPr txBox="1"/>
          <p:nvPr/>
        </p:nvSpPr>
        <p:spPr>
          <a:xfrm>
            <a:off x="706234" y="5057411"/>
            <a:ext cx="716646" cy="707668"/>
          </a:xfrm>
          <a:prstGeom prst="rect">
            <a:avLst/>
          </a:prstGeom>
          <a:noFill/>
        </p:spPr>
        <p:txBody>
          <a:bodyPr wrap="none" lIns="91410" tIns="45705" rIns="91410" bIns="45705" rtlCol="0">
            <a:spAutoFit/>
          </a:bodyPr>
          <a:lstStyle/>
          <a:p>
            <a:pPr algn="ctr"/>
            <a:r>
              <a:rPr lang="en-US" altLang="zh-CN" sz="4000" dirty="0">
                <a:solidFill>
                  <a:schemeClr val="tx1">
                    <a:lumMod val="50000"/>
                    <a:lumOff val="50000"/>
                  </a:schemeClr>
                </a:solidFill>
                <a:latin typeface="Impact" panose="020B0806030902050204" pitchFamily="34" charset="0"/>
                <a:cs typeface="Aharoni" panose="02010803020104030203" pitchFamily="2" charset="-79"/>
              </a:rPr>
              <a:t>04</a:t>
            </a:r>
            <a:endParaRPr lang="zh-CN" altLang="en-US" sz="4000" dirty="0">
              <a:solidFill>
                <a:schemeClr val="tx1">
                  <a:lumMod val="50000"/>
                  <a:lumOff val="50000"/>
                </a:schemeClr>
              </a:solidFill>
              <a:latin typeface="Impact" panose="020B0806030902050204" pitchFamily="34" charset="0"/>
              <a:cs typeface="Aharoni" panose="02010803020104030203" pitchFamily="2" charset="-79"/>
            </a:endParaRPr>
          </a:p>
        </p:txBody>
      </p:sp>
      <p:sp>
        <p:nvSpPr>
          <p:cNvPr id="235" name="TextBox 234"/>
          <p:cNvSpPr txBox="1"/>
          <p:nvPr/>
        </p:nvSpPr>
        <p:spPr>
          <a:xfrm>
            <a:off x="1345563" y="5079736"/>
            <a:ext cx="1906502" cy="572458"/>
          </a:xfrm>
          <a:prstGeom prst="rect">
            <a:avLst/>
          </a:prstGeom>
          <a:noFill/>
        </p:spPr>
        <p:txBody>
          <a:bodyPr wrap="square" lIns="91434" tIns="45717" rIns="91434" bIns="45717" rtlCol="0">
            <a:spAutoFit/>
          </a:bodyPr>
          <a:lstStyle/>
          <a:p>
            <a:pPr defTabSz="1218565">
              <a:lnSpc>
                <a:spcPct val="130000"/>
              </a:lnSpc>
              <a:defRPr/>
            </a:pPr>
            <a:r>
              <a:rPr lang="zh-CN" altLang="en-US" sz="1200" kern="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a:t>
            </a:r>
            <a:endParaRPr lang="zh-CN" altLang="en-US" sz="1200" kern="0" dirty="0">
              <a:solidFill>
                <a:schemeClr val="tx1">
                  <a:lumMod val="50000"/>
                  <a:lumOff val="50000"/>
                </a:schemeClr>
              </a:solidFill>
              <a:latin typeface="微软雅黑" panose="020B0503020204020204" charset="-122"/>
              <a:ea typeface="微软雅黑" panose="020B0503020204020204" charset="-122"/>
            </a:endParaRPr>
          </a:p>
        </p:txBody>
      </p:sp>
      <p:sp>
        <p:nvSpPr>
          <p:cNvPr id="236" name="文本框 46"/>
          <p:cNvSpPr txBox="1"/>
          <p:nvPr/>
        </p:nvSpPr>
        <p:spPr>
          <a:xfrm>
            <a:off x="8923721" y="2315058"/>
            <a:ext cx="735876" cy="707668"/>
          </a:xfrm>
          <a:prstGeom prst="rect">
            <a:avLst/>
          </a:prstGeom>
          <a:noFill/>
        </p:spPr>
        <p:txBody>
          <a:bodyPr wrap="none" lIns="91410" tIns="45705" rIns="91410" bIns="45705" rtlCol="0">
            <a:spAutoFit/>
          </a:bodyPr>
          <a:lstStyle/>
          <a:p>
            <a:pPr algn="ctr"/>
            <a:r>
              <a:rPr lang="en-US" altLang="zh-CN" sz="4000" dirty="0">
                <a:solidFill>
                  <a:schemeClr val="tx1">
                    <a:lumMod val="50000"/>
                    <a:lumOff val="50000"/>
                  </a:schemeClr>
                </a:solidFill>
                <a:latin typeface="Impact" panose="020B0806030902050204" pitchFamily="34" charset="0"/>
                <a:cs typeface="Aharoni" panose="02010803020104030203" pitchFamily="2" charset="-79"/>
              </a:rPr>
              <a:t>05</a:t>
            </a:r>
            <a:endParaRPr lang="zh-CN" altLang="en-US" sz="4000" dirty="0">
              <a:solidFill>
                <a:schemeClr val="tx1">
                  <a:lumMod val="50000"/>
                  <a:lumOff val="50000"/>
                </a:schemeClr>
              </a:solidFill>
              <a:latin typeface="Impact" panose="020B0806030902050204" pitchFamily="34" charset="0"/>
              <a:cs typeface="Aharoni" panose="02010803020104030203" pitchFamily="2" charset="-79"/>
            </a:endParaRPr>
          </a:p>
        </p:txBody>
      </p:sp>
      <p:sp>
        <p:nvSpPr>
          <p:cNvPr id="237" name="TextBox 236"/>
          <p:cNvSpPr txBox="1"/>
          <p:nvPr/>
        </p:nvSpPr>
        <p:spPr>
          <a:xfrm>
            <a:off x="9572663" y="2337383"/>
            <a:ext cx="1906502" cy="572458"/>
          </a:xfrm>
          <a:prstGeom prst="rect">
            <a:avLst/>
          </a:prstGeom>
          <a:noFill/>
        </p:spPr>
        <p:txBody>
          <a:bodyPr wrap="square" lIns="91434" tIns="45717" rIns="91434" bIns="45717" rtlCol="0">
            <a:spAutoFit/>
          </a:bodyPr>
          <a:lstStyle/>
          <a:p>
            <a:pPr defTabSz="1218565">
              <a:lnSpc>
                <a:spcPct val="130000"/>
              </a:lnSpc>
              <a:defRPr/>
            </a:pPr>
            <a:r>
              <a:rPr lang="zh-CN" altLang="en-US" sz="1200" kern="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a:t>
            </a:r>
            <a:endParaRPr lang="zh-CN" altLang="en-US" sz="1200" kern="0" dirty="0">
              <a:solidFill>
                <a:schemeClr val="tx1">
                  <a:lumMod val="50000"/>
                  <a:lumOff val="50000"/>
                </a:schemeClr>
              </a:solidFill>
              <a:latin typeface="微软雅黑" panose="020B0503020204020204" charset="-122"/>
              <a:ea typeface="微软雅黑" panose="020B0503020204020204" charset="-122"/>
            </a:endParaRPr>
          </a:p>
        </p:txBody>
      </p:sp>
      <p:sp>
        <p:nvSpPr>
          <p:cNvPr id="238" name="文本框 46"/>
          <p:cNvSpPr txBox="1"/>
          <p:nvPr/>
        </p:nvSpPr>
        <p:spPr>
          <a:xfrm>
            <a:off x="8922653" y="3239333"/>
            <a:ext cx="738013" cy="707668"/>
          </a:xfrm>
          <a:prstGeom prst="rect">
            <a:avLst/>
          </a:prstGeom>
          <a:noFill/>
        </p:spPr>
        <p:txBody>
          <a:bodyPr wrap="none" lIns="91410" tIns="45705" rIns="91410" bIns="45705" rtlCol="0">
            <a:spAutoFit/>
          </a:bodyPr>
          <a:lstStyle/>
          <a:p>
            <a:pPr algn="ctr"/>
            <a:r>
              <a:rPr lang="en-US" altLang="zh-CN" sz="4000" dirty="0">
                <a:solidFill>
                  <a:schemeClr val="tx1">
                    <a:lumMod val="50000"/>
                    <a:lumOff val="50000"/>
                  </a:schemeClr>
                </a:solidFill>
                <a:latin typeface="Impact" panose="020B0806030902050204" pitchFamily="34" charset="0"/>
                <a:cs typeface="Aharoni" panose="02010803020104030203" pitchFamily="2" charset="-79"/>
              </a:rPr>
              <a:t>06</a:t>
            </a:r>
            <a:endParaRPr lang="zh-CN" altLang="en-US" sz="4000" dirty="0">
              <a:solidFill>
                <a:schemeClr val="tx1">
                  <a:lumMod val="50000"/>
                  <a:lumOff val="50000"/>
                </a:schemeClr>
              </a:solidFill>
              <a:latin typeface="Impact" panose="020B0806030902050204" pitchFamily="34" charset="0"/>
              <a:cs typeface="Aharoni" panose="02010803020104030203" pitchFamily="2" charset="-79"/>
            </a:endParaRPr>
          </a:p>
        </p:txBody>
      </p:sp>
      <p:sp>
        <p:nvSpPr>
          <p:cNvPr id="239" name="TextBox 238"/>
          <p:cNvSpPr txBox="1"/>
          <p:nvPr/>
        </p:nvSpPr>
        <p:spPr>
          <a:xfrm>
            <a:off x="9572663" y="3261657"/>
            <a:ext cx="1906502" cy="572458"/>
          </a:xfrm>
          <a:prstGeom prst="rect">
            <a:avLst/>
          </a:prstGeom>
          <a:noFill/>
        </p:spPr>
        <p:txBody>
          <a:bodyPr wrap="square" lIns="91434" tIns="45717" rIns="91434" bIns="45717" rtlCol="0">
            <a:spAutoFit/>
          </a:bodyPr>
          <a:lstStyle/>
          <a:p>
            <a:pPr defTabSz="1218565">
              <a:lnSpc>
                <a:spcPct val="130000"/>
              </a:lnSpc>
              <a:defRPr/>
            </a:pPr>
            <a:r>
              <a:rPr lang="zh-CN" altLang="en-US" sz="1200" kern="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a:t>
            </a:r>
            <a:endParaRPr lang="zh-CN" altLang="en-US" sz="1200" kern="0" dirty="0">
              <a:solidFill>
                <a:schemeClr val="tx1">
                  <a:lumMod val="50000"/>
                  <a:lumOff val="50000"/>
                </a:schemeClr>
              </a:solidFill>
              <a:latin typeface="微软雅黑" panose="020B0503020204020204" charset="-122"/>
              <a:ea typeface="微软雅黑" panose="020B0503020204020204" charset="-122"/>
            </a:endParaRPr>
          </a:p>
        </p:txBody>
      </p:sp>
      <p:sp>
        <p:nvSpPr>
          <p:cNvPr id="240" name="文本框 46"/>
          <p:cNvSpPr txBox="1"/>
          <p:nvPr/>
        </p:nvSpPr>
        <p:spPr>
          <a:xfrm>
            <a:off x="8961111" y="4133137"/>
            <a:ext cx="661092" cy="707668"/>
          </a:xfrm>
          <a:prstGeom prst="rect">
            <a:avLst/>
          </a:prstGeom>
          <a:noFill/>
        </p:spPr>
        <p:txBody>
          <a:bodyPr wrap="none" lIns="91410" tIns="45705" rIns="91410" bIns="45705" rtlCol="0">
            <a:spAutoFit/>
          </a:bodyPr>
          <a:lstStyle/>
          <a:p>
            <a:pPr algn="ctr"/>
            <a:r>
              <a:rPr lang="en-US" altLang="zh-CN" sz="4000" dirty="0">
                <a:solidFill>
                  <a:schemeClr val="tx1">
                    <a:lumMod val="50000"/>
                    <a:lumOff val="50000"/>
                  </a:schemeClr>
                </a:solidFill>
                <a:latin typeface="Impact" panose="020B0806030902050204" pitchFamily="34" charset="0"/>
                <a:cs typeface="Aharoni" panose="02010803020104030203" pitchFamily="2" charset="-79"/>
              </a:rPr>
              <a:t>07</a:t>
            </a:r>
            <a:endParaRPr lang="zh-CN" altLang="en-US" sz="4000" dirty="0">
              <a:solidFill>
                <a:schemeClr val="tx1">
                  <a:lumMod val="50000"/>
                  <a:lumOff val="50000"/>
                </a:schemeClr>
              </a:solidFill>
              <a:latin typeface="Impact" panose="020B0806030902050204" pitchFamily="34" charset="0"/>
              <a:cs typeface="Aharoni" panose="02010803020104030203" pitchFamily="2" charset="-79"/>
            </a:endParaRPr>
          </a:p>
        </p:txBody>
      </p:sp>
      <p:sp>
        <p:nvSpPr>
          <p:cNvPr id="241" name="TextBox 240"/>
          <p:cNvSpPr txBox="1"/>
          <p:nvPr/>
        </p:nvSpPr>
        <p:spPr>
          <a:xfrm>
            <a:off x="9572663" y="4155461"/>
            <a:ext cx="1906502" cy="572458"/>
          </a:xfrm>
          <a:prstGeom prst="rect">
            <a:avLst/>
          </a:prstGeom>
          <a:noFill/>
        </p:spPr>
        <p:txBody>
          <a:bodyPr wrap="square" lIns="91434" tIns="45717" rIns="91434" bIns="45717" rtlCol="0">
            <a:spAutoFit/>
          </a:bodyPr>
          <a:lstStyle/>
          <a:p>
            <a:pPr defTabSz="1218565">
              <a:lnSpc>
                <a:spcPct val="130000"/>
              </a:lnSpc>
              <a:defRPr/>
            </a:pPr>
            <a:r>
              <a:rPr lang="zh-CN" altLang="en-US" sz="1200" kern="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a:t>
            </a:r>
            <a:endParaRPr lang="zh-CN" altLang="en-US" sz="1200" kern="0" dirty="0">
              <a:solidFill>
                <a:schemeClr val="tx1">
                  <a:lumMod val="50000"/>
                  <a:lumOff val="50000"/>
                </a:schemeClr>
              </a:solidFill>
              <a:latin typeface="微软雅黑" panose="020B0503020204020204" charset="-122"/>
              <a:ea typeface="微软雅黑" panose="020B0503020204020204" charset="-122"/>
            </a:endParaRPr>
          </a:p>
        </p:txBody>
      </p:sp>
      <p:sp>
        <p:nvSpPr>
          <p:cNvPr id="242" name="文本框 46"/>
          <p:cNvSpPr txBox="1"/>
          <p:nvPr/>
        </p:nvSpPr>
        <p:spPr>
          <a:xfrm>
            <a:off x="8924787" y="5057411"/>
            <a:ext cx="733740" cy="707668"/>
          </a:xfrm>
          <a:prstGeom prst="rect">
            <a:avLst/>
          </a:prstGeom>
          <a:noFill/>
        </p:spPr>
        <p:txBody>
          <a:bodyPr wrap="none" lIns="91410" tIns="45705" rIns="91410" bIns="45705" rtlCol="0">
            <a:spAutoFit/>
          </a:bodyPr>
          <a:lstStyle/>
          <a:p>
            <a:pPr algn="ctr"/>
            <a:r>
              <a:rPr lang="en-US" altLang="zh-CN" sz="4000" dirty="0">
                <a:solidFill>
                  <a:schemeClr val="tx1">
                    <a:lumMod val="50000"/>
                    <a:lumOff val="50000"/>
                  </a:schemeClr>
                </a:solidFill>
                <a:latin typeface="Impact" panose="020B0806030902050204" pitchFamily="34" charset="0"/>
                <a:cs typeface="Aharoni" panose="02010803020104030203" pitchFamily="2" charset="-79"/>
              </a:rPr>
              <a:t>08</a:t>
            </a:r>
            <a:endParaRPr lang="zh-CN" altLang="en-US" sz="4000" dirty="0">
              <a:solidFill>
                <a:schemeClr val="tx1">
                  <a:lumMod val="50000"/>
                  <a:lumOff val="50000"/>
                </a:schemeClr>
              </a:solidFill>
              <a:latin typeface="Impact" panose="020B0806030902050204" pitchFamily="34" charset="0"/>
              <a:cs typeface="Aharoni" panose="02010803020104030203" pitchFamily="2" charset="-79"/>
            </a:endParaRPr>
          </a:p>
        </p:txBody>
      </p:sp>
      <p:sp>
        <p:nvSpPr>
          <p:cNvPr id="243" name="TextBox 242"/>
          <p:cNvSpPr txBox="1"/>
          <p:nvPr/>
        </p:nvSpPr>
        <p:spPr>
          <a:xfrm>
            <a:off x="9572663" y="5079736"/>
            <a:ext cx="1906502" cy="572458"/>
          </a:xfrm>
          <a:prstGeom prst="rect">
            <a:avLst/>
          </a:prstGeom>
          <a:noFill/>
        </p:spPr>
        <p:txBody>
          <a:bodyPr wrap="square" lIns="91434" tIns="45717" rIns="91434" bIns="45717" rtlCol="0">
            <a:spAutoFit/>
          </a:bodyPr>
          <a:lstStyle/>
          <a:p>
            <a:pPr defTabSz="1218565">
              <a:lnSpc>
                <a:spcPct val="130000"/>
              </a:lnSpc>
              <a:defRPr/>
            </a:pPr>
            <a:r>
              <a:rPr lang="zh-CN" altLang="en-US" sz="1200" kern="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a:t>
            </a:r>
            <a:endParaRPr lang="zh-CN" altLang="en-US" sz="1200" kern="0" dirty="0">
              <a:solidFill>
                <a:schemeClr val="tx1">
                  <a:lumMod val="50000"/>
                  <a:lumOff val="50000"/>
                </a:schemeClr>
              </a:solidFill>
              <a:latin typeface="微软雅黑" panose="020B0503020204020204" charset="-122"/>
              <a:ea typeface="微软雅黑" panose="020B0503020204020204" charset="-122"/>
            </a:endParaRPr>
          </a:p>
        </p:txBody>
      </p:sp>
      <p:sp>
        <p:nvSpPr>
          <p:cNvPr id="245" name="矩形 3"/>
          <p:cNvSpPr>
            <a:spLocks noChangeArrowheads="1"/>
          </p:cNvSpPr>
          <p:nvPr/>
        </p:nvSpPr>
        <p:spPr bwMode="auto">
          <a:xfrm>
            <a:off x="5689725" y="3633463"/>
            <a:ext cx="877109" cy="92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91413" tIns="45708" rIns="91413" bIns="45708">
            <a:spAutoFit/>
          </a:bodyPr>
          <a:lstStyle/>
          <a:p>
            <a:r>
              <a:rPr lang="zh-CN" altLang="en-US" sz="2700" dirty="0">
                <a:solidFill>
                  <a:schemeClr val="bg1"/>
                </a:solidFill>
                <a:latin typeface="微软雅黑" panose="020B0503020204020204" charset="-122"/>
                <a:ea typeface="微软雅黑" panose="020B0503020204020204" charset="-122"/>
                <a:sym typeface="Arial" panose="020B0604020202020204" pitchFamily="34" charset="0"/>
              </a:rPr>
              <a:t>现实</a:t>
            </a:r>
            <a:endParaRPr lang="en-US" altLang="zh-CN" sz="2700" dirty="0">
              <a:solidFill>
                <a:schemeClr val="bg1"/>
              </a:solidFill>
              <a:latin typeface="微软雅黑" panose="020B0503020204020204" charset="-122"/>
              <a:ea typeface="微软雅黑" panose="020B0503020204020204" charset="-122"/>
              <a:sym typeface="Arial" panose="020B0604020202020204" pitchFamily="34" charset="0"/>
            </a:endParaRPr>
          </a:p>
          <a:p>
            <a:r>
              <a:rPr lang="zh-CN" altLang="en-US" sz="2700" dirty="0">
                <a:solidFill>
                  <a:schemeClr val="bg1"/>
                </a:solidFill>
                <a:latin typeface="微软雅黑" panose="020B0503020204020204" charset="-122"/>
                <a:ea typeface="微软雅黑" panose="020B0503020204020204" charset="-122"/>
                <a:sym typeface="Arial" panose="020B0604020202020204" pitchFamily="34" charset="0"/>
              </a:rPr>
              <a:t>需求</a:t>
            </a:r>
            <a:endParaRPr lang="zh-CN" altLang="en-US" sz="2700" dirty="0">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246" name="矩形 3"/>
          <p:cNvSpPr>
            <a:spLocks noChangeArrowheads="1"/>
          </p:cNvSpPr>
          <p:nvPr/>
        </p:nvSpPr>
        <p:spPr bwMode="auto">
          <a:xfrm>
            <a:off x="4165414" y="2909695"/>
            <a:ext cx="607804" cy="4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91413" tIns="45708" rIns="91413" bIns="45708">
            <a:spAutoFit/>
          </a:bodyPr>
          <a:lstStyle/>
          <a:p>
            <a:r>
              <a:rPr lang="zh-CN" altLang="en-US" sz="1100" dirty="0">
                <a:solidFill>
                  <a:schemeClr val="bg1"/>
                </a:solidFill>
                <a:latin typeface="微软雅黑" panose="020B0503020204020204" charset="-122"/>
                <a:ea typeface="微软雅黑" panose="020B0503020204020204" charset="-122"/>
                <a:sym typeface="Arial" panose="020B0604020202020204" pitchFamily="34" charset="0"/>
              </a:rPr>
              <a:t>关键词</a:t>
            </a:r>
            <a:endParaRPr lang="en-US" altLang="zh-CN" sz="1100" dirty="0">
              <a:solidFill>
                <a:schemeClr val="bg1"/>
              </a:solidFill>
              <a:latin typeface="微软雅黑" panose="020B0503020204020204" charset="-122"/>
              <a:ea typeface="微软雅黑" panose="020B0503020204020204" charset="-122"/>
              <a:sym typeface="Arial" panose="020B0604020202020204" pitchFamily="34" charset="0"/>
            </a:endParaRPr>
          </a:p>
          <a:p>
            <a:r>
              <a:rPr lang="zh-CN" altLang="en-US" sz="1100" dirty="0">
                <a:solidFill>
                  <a:schemeClr val="bg1"/>
                </a:solidFill>
                <a:latin typeface="微软雅黑" panose="020B0503020204020204" charset="-122"/>
                <a:ea typeface="微软雅黑" panose="020B0503020204020204" charset="-122"/>
                <a:sym typeface="Arial" panose="020B0604020202020204" pitchFamily="34" charset="0"/>
              </a:rPr>
              <a:t>设问</a:t>
            </a:r>
            <a:endParaRPr lang="zh-CN" altLang="en-US" sz="1100" dirty="0">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247" name="矩形 3"/>
          <p:cNvSpPr>
            <a:spLocks noChangeArrowheads="1"/>
          </p:cNvSpPr>
          <p:nvPr/>
        </p:nvSpPr>
        <p:spPr bwMode="auto">
          <a:xfrm>
            <a:off x="4165414" y="4647825"/>
            <a:ext cx="607804" cy="4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91413" tIns="45708" rIns="91413" bIns="45708">
            <a:spAutoFit/>
          </a:bodyPr>
          <a:lstStyle/>
          <a:p>
            <a:r>
              <a:rPr lang="zh-CN" altLang="en-US" sz="1100" dirty="0">
                <a:solidFill>
                  <a:schemeClr val="bg1"/>
                </a:solidFill>
                <a:latin typeface="微软雅黑" panose="020B0503020204020204" charset="-122"/>
                <a:ea typeface="微软雅黑" panose="020B0503020204020204" charset="-122"/>
                <a:sym typeface="Arial" panose="020B0604020202020204" pitchFamily="34" charset="0"/>
              </a:rPr>
              <a:t>关键词</a:t>
            </a:r>
            <a:endParaRPr lang="en-US" altLang="zh-CN" sz="1100" dirty="0">
              <a:solidFill>
                <a:schemeClr val="bg1"/>
              </a:solidFill>
              <a:latin typeface="微软雅黑" panose="020B0503020204020204" charset="-122"/>
              <a:ea typeface="微软雅黑" panose="020B0503020204020204" charset="-122"/>
              <a:sym typeface="Arial" panose="020B0604020202020204" pitchFamily="34" charset="0"/>
            </a:endParaRPr>
          </a:p>
          <a:p>
            <a:r>
              <a:rPr lang="zh-CN" altLang="en-US" sz="1100" dirty="0">
                <a:solidFill>
                  <a:schemeClr val="bg1"/>
                </a:solidFill>
                <a:latin typeface="微软雅黑" panose="020B0503020204020204" charset="-122"/>
                <a:ea typeface="微软雅黑" panose="020B0503020204020204" charset="-122"/>
                <a:sym typeface="Arial" panose="020B0604020202020204" pitchFamily="34" charset="0"/>
              </a:rPr>
              <a:t>设问</a:t>
            </a:r>
            <a:endParaRPr lang="zh-CN" altLang="en-US" sz="1100" dirty="0">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248" name="矩形 3"/>
          <p:cNvSpPr>
            <a:spLocks noChangeArrowheads="1"/>
          </p:cNvSpPr>
          <p:nvPr/>
        </p:nvSpPr>
        <p:spPr bwMode="auto">
          <a:xfrm>
            <a:off x="7504500" y="2909695"/>
            <a:ext cx="607804" cy="4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91413" tIns="45708" rIns="91413" bIns="45708">
            <a:spAutoFit/>
          </a:bodyPr>
          <a:lstStyle/>
          <a:p>
            <a:r>
              <a:rPr lang="zh-CN" altLang="en-US" sz="1100" dirty="0">
                <a:solidFill>
                  <a:schemeClr val="bg1"/>
                </a:solidFill>
                <a:latin typeface="微软雅黑" panose="020B0503020204020204" charset="-122"/>
                <a:ea typeface="微软雅黑" panose="020B0503020204020204" charset="-122"/>
                <a:sym typeface="Arial" panose="020B0604020202020204" pitchFamily="34" charset="0"/>
              </a:rPr>
              <a:t>关键词</a:t>
            </a:r>
            <a:endParaRPr lang="en-US" altLang="zh-CN" sz="1100" dirty="0">
              <a:solidFill>
                <a:schemeClr val="bg1"/>
              </a:solidFill>
              <a:latin typeface="微软雅黑" panose="020B0503020204020204" charset="-122"/>
              <a:ea typeface="微软雅黑" panose="020B0503020204020204" charset="-122"/>
              <a:sym typeface="Arial" panose="020B0604020202020204" pitchFamily="34" charset="0"/>
            </a:endParaRPr>
          </a:p>
          <a:p>
            <a:r>
              <a:rPr lang="zh-CN" altLang="en-US" sz="1100" dirty="0">
                <a:solidFill>
                  <a:schemeClr val="bg1"/>
                </a:solidFill>
                <a:latin typeface="微软雅黑" panose="020B0503020204020204" charset="-122"/>
                <a:ea typeface="微软雅黑" panose="020B0503020204020204" charset="-122"/>
                <a:sym typeface="Arial" panose="020B0604020202020204" pitchFamily="34" charset="0"/>
              </a:rPr>
              <a:t>设问</a:t>
            </a:r>
            <a:endParaRPr lang="zh-CN" altLang="en-US" sz="1100" dirty="0">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249" name="矩形 3"/>
          <p:cNvSpPr>
            <a:spLocks noChangeArrowheads="1"/>
          </p:cNvSpPr>
          <p:nvPr/>
        </p:nvSpPr>
        <p:spPr bwMode="auto">
          <a:xfrm>
            <a:off x="7504500" y="4647825"/>
            <a:ext cx="607804" cy="4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91413" tIns="45708" rIns="91413" bIns="45708">
            <a:spAutoFit/>
          </a:bodyPr>
          <a:lstStyle/>
          <a:p>
            <a:r>
              <a:rPr lang="zh-CN" altLang="en-US" sz="1100" dirty="0">
                <a:solidFill>
                  <a:schemeClr val="bg1"/>
                </a:solidFill>
                <a:latin typeface="微软雅黑" panose="020B0503020204020204" charset="-122"/>
                <a:ea typeface="微软雅黑" panose="020B0503020204020204" charset="-122"/>
                <a:sym typeface="Arial" panose="020B0604020202020204" pitchFamily="34" charset="0"/>
              </a:rPr>
              <a:t>关键词</a:t>
            </a:r>
            <a:endParaRPr lang="en-US" altLang="zh-CN" sz="1100" dirty="0">
              <a:solidFill>
                <a:schemeClr val="bg1"/>
              </a:solidFill>
              <a:latin typeface="微软雅黑" panose="020B0503020204020204" charset="-122"/>
              <a:ea typeface="微软雅黑" panose="020B0503020204020204" charset="-122"/>
              <a:sym typeface="Arial" panose="020B0604020202020204" pitchFamily="34" charset="0"/>
            </a:endParaRPr>
          </a:p>
          <a:p>
            <a:r>
              <a:rPr lang="zh-CN" altLang="en-US" sz="1100" dirty="0">
                <a:solidFill>
                  <a:schemeClr val="bg1"/>
                </a:solidFill>
                <a:latin typeface="微软雅黑" panose="020B0503020204020204" charset="-122"/>
                <a:ea typeface="微软雅黑" panose="020B0503020204020204" charset="-122"/>
                <a:sym typeface="Arial" panose="020B0604020202020204" pitchFamily="34" charset="0"/>
              </a:rPr>
              <a:t>设问</a:t>
            </a:r>
            <a:endParaRPr lang="zh-CN" altLang="en-US" sz="1100" dirty="0">
              <a:solidFill>
                <a:schemeClr val="bg1"/>
              </a:solidFill>
              <a:latin typeface="微软雅黑" panose="020B0503020204020204" charset="-122"/>
              <a:ea typeface="微软雅黑" panose="020B0503020204020204" charset="-122"/>
              <a:sym typeface="Arial" panose="020B0604020202020204" pitchFamily="34" charset="0"/>
            </a:endParaRPr>
          </a:p>
        </p:txBody>
      </p:sp>
      <p:pic>
        <p:nvPicPr>
          <p:cNvPr id="145" name="Picture 3" descr="D:\360data\重要数据\桌面\未标题-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4466" y="3022727"/>
            <a:ext cx="2962275" cy="3981449"/>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4" descr="D:\360data\重要数据\桌面\未标题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4219" y="2984626"/>
            <a:ext cx="3057526" cy="4019550"/>
          </a:xfrm>
          <a:prstGeom prst="rect">
            <a:avLst/>
          </a:prstGeom>
          <a:noFill/>
          <a:extLst>
            <a:ext uri="{909E8E84-426E-40DD-AFC4-6F175D3DCCD1}">
              <a14:hiddenFill xmlns:a14="http://schemas.microsoft.com/office/drawing/2010/main">
                <a:solidFill>
                  <a:srgbClr val="FFFFFF"/>
                </a:solidFill>
              </a14:hiddenFill>
            </a:ext>
          </a:extLst>
        </p:spPr>
      </p:pic>
      <p:sp>
        <p:nvSpPr>
          <p:cNvPr id="3" name="标题 2"/>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145"/>
                                        </p:tgtEl>
                                        <p:attrNameLst>
                                          <p:attrName>style.visibility</p:attrName>
                                        </p:attrNameLst>
                                      </p:cBhvr>
                                      <p:to>
                                        <p:strVal val="visible"/>
                                      </p:to>
                                    </p:set>
                                    <p:anim calcmode="lin" valueType="num">
                                      <p:cBhvr additive="base">
                                        <p:cTn id="7" dur="500" fill="hold"/>
                                        <p:tgtEl>
                                          <p:spTgt spid="145"/>
                                        </p:tgtEl>
                                        <p:attrNameLst>
                                          <p:attrName>ppt_x</p:attrName>
                                        </p:attrNameLst>
                                      </p:cBhvr>
                                      <p:tavLst>
                                        <p:tav tm="0">
                                          <p:val>
                                            <p:strVal val="#ppt_x"/>
                                          </p:val>
                                        </p:tav>
                                        <p:tav tm="100000">
                                          <p:val>
                                            <p:strVal val="#ppt_x"/>
                                          </p:val>
                                        </p:tav>
                                      </p:tavLst>
                                    </p:anim>
                                    <p:anim calcmode="lin" valueType="num">
                                      <p:cBhvr additive="base">
                                        <p:cTn id="8" dur="500" fill="hold"/>
                                        <p:tgtEl>
                                          <p:spTgt spid="14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146"/>
                                        </p:tgtEl>
                                        <p:attrNameLst>
                                          <p:attrName>style.visibility</p:attrName>
                                        </p:attrNameLst>
                                      </p:cBhvr>
                                      <p:to>
                                        <p:strVal val="visible"/>
                                      </p:to>
                                    </p:set>
                                    <p:anim calcmode="lin" valueType="num">
                                      <p:cBhvr additive="base">
                                        <p:cTn id="11" dur="500" fill="hold"/>
                                        <p:tgtEl>
                                          <p:spTgt spid="146"/>
                                        </p:tgtEl>
                                        <p:attrNameLst>
                                          <p:attrName>ppt_x</p:attrName>
                                        </p:attrNameLst>
                                      </p:cBhvr>
                                      <p:tavLst>
                                        <p:tav tm="0">
                                          <p:val>
                                            <p:strVal val="#ppt_x"/>
                                          </p:val>
                                        </p:tav>
                                        <p:tav tm="100000">
                                          <p:val>
                                            <p:strVal val="#ppt_x"/>
                                          </p:val>
                                        </p:tav>
                                      </p:tavLst>
                                    </p:anim>
                                    <p:anim calcmode="lin" valueType="num">
                                      <p:cBhvr additive="base">
                                        <p:cTn id="12" dur="500" fill="hold"/>
                                        <p:tgtEl>
                                          <p:spTgt spid="146"/>
                                        </p:tgtEl>
                                        <p:attrNameLst>
                                          <p:attrName>ppt_y</p:attrName>
                                        </p:attrNameLst>
                                      </p:cBhvr>
                                      <p:tavLst>
                                        <p:tav tm="0">
                                          <p:val>
                                            <p:strVal val="1+#ppt_h/2"/>
                                          </p:val>
                                        </p:tav>
                                        <p:tav tm="100000">
                                          <p:val>
                                            <p:strVal val="#ppt_y"/>
                                          </p:val>
                                        </p:tav>
                                      </p:tavLst>
                                    </p:anim>
                                  </p:childTnLst>
                                </p:cTn>
                              </p:par>
                              <p:par>
                                <p:cTn id="13" presetID="63" presetClass="path" presetSubtype="0" fill="hold" nodeType="withEffect">
                                  <p:stCondLst>
                                    <p:cond delay="500"/>
                                  </p:stCondLst>
                                  <p:childTnLst>
                                    <p:animMotion origin="layout" path="M 0 0 L 0.25 0 E" pathEditMode="relative" ptsTypes="">
                                      <p:cBhvr>
                                        <p:cTn id="14" dur="500" fill="hold"/>
                                        <p:tgtEl>
                                          <p:spTgt spid="145"/>
                                        </p:tgtEl>
                                        <p:attrNameLst>
                                          <p:attrName>ppt_x</p:attrName>
                                          <p:attrName>ppt_y</p:attrName>
                                        </p:attrNameLst>
                                      </p:cBhvr>
                                    </p:animMotion>
                                  </p:childTnLst>
                                </p:cTn>
                              </p:par>
                              <p:par>
                                <p:cTn id="15" presetID="35" presetClass="path" presetSubtype="0" fill="hold" nodeType="withEffect">
                                  <p:stCondLst>
                                    <p:cond delay="500"/>
                                  </p:stCondLst>
                                  <p:childTnLst>
                                    <p:animMotion origin="layout" path="M 0 0 L -0.25 0 E" pathEditMode="relative" ptsTypes="">
                                      <p:cBhvr>
                                        <p:cTn id="16" dur="500" fill="hold"/>
                                        <p:tgtEl>
                                          <p:spTgt spid="146"/>
                                        </p:tgtEl>
                                        <p:attrNameLst>
                                          <p:attrName>ppt_x</p:attrName>
                                          <p:attrName>ppt_y</p:attrName>
                                        </p:attrNameLst>
                                      </p:cBhvr>
                                    </p:animMotion>
                                  </p:childTnLst>
                                </p:cTn>
                              </p:par>
                              <p:par>
                                <p:cTn id="17" presetID="10" presetClass="exit" presetSubtype="0" fill="hold" nodeType="withEffect">
                                  <p:stCondLst>
                                    <p:cond delay="700"/>
                                  </p:stCondLst>
                                  <p:childTnLst>
                                    <p:animEffect transition="out" filter="fade">
                                      <p:cBhvr>
                                        <p:cTn id="18" dur="300"/>
                                        <p:tgtEl>
                                          <p:spTgt spid="146"/>
                                        </p:tgtEl>
                                      </p:cBhvr>
                                    </p:animEffect>
                                    <p:set>
                                      <p:cBhvr>
                                        <p:cTn id="19" dur="1" fill="hold">
                                          <p:stCondLst>
                                            <p:cond delay="299"/>
                                          </p:stCondLst>
                                        </p:cTn>
                                        <p:tgtEl>
                                          <p:spTgt spid="146"/>
                                        </p:tgtEl>
                                        <p:attrNameLst>
                                          <p:attrName>style.visibility</p:attrName>
                                        </p:attrNameLst>
                                      </p:cBhvr>
                                      <p:to>
                                        <p:strVal val="hidden"/>
                                      </p:to>
                                    </p:set>
                                  </p:childTnLst>
                                </p:cTn>
                              </p:par>
                              <p:par>
                                <p:cTn id="20" presetID="10" presetClass="exit" presetSubtype="0" fill="hold" nodeType="withEffect">
                                  <p:stCondLst>
                                    <p:cond delay="700"/>
                                  </p:stCondLst>
                                  <p:childTnLst>
                                    <p:animEffect transition="out" filter="fade">
                                      <p:cBhvr>
                                        <p:cTn id="21" dur="300"/>
                                        <p:tgtEl>
                                          <p:spTgt spid="145"/>
                                        </p:tgtEl>
                                      </p:cBhvr>
                                    </p:animEffect>
                                    <p:set>
                                      <p:cBhvr>
                                        <p:cTn id="22" dur="1" fill="hold">
                                          <p:stCondLst>
                                            <p:cond delay="299"/>
                                          </p:stCondLst>
                                        </p:cTn>
                                        <p:tgtEl>
                                          <p:spTgt spid="145"/>
                                        </p:tgtEl>
                                        <p:attrNameLst>
                                          <p:attrName>style.visibility</p:attrName>
                                        </p:attrNameLst>
                                      </p:cBhvr>
                                      <p:to>
                                        <p:strVal val="hidden"/>
                                      </p:to>
                                    </p:set>
                                  </p:childTnLst>
                                </p:cTn>
                              </p:par>
                              <p:par>
                                <p:cTn id="23" presetID="53" presetClass="entr" presetSubtype="16" fill="hold" nodeType="withEffect">
                                  <p:stCondLst>
                                    <p:cond delay="700"/>
                                  </p:stCondLst>
                                  <p:childTnLst>
                                    <p:set>
                                      <p:cBhvr>
                                        <p:cTn id="24" dur="1" fill="hold">
                                          <p:stCondLst>
                                            <p:cond delay="0"/>
                                          </p:stCondLst>
                                        </p:cTn>
                                        <p:tgtEl>
                                          <p:spTgt spid="130"/>
                                        </p:tgtEl>
                                        <p:attrNameLst>
                                          <p:attrName>style.visibility</p:attrName>
                                        </p:attrNameLst>
                                      </p:cBhvr>
                                      <p:to>
                                        <p:strVal val="visible"/>
                                      </p:to>
                                    </p:set>
                                    <p:anim calcmode="lin" valueType="num">
                                      <p:cBhvr>
                                        <p:cTn id="25" dur="500" fill="hold"/>
                                        <p:tgtEl>
                                          <p:spTgt spid="130"/>
                                        </p:tgtEl>
                                        <p:attrNameLst>
                                          <p:attrName>ppt_w</p:attrName>
                                        </p:attrNameLst>
                                      </p:cBhvr>
                                      <p:tavLst>
                                        <p:tav tm="0">
                                          <p:val>
                                            <p:fltVal val="0"/>
                                          </p:val>
                                        </p:tav>
                                        <p:tav tm="100000">
                                          <p:val>
                                            <p:strVal val="#ppt_w"/>
                                          </p:val>
                                        </p:tav>
                                      </p:tavLst>
                                    </p:anim>
                                    <p:anim calcmode="lin" valueType="num">
                                      <p:cBhvr>
                                        <p:cTn id="26" dur="500" fill="hold"/>
                                        <p:tgtEl>
                                          <p:spTgt spid="130"/>
                                        </p:tgtEl>
                                        <p:attrNameLst>
                                          <p:attrName>ppt_h</p:attrName>
                                        </p:attrNameLst>
                                      </p:cBhvr>
                                      <p:tavLst>
                                        <p:tav tm="0">
                                          <p:val>
                                            <p:fltVal val="0"/>
                                          </p:val>
                                        </p:tav>
                                        <p:tav tm="100000">
                                          <p:val>
                                            <p:strVal val="#ppt_h"/>
                                          </p:val>
                                        </p:tav>
                                      </p:tavLst>
                                    </p:anim>
                                    <p:animEffect transition="in" filter="fade">
                                      <p:cBhvr>
                                        <p:cTn id="27" dur="500"/>
                                        <p:tgtEl>
                                          <p:spTgt spid="130"/>
                                        </p:tgtEl>
                                      </p:cBhvr>
                                    </p:animEffect>
                                  </p:childTnLst>
                                </p:cTn>
                              </p:par>
                              <p:par>
                                <p:cTn id="28" presetID="21" presetClass="entr" presetSubtype="1" fill="hold" grpId="0" nodeType="withEffect">
                                  <p:stCondLst>
                                    <p:cond delay="700"/>
                                  </p:stCondLst>
                                  <p:childTnLst>
                                    <p:set>
                                      <p:cBhvr>
                                        <p:cTn id="29" dur="1" fill="hold">
                                          <p:stCondLst>
                                            <p:cond delay="0"/>
                                          </p:stCondLst>
                                        </p:cTn>
                                        <p:tgtEl>
                                          <p:spTgt spid="2"/>
                                        </p:tgtEl>
                                        <p:attrNameLst>
                                          <p:attrName>style.visibility</p:attrName>
                                        </p:attrNameLst>
                                      </p:cBhvr>
                                      <p:to>
                                        <p:strVal val="visible"/>
                                      </p:to>
                                    </p:set>
                                    <p:animEffect transition="in" filter="wheel(1)">
                                      <p:cBhvr>
                                        <p:cTn id="30" dur="1000"/>
                                        <p:tgtEl>
                                          <p:spTgt spid="2"/>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45"/>
                                        </p:tgtEl>
                                        <p:attrNameLst>
                                          <p:attrName>style.visibility</p:attrName>
                                        </p:attrNameLst>
                                      </p:cBhvr>
                                      <p:to>
                                        <p:strVal val="visible"/>
                                      </p:to>
                                    </p:set>
                                    <p:animEffect transition="in" filter="wipe(left)">
                                      <p:cBhvr>
                                        <p:cTn id="34" dur="500"/>
                                        <p:tgtEl>
                                          <p:spTgt spid="245"/>
                                        </p:tgtEl>
                                      </p:cBhvr>
                                    </p:animEffect>
                                  </p:childTnLst>
                                </p:cTn>
                              </p:par>
                            </p:childTnLst>
                          </p:cTn>
                        </p:par>
                        <p:par>
                          <p:cTn id="35" fill="hold">
                            <p:stCondLst>
                              <p:cond delay="1000"/>
                            </p:stCondLst>
                            <p:childTnLst>
                              <p:par>
                                <p:cTn id="36" presetID="47" presetClass="entr" presetSubtype="0" fill="hold" grpId="0" nodeType="afterEffect">
                                  <p:stCondLst>
                                    <p:cond delay="0"/>
                                  </p:stCondLst>
                                  <p:childTnLst>
                                    <p:set>
                                      <p:cBhvr>
                                        <p:cTn id="37" dur="1" fill="hold">
                                          <p:stCondLst>
                                            <p:cond delay="0"/>
                                          </p:stCondLst>
                                        </p:cTn>
                                        <p:tgtEl>
                                          <p:spTgt spid="129"/>
                                        </p:tgtEl>
                                        <p:attrNameLst>
                                          <p:attrName>style.visibility</p:attrName>
                                        </p:attrNameLst>
                                      </p:cBhvr>
                                      <p:to>
                                        <p:strVal val="visible"/>
                                      </p:to>
                                    </p:set>
                                    <p:animEffect transition="in" filter="fade">
                                      <p:cBhvr>
                                        <p:cTn id="38" dur="300"/>
                                        <p:tgtEl>
                                          <p:spTgt spid="129"/>
                                        </p:tgtEl>
                                      </p:cBhvr>
                                    </p:animEffect>
                                    <p:anim calcmode="lin" valueType="num">
                                      <p:cBhvr>
                                        <p:cTn id="39" dur="300" fill="hold"/>
                                        <p:tgtEl>
                                          <p:spTgt spid="129"/>
                                        </p:tgtEl>
                                        <p:attrNameLst>
                                          <p:attrName>ppt_x</p:attrName>
                                        </p:attrNameLst>
                                      </p:cBhvr>
                                      <p:tavLst>
                                        <p:tav tm="0">
                                          <p:val>
                                            <p:strVal val="#ppt_x"/>
                                          </p:val>
                                        </p:tav>
                                        <p:tav tm="100000">
                                          <p:val>
                                            <p:strVal val="#ppt_x"/>
                                          </p:val>
                                        </p:tav>
                                      </p:tavLst>
                                    </p:anim>
                                    <p:anim calcmode="lin" valueType="num">
                                      <p:cBhvr>
                                        <p:cTn id="40" dur="300" fill="hold"/>
                                        <p:tgtEl>
                                          <p:spTgt spid="129"/>
                                        </p:tgtEl>
                                        <p:attrNameLst>
                                          <p:attrName>ppt_y</p:attrName>
                                        </p:attrNameLst>
                                      </p:cBhvr>
                                      <p:tavLst>
                                        <p:tav tm="0">
                                          <p:val>
                                            <p:strVal val="#ppt_y-.1"/>
                                          </p:val>
                                        </p:tav>
                                        <p:tav tm="100000">
                                          <p:val>
                                            <p:strVal val="#ppt_y"/>
                                          </p:val>
                                        </p:tav>
                                      </p:tavLst>
                                    </p:anim>
                                  </p:childTnLst>
                                </p:cTn>
                              </p:par>
                            </p:childTnLst>
                          </p:cTn>
                        </p:par>
                        <p:par>
                          <p:cTn id="41" fill="hold">
                            <p:stCondLst>
                              <p:cond delay="1500"/>
                            </p:stCondLst>
                            <p:childTnLst>
                              <p:par>
                                <p:cTn id="42" presetID="22" presetClass="entr" presetSubtype="2" fill="hold" nodeType="afterEffect">
                                  <p:stCondLst>
                                    <p:cond delay="0"/>
                                  </p:stCondLst>
                                  <p:childTnLst>
                                    <p:set>
                                      <p:cBhvr>
                                        <p:cTn id="43" dur="1" fill="hold">
                                          <p:stCondLst>
                                            <p:cond delay="0"/>
                                          </p:stCondLst>
                                        </p:cTn>
                                        <p:tgtEl>
                                          <p:spTgt spid="123"/>
                                        </p:tgtEl>
                                        <p:attrNameLst>
                                          <p:attrName>style.visibility</p:attrName>
                                        </p:attrNameLst>
                                      </p:cBhvr>
                                      <p:to>
                                        <p:strVal val="visible"/>
                                      </p:to>
                                    </p:set>
                                    <p:animEffect transition="in" filter="wipe(right)">
                                      <p:cBhvr>
                                        <p:cTn id="44" dur="500"/>
                                        <p:tgtEl>
                                          <p:spTgt spid="123"/>
                                        </p:tgtEl>
                                      </p:cBhvr>
                                    </p:animEffect>
                                  </p:childTnLst>
                                </p:cTn>
                              </p:par>
                            </p:childTnLst>
                          </p:cTn>
                        </p:par>
                        <p:par>
                          <p:cTn id="45" fill="hold">
                            <p:stCondLst>
                              <p:cond delay="2000"/>
                            </p:stCondLst>
                            <p:childTnLst>
                              <p:par>
                                <p:cTn id="46" presetID="22" presetClass="entr" presetSubtype="8" fill="hold" nodeType="afterEffect">
                                  <p:stCondLst>
                                    <p:cond delay="0"/>
                                  </p:stCondLst>
                                  <p:childTnLst>
                                    <p:set>
                                      <p:cBhvr>
                                        <p:cTn id="47" dur="1" fill="hold">
                                          <p:stCondLst>
                                            <p:cond delay="0"/>
                                          </p:stCondLst>
                                        </p:cTn>
                                        <p:tgtEl>
                                          <p:spTgt spid="126"/>
                                        </p:tgtEl>
                                        <p:attrNameLst>
                                          <p:attrName>style.visibility</p:attrName>
                                        </p:attrNameLst>
                                      </p:cBhvr>
                                      <p:to>
                                        <p:strVal val="visible"/>
                                      </p:to>
                                    </p:set>
                                    <p:animEffect transition="in" filter="wipe(left)">
                                      <p:cBhvr>
                                        <p:cTn id="48" dur="500"/>
                                        <p:tgtEl>
                                          <p:spTgt spid="126"/>
                                        </p:tgtEl>
                                      </p:cBhvr>
                                    </p:animEffect>
                                  </p:childTnLst>
                                </p:cTn>
                              </p:par>
                            </p:childTnLst>
                          </p:cTn>
                        </p:par>
                        <p:par>
                          <p:cTn id="49" fill="hold">
                            <p:stCondLst>
                              <p:cond delay="2500"/>
                            </p:stCondLst>
                            <p:childTnLst>
                              <p:par>
                                <p:cTn id="50" presetID="53" presetClass="entr" presetSubtype="16" fill="hold" nodeType="afterEffect">
                                  <p:stCondLst>
                                    <p:cond delay="0"/>
                                  </p:stCondLst>
                                  <p:childTnLst>
                                    <p:set>
                                      <p:cBhvr>
                                        <p:cTn id="51" dur="1" fill="hold">
                                          <p:stCondLst>
                                            <p:cond delay="0"/>
                                          </p:stCondLst>
                                        </p:cTn>
                                        <p:tgtEl>
                                          <p:spTgt spid="4096"/>
                                        </p:tgtEl>
                                        <p:attrNameLst>
                                          <p:attrName>style.visibility</p:attrName>
                                        </p:attrNameLst>
                                      </p:cBhvr>
                                      <p:to>
                                        <p:strVal val="visible"/>
                                      </p:to>
                                    </p:set>
                                    <p:anim calcmode="lin" valueType="num">
                                      <p:cBhvr>
                                        <p:cTn id="52" dur="500" fill="hold"/>
                                        <p:tgtEl>
                                          <p:spTgt spid="4096"/>
                                        </p:tgtEl>
                                        <p:attrNameLst>
                                          <p:attrName>ppt_w</p:attrName>
                                        </p:attrNameLst>
                                      </p:cBhvr>
                                      <p:tavLst>
                                        <p:tav tm="0">
                                          <p:val>
                                            <p:fltVal val="0"/>
                                          </p:val>
                                        </p:tav>
                                        <p:tav tm="100000">
                                          <p:val>
                                            <p:strVal val="#ppt_w"/>
                                          </p:val>
                                        </p:tav>
                                      </p:tavLst>
                                    </p:anim>
                                    <p:anim calcmode="lin" valueType="num">
                                      <p:cBhvr>
                                        <p:cTn id="53" dur="500" fill="hold"/>
                                        <p:tgtEl>
                                          <p:spTgt spid="4096"/>
                                        </p:tgtEl>
                                        <p:attrNameLst>
                                          <p:attrName>ppt_h</p:attrName>
                                        </p:attrNameLst>
                                      </p:cBhvr>
                                      <p:tavLst>
                                        <p:tav tm="0">
                                          <p:val>
                                            <p:fltVal val="0"/>
                                          </p:val>
                                        </p:tav>
                                        <p:tav tm="100000">
                                          <p:val>
                                            <p:strVal val="#ppt_h"/>
                                          </p:val>
                                        </p:tav>
                                      </p:tavLst>
                                    </p:anim>
                                    <p:animEffect transition="in" filter="fade">
                                      <p:cBhvr>
                                        <p:cTn id="54" dur="500"/>
                                        <p:tgtEl>
                                          <p:spTgt spid="4096"/>
                                        </p:tgtEl>
                                      </p:cBhvr>
                                    </p:animEffect>
                                  </p:childTnLst>
                                </p:cTn>
                              </p:par>
                              <p:par>
                                <p:cTn id="55" presetID="53" presetClass="entr" presetSubtype="16" fill="hold" nodeType="withEffect">
                                  <p:stCondLst>
                                    <p:cond delay="0"/>
                                  </p:stCondLst>
                                  <p:childTnLst>
                                    <p:set>
                                      <p:cBhvr>
                                        <p:cTn id="56" dur="1" fill="hold">
                                          <p:stCondLst>
                                            <p:cond delay="0"/>
                                          </p:stCondLst>
                                        </p:cTn>
                                        <p:tgtEl>
                                          <p:spTgt spid="176"/>
                                        </p:tgtEl>
                                        <p:attrNameLst>
                                          <p:attrName>style.visibility</p:attrName>
                                        </p:attrNameLst>
                                      </p:cBhvr>
                                      <p:to>
                                        <p:strVal val="visible"/>
                                      </p:to>
                                    </p:set>
                                    <p:anim calcmode="lin" valueType="num">
                                      <p:cBhvr>
                                        <p:cTn id="57" dur="500" fill="hold"/>
                                        <p:tgtEl>
                                          <p:spTgt spid="176"/>
                                        </p:tgtEl>
                                        <p:attrNameLst>
                                          <p:attrName>ppt_w</p:attrName>
                                        </p:attrNameLst>
                                      </p:cBhvr>
                                      <p:tavLst>
                                        <p:tav tm="0">
                                          <p:val>
                                            <p:fltVal val="0"/>
                                          </p:val>
                                        </p:tav>
                                        <p:tav tm="100000">
                                          <p:val>
                                            <p:strVal val="#ppt_w"/>
                                          </p:val>
                                        </p:tav>
                                      </p:tavLst>
                                    </p:anim>
                                    <p:anim calcmode="lin" valueType="num">
                                      <p:cBhvr>
                                        <p:cTn id="58" dur="500" fill="hold"/>
                                        <p:tgtEl>
                                          <p:spTgt spid="176"/>
                                        </p:tgtEl>
                                        <p:attrNameLst>
                                          <p:attrName>ppt_h</p:attrName>
                                        </p:attrNameLst>
                                      </p:cBhvr>
                                      <p:tavLst>
                                        <p:tav tm="0">
                                          <p:val>
                                            <p:fltVal val="0"/>
                                          </p:val>
                                        </p:tav>
                                        <p:tav tm="100000">
                                          <p:val>
                                            <p:strVal val="#ppt_h"/>
                                          </p:val>
                                        </p:tav>
                                      </p:tavLst>
                                    </p:anim>
                                    <p:animEffect transition="in" filter="fade">
                                      <p:cBhvr>
                                        <p:cTn id="59" dur="500"/>
                                        <p:tgtEl>
                                          <p:spTgt spid="176"/>
                                        </p:tgtEl>
                                      </p:cBhvr>
                                    </p:animEffect>
                                  </p:childTnLst>
                                </p:cTn>
                              </p:par>
                              <p:par>
                                <p:cTn id="60" presetID="53" presetClass="entr" presetSubtype="16" fill="hold" nodeType="withEffect">
                                  <p:stCondLst>
                                    <p:cond delay="0"/>
                                  </p:stCondLst>
                                  <p:childTnLst>
                                    <p:set>
                                      <p:cBhvr>
                                        <p:cTn id="61" dur="1" fill="hold">
                                          <p:stCondLst>
                                            <p:cond delay="0"/>
                                          </p:stCondLst>
                                        </p:cTn>
                                        <p:tgtEl>
                                          <p:spTgt spid="179"/>
                                        </p:tgtEl>
                                        <p:attrNameLst>
                                          <p:attrName>style.visibility</p:attrName>
                                        </p:attrNameLst>
                                      </p:cBhvr>
                                      <p:to>
                                        <p:strVal val="visible"/>
                                      </p:to>
                                    </p:set>
                                    <p:anim calcmode="lin" valueType="num">
                                      <p:cBhvr>
                                        <p:cTn id="62" dur="500" fill="hold"/>
                                        <p:tgtEl>
                                          <p:spTgt spid="179"/>
                                        </p:tgtEl>
                                        <p:attrNameLst>
                                          <p:attrName>ppt_w</p:attrName>
                                        </p:attrNameLst>
                                      </p:cBhvr>
                                      <p:tavLst>
                                        <p:tav tm="0">
                                          <p:val>
                                            <p:fltVal val="0"/>
                                          </p:val>
                                        </p:tav>
                                        <p:tav tm="100000">
                                          <p:val>
                                            <p:strVal val="#ppt_w"/>
                                          </p:val>
                                        </p:tav>
                                      </p:tavLst>
                                    </p:anim>
                                    <p:anim calcmode="lin" valueType="num">
                                      <p:cBhvr>
                                        <p:cTn id="63" dur="500" fill="hold"/>
                                        <p:tgtEl>
                                          <p:spTgt spid="179"/>
                                        </p:tgtEl>
                                        <p:attrNameLst>
                                          <p:attrName>ppt_h</p:attrName>
                                        </p:attrNameLst>
                                      </p:cBhvr>
                                      <p:tavLst>
                                        <p:tav tm="0">
                                          <p:val>
                                            <p:fltVal val="0"/>
                                          </p:val>
                                        </p:tav>
                                        <p:tav tm="100000">
                                          <p:val>
                                            <p:strVal val="#ppt_h"/>
                                          </p:val>
                                        </p:tav>
                                      </p:tavLst>
                                    </p:anim>
                                    <p:animEffect transition="in" filter="fade">
                                      <p:cBhvr>
                                        <p:cTn id="64" dur="500"/>
                                        <p:tgtEl>
                                          <p:spTgt spid="179"/>
                                        </p:tgtEl>
                                      </p:cBhvr>
                                    </p:animEffect>
                                  </p:childTnLst>
                                </p:cTn>
                              </p:par>
                              <p:par>
                                <p:cTn id="65" presetID="53" presetClass="entr" presetSubtype="16" fill="hold" nodeType="withEffect">
                                  <p:stCondLst>
                                    <p:cond delay="0"/>
                                  </p:stCondLst>
                                  <p:childTnLst>
                                    <p:set>
                                      <p:cBhvr>
                                        <p:cTn id="66" dur="1" fill="hold">
                                          <p:stCondLst>
                                            <p:cond delay="0"/>
                                          </p:stCondLst>
                                        </p:cTn>
                                        <p:tgtEl>
                                          <p:spTgt spid="182"/>
                                        </p:tgtEl>
                                        <p:attrNameLst>
                                          <p:attrName>style.visibility</p:attrName>
                                        </p:attrNameLst>
                                      </p:cBhvr>
                                      <p:to>
                                        <p:strVal val="visible"/>
                                      </p:to>
                                    </p:set>
                                    <p:anim calcmode="lin" valueType="num">
                                      <p:cBhvr>
                                        <p:cTn id="67" dur="500" fill="hold"/>
                                        <p:tgtEl>
                                          <p:spTgt spid="182"/>
                                        </p:tgtEl>
                                        <p:attrNameLst>
                                          <p:attrName>ppt_w</p:attrName>
                                        </p:attrNameLst>
                                      </p:cBhvr>
                                      <p:tavLst>
                                        <p:tav tm="0">
                                          <p:val>
                                            <p:fltVal val="0"/>
                                          </p:val>
                                        </p:tav>
                                        <p:tav tm="100000">
                                          <p:val>
                                            <p:strVal val="#ppt_w"/>
                                          </p:val>
                                        </p:tav>
                                      </p:tavLst>
                                    </p:anim>
                                    <p:anim calcmode="lin" valueType="num">
                                      <p:cBhvr>
                                        <p:cTn id="68" dur="500" fill="hold"/>
                                        <p:tgtEl>
                                          <p:spTgt spid="182"/>
                                        </p:tgtEl>
                                        <p:attrNameLst>
                                          <p:attrName>ppt_h</p:attrName>
                                        </p:attrNameLst>
                                      </p:cBhvr>
                                      <p:tavLst>
                                        <p:tav tm="0">
                                          <p:val>
                                            <p:fltVal val="0"/>
                                          </p:val>
                                        </p:tav>
                                        <p:tav tm="100000">
                                          <p:val>
                                            <p:strVal val="#ppt_h"/>
                                          </p:val>
                                        </p:tav>
                                      </p:tavLst>
                                    </p:anim>
                                    <p:animEffect transition="in" filter="fade">
                                      <p:cBhvr>
                                        <p:cTn id="69" dur="500"/>
                                        <p:tgtEl>
                                          <p:spTgt spid="182"/>
                                        </p:tgtEl>
                                      </p:cBhvr>
                                    </p:animEffect>
                                  </p:childTnLst>
                                </p:cTn>
                              </p:par>
                            </p:childTnLst>
                          </p:cTn>
                        </p:par>
                        <p:par>
                          <p:cTn id="70" fill="hold">
                            <p:stCondLst>
                              <p:cond delay="3000"/>
                            </p:stCondLst>
                            <p:childTnLst>
                              <p:par>
                                <p:cTn id="71" presetID="22" presetClass="entr" presetSubtype="8" fill="hold" grpId="0" nodeType="afterEffect">
                                  <p:stCondLst>
                                    <p:cond delay="0"/>
                                  </p:stCondLst>
                                  <p:childTnLst>
                                    <p:set>
                                      <p:cBhvr>
                                        <p:cTn id="72" dur="1" fill="hold">
                                          <p:stCondLst>
                                            <p:cond delay="0"/>
                                          </p:stCondLst>
                                        </p:cTn>
                                        <p:tgtEl>
                                          <p:spTgt spid="246"/>
                                        </p:tgtEl>
                                        <p:attrNameLst>
                                          <p:attrName>style.visibility</p:attrName>
                                        </p:attrNameLst>
                                      </p:cBhvr>
                                      <p:to>
                                        <p:strVal val="visible"/>
                                      </p:to>
                                    </p:set>
                                    <p:animEffect transition="in" filter="wipe(left)">
                                      <p:cBhvr>
                                        <p:cTn id="73" dur="500"/>
                                        <p:tgtEl>
                                          <p:spTgt spid="246"/>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247"/>
                                        </p:tgtEl>
                                        <p:attrNameLst>
                                          <p:attrName>style.visibility</p:attrName>
                                        </p:attrNameLst>
                                      </p:cBhvr>
                                      <p:to>
                                        <p:strVal val="visible"/>
                                      </p:to>
                                    </p:set>
                                    <p:animEffect transition="in" filter="wipe(left)">
                                      <p:cBhvr>
                                        <p:cTn id="76" dur="500"/>
                                        <p:tgtEl>
                                          <p:spTgt spid="247"/>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248"/>
                                        </p:tgtEl>
                                        <p:attrNameLst>
                                          <p:attrName>style.visibility</p:attrName>
                                        </p:attrNameLst>
                                      </p:cBhvr>
                                      <p:to>
                                        <p:strVal val="visible"/>
                                      </p:to>
                                    </p:set>
                                    <p:animEffect transition="in" filter="wipe(left)">
                                      <p:cBhvr>
                                        <p:cTn id="79" dur="500"/>
                                        <p:tgtEl>
                                          <p:spTgt spid="248"/>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249"/>
                                        </p:tgtEl>
                                        <p:attrNameLst>
                                          <p:attrName>style.visibility</p:attrName>
                                        </p:attrNameLst>
                                      </p:cBhvr>
                                      <p:to>
                                        <p:strVal val="visible"/>
                                      </p:to>
                                    </p:set>
                                    <p:animEffect transition="in" filter="wipe(left)">
                                      <p:cBhvr>
                                        <p:cTn id="82" dur="500"/>
                                        <p:tgtEl>
                                          <p:spTgt spid="249"/>
                                        </p:tgtEl>
                                      </p:cBhvr>
                                    </p:animEffect>
                                  </p:childTnLst>
                                </p:cTn>
                              </p:par>
                            </p:childTnLst>
                          </p:cTn>
                        </p:par>
                        <p:par>
                          <p:cTn id="83" fill="hold">
                            <p:stCondLst>
                              <p:cond delay="3500"/>
                            </p:stCondLst>
                            <p:childTnLst>
                              <p:par>
                                <p:cTn id="84" presetID="22" presetClass="entr" presetSubtype="2" fill="hold" nodeType="afterEffect">
                                  <p:stCondLst>
                                    <p:cond delay="0"/>
                                  </p:stCondLst>
                                  <p:childTnLst>
                                    <p:set>
                                      <p:cBhvr>
                                        <p:cTn id="85" dur="1" fill="hold">
                                          <p:stCondLst>
                                            <p:cond delay="0"/>
                                          </p:stCondLst>
                                        </p:cTn>
                                        <p:tgtEl>
                                          <p:spTgt spid="190"/>
                                        </p:tgtEl>
                                        <p:attrNameLst>
                                          <p:attrName>style.visibility</p:attrName>
                                        </p:attrNameLst>
                                      </p:cBhvr>
                                      <p:to>
                                        <p:strVal val="visible"/>
                                      </p:to>
                                    </p:set>
                                    <p:animEffect transition="in" filter="wipe(right)">
                                      <p:cBhvr>
                                        <p:cTn id="86" dur="500"/>
                                        <p:tgtEl>
                                          <p:spTgt spid="190"/>
                                        </p:tgtEl>
                                      </p:cBhvr>
                                    </p:animEffect>
                                  </p:childTnLst>
                                </p:cTn>
                              </p:par>
                            </p:childTnLst>
                          </p:cTn>
                        </p:par>
                        <p:par>
                          <p:cTn id="87" fill="hold">
                            <p:stCondLst>
                              <p:cond delay="4000"/>
                            </p:stCondLst>
                            <p:childTnLst>
                              <p:par>
                                <p:cTn id="88" presetID="22" presetClass="entr" presetSubtype="8" fill="hold" nodeType="afterEffect">
                                  <p:stCondLst>
                                    <p:cond delay="0"/>
                                  </p:stCondLst>
                                  <p:childTnLst>
                                    <p:set>
                                      <p:cBhvr>
                                        <p:cTn id="89" dur="1" fill="hold">
                                          <p:stCondLst>
                                            <p:cond delay="0"/>
                                          </p:stCondLst>
                                        </p:cTn>
                                        <p:tgtEl>
                                          <p:spTgt spid="185"/>
                                        </p:tgtEl>
                                        <p:attrNameLst>
                                          <p:attrName>style.visibility</p:attrName>
                                        </p:attrNameLst>
                                      </p:cBhvr>
                                      <p:to>
                                        <p:strVal val="visible"/>
                                      </p:to>
                                    </p:set>
                                    <p:animEffect transition="in" filter="wipe(left)">
                                      <p:cBhvr>
                                        <p:cTn id="90" dur="500"/>
                                        <p:tgtEl>
                                          <p:spTgt spid="185"/>
                                        </p:tgtEl>
                                      </p:cBhvr>
                                    </p:animEffect>
                                  </p:childTnLst>
                                </p:cTn>
                              </p:par>
                            </p:childTnLst>
                          </p:cTn>
                        </p:par>
                        <p:par>
                          <p:cTn id="91" fill="hold">
                            <p:stCondLst>
                              <p:cond delay="4500"/>
                            </p:stCondLst>
                            <p:childTnLst>
                              <p:par>
                                <p:cTn id="92" presetID="14" presetClass="entr" presetSubtype="10" fill="hold" nodeType="afterEffect">
                                  <p:stCondLst>
                                    <p:cond delay="0"/>
                                  </p:stCondLst>
                                  <p:childTnLst>
                                    <p:set>
                                      <p:cBhvr>
                                        <p:cTn id="93" dur="1" fill="hold">
                                          <p:stCondLst>
                                            <p:cond delay="0"/>
                                          </p:stCondLst>
                                        </p:cTn>
                                        <p:tgtEl>
                                          <p:spTgt spid="195"/>
                                        </p:tgtEl>
                                        <p:attrNameLst>
                                          <p:attrName>style.visibility</p:attrName>
                                        </p:attrNameLst>
                                      </p:cBhvr>
                                      <p:to>
                                        <p:strVal val="visible"/>
                                      </p:to>
                                    </p:set>
                                    <p:animEffect transition="in" filter="randombar(horizontal)">
                                      <p:cBhvr>
                                        <p:cTn id="94" dur="500"/>
                                        <p:tgtEl>
                                          <p:spTgt spid="195"/>
                                        </p:tgtEl>
                                      </p:cBhvr>
                                    </p:animEffect>
                                  </p:childTnLst>
                                </p:cTn>
                              </p:par>
                              <p:par>
                                <p:cTn id="95" presetID="14" presetClass="entr" presetSubtype="10" fill="hold" nodeType="withEffect">
                                  <p:stCondLst>
                                    <p:cond delay="0"/>
                                  </p:stCondLst>
                                  <p:childTnLst>
                                    <p:set>
                                      <p:cBhvr>
                                        <p:cTn id="96" dur="1" fill="hold">
                                          <p:stCondLst>
                                            <p:cond delay="0"/>
                                          </p:stCondLst>
                                        </p:cTn>
                                        <p:tgtEl>
                                          <p:spTgt spid="198"/>
                                        </p:tgtEl>
                                        <p:attrNameLst>
                                          <p:attrName>style.visibility</p:attrName>
                                        </p:attrNameLst>
                                      </p:cBhvr>
                                      <p:to>
                                        <p:strVal val="visible"/>
                                      </p:to>
                                    </p:set>
                                    <p:animEffect transition="in" filter="randombar(horizontal)">
                                      <p:cBhvr>
                                        <p:cTn id="97" dur="500"/>
                                        <p:tgtEl>
                                          <p:spTgt spid="198"/>
                                        </p:tgtEl>
                                      </p:cBhvr>
                                    </p:animEffect>
                                  </p:childTnLst>
                                </p:cTn>
                              </p:par>
                              <p:par>
                                <p:cTn id="98" presetID="14" presetClass="entr" presetSubtype="10" fill="hold" nodeType="withEffect">
                                  <p:stCondLst>
                                    <p:cond delay="0"/>
                                  </p:stCondLst>
                                  <p:childTnLst>
                                    <p:set>
                                      <p:cBhvr>
                                        <p:cTn id="99" dur="1" fill="hold">
                                          <p:stCondLst>
                                            <p:cond delay="0"/>
                                          </p:stCondLst>
                                        </p:cTn>
                                        <p:tgtEl>
                                          <p:spTgt spid="201"/>
                                        </p:tgtEl>
                                        <p:attrNameLst>
                                          <p:attrName>style.visibility</p:attrName>
                                        </p:attrNameLst>
                                      </p:cBhvr>
                                      <p:to>
                                        <p:strVal val="visible"/>
                                      </p:to>
                                    </p:set>
                                    <p:animEffect transition="in" filter="randombar(horizontal)">
                                      <p:cBhvr>
                                        <p:cTn id="100" dur="500"/>
                                        <p:tgtEl>
                                          <p:spTgt spid="201"/>
                                        </p:tgtEl>
                                      </p:cBhvr>
                                    </p:animEffect>
                                  </p:childTnLst>
                                </p:cTn>
                              </p:par>
                              <p:par>
                                <p:cTn id="101" presetID="14" presetClass="entr" presetSubtype="10" fill="hold" nodeType="withEffect">
                                  <p:stCondLst>
                                    <p:cond delay="0"/>
                                  </p:stCondLst>
                                  <p:childTnLst>
                                    <p:set>
                                      <p:cBhvr>
                                        <p:cTn id="102" dur="1" fill="hold">
                                          <p:stCondLst>
                                            <p:cond delay="0"/>
                                          </p:stCondLst>
                                        </p:cTn>
                                        <p:tgtEl>
                                          <p:spTgt spid="204"/>
                                        </p:tgtEl>
                                        <p:attrNameLst>
                                          <p:attrName>style.visibility</p:attrName>
                                        </p:attrNameLst>
                                      </p:cBhvr>
                                      <p:to>
                                        <p:strVal val="visible"/>
                                      </p:to>
                                    </p:set>
                                    <p:animEffect transition="in" filter="randombar(horizontal)">
                                      <p:cBhvr>
                                        <p:cTn id="103" dur="500"/>
                                        <p:tgtEl>
                                          <p:spTgt spid="204"/>
                                        </p:tgtEl>
                                      </p:cBhvr>
                                    </p:animEffect>
                                  </p:childTnLst>
                                </p:cTn>
                              </p:par>
                              <p:par>
                                <p:cTn id="104" presetID="14" presetClass="entr" presetSubtype="10" fill="hold" nodeType="withEffect">
                                  <p:stCondLst>
                                    <p:cond delay="0"/>
                                  </p:stCondLst>
                                  <p:childTnLst>
                                    <p:set>
                                      <p:cBhvr>
                                        <p:cTn id="105" dur="1" fill="hold">
                                          <p:stCondLst>
                                            <p:cond delay="0"/>
                                          </p:stCondLst>
                                        </p:cTn>
                                        <p:tgtEl>
                                          <p:spTgt spid="207"/>
                                        </p:tgtEl>
                                        <p:attrNameLst>
                                          <p:attrName>style.visibility</p:attrName>
                                        </p:attrNameLst>
                                      </p:cBhvr>
                                      <p:to>
                                        <p:strVal val="visible"/>
                                      </p:to>
                                    </p:set>
                                    <p:animEffect transition="in" filter="randombar(horizontal)">
                                      <p:cBhvr>
                                        <p:cTn id="106" dur="500"/>
                                        <p:tgtEl>
                                          <p:spTgt spid="207"/>
                                        </p:tgtEl>
                                      </p:cBhvr>
                                    </p:animEffect>
                                  </p:childTnLst>
                                </p:cTn>
                              </p:par>
                              <p:par>
                                <p:cTn id="107" presetID="14" presetClass="entr" presetSubtype="10" fill="hold" nodeType="withEffect">
                                  <p:stCondLst>
                                    <p:cond delay="0"/>
                                  </p:stCondLst>
                                  <p:childTnLst>
                                    <p:set>
                                      <p:cBhvr>
                                        <p:cTn id="108" dur="1" fill="hold">
                                          <p:stCondLst>
                                            <p:cond delay="0"/>
                                          </p:stCondLst>
                                        </p:cTn>
                                        <p:tgtEl>
                                          <p:spTgt spid="210"/>
                                        </p:tgtEl>
                                        <p:attrNameLst>
                                          <p:attrName>style.visibility</p:attrName>
                                        </p:attrNameLst>
                                      </p:cBhvr>
                                      <p:to>
                                        <p:strVal val="visible"/>
                                      </p:to>
                                    </p:set>
                                    <p:animEffect transition="in" filter="randombar(horizontal)">
                                      <p:cBhvr>
                                        <p:cTn id="109" dur="500"/>
                                        <p:tgtEl>
                                          <p:spTgt spid="210"/>
                                        </p:tgtEl>
                                      </p:cBhvr>
                                    </p:animEffect>
                                  </p:childTnLst>
                                </p:cTn>
                              </p:par>
                              <p:par>
                                <p:cTn id="110" presetID="14" presetClass="entr" presetSubtype="10" fill="hold" nodeType="withEffect">
                                  <p:stCondLst>
                                    <p:cond delay="0"/>
                                  </p:stCondLst>
                                  <p:childTnLst>
                                    <p:set>
                                      <p:cBhvr>
                                        <p:cTn id="111" dur="1" fill="hold">
                                          <p:stCondLst>
                                            <p:cond delay="0"/>
                                          </p:stCondLst>
                                        </p:cTn>
                                        <p:tgtEl>
                                          <p:spTgt spid="213"/>
                                        </p:tgtEl>
                                        <p:attrNameLst>
                                          <p:attrName>style.visibility</p:attrName>
                                        </p:attrNameLst>
                                      </p:cBhvr>
                                      <p:to>
                                        <p:strVal val="visible"/>
                                      </p:to>
                                    </p:set>
                                    <p:animEffect transition="in" filter="randombar(horizontal)">
                                      <p:cBhvr>
                                        <p:cTn id="112" dur="500"/>
                                        <p:tgtEl>
                                          <p:spTgt spid="213"/>
                                        </p:tgtEl>
                                      </p:cBhvr>
                                    </p:animEffect>
                                  </p:childTnLst>
                                </p:cTn>
                              </p:par>
                              <p:par>
                                <p:cTn id="113" presetID="14" presetClass="entr" presetSubtype="10" fill="hold" nodeType="withEffect">
                                  <p:stCondLst>
                                    <p:cond delay="0"/>
                                  </p:stCondLst>
                                  <p:childTnLst>
                                    <p:set>
                                      <p:cBhvr>
                                        <p:cTn id="114" dur="1" fill="hold">
                                          <p:stCondLst>
                                            <p:cond delay="0"/>
                                          </p:stCondLst>
                                        </p:cTn>
                                        <p:tgtEl>
                                          <p:spTgt spid="216"/>
                                        </p:tgtEl>
                                        <p:attrNameLst>
                                          <p:attrName>style.visibility</p:attrName>
                                        </p:attrNameLst>
                                      </p:cBhvr>
                                      <p:to>
                                        <p:strVal val="visible"/>
                                      </p:to>
                                    </p:set>
                                    <p:animEffect transition="in" filter="randombar(horizontal)">
                                      <p:cBhvr>
                                        <p:cTn id="115" dur="500"/>
                                        <p:tgtEl>
                                          <p:spTgt spid="216"/>
                                        </p:tgtEl>
                                      </p:cBhvr>
                                    </p:animEffect>
                                  </p:childTnLst>
                                </p:cTn>
                              </p:par>
                            </p:childTnLst>
                          </p:cTn>
                        </p:par>
                        <p:par>
                          <p:cTn id="116" fill="hold">
                            <p:stCondLst>
                              <p:cond delay="5000"/>
                            </p:stCondLst>
                            <p:childTnLst>
                              <p:par>
                                <p:cTn id="117" presetID="16" presetClass="entr" presetSubtype="21" fill="hold" grpId="0" nodeType="afterEffect">
                                  <p:stCondLst>
                                    <p:cond delay="0"/>
                                  </p:stCondLst>
                                  <p:childTnLst>
                                    <p:set>
                                      <p:cBhvr>
                                        <p:cTn id="118" dur="1" fill="hold">
                                          <p:stCondLst>
                                            <p:cond delay="0"/>
                                          </p:stCondLst>
                                        </p:cTn>
                                        <p:tgtEl>
                                          <p:spTgt spid="88"/>
                                        </p:tgtEl>
                                        <p:attrNameLst>
                                          <p:attrName>style.visibility</p:attrName>
                                        </p:attrNameLst>
                                      </p:cBhvr>
                                      <p:to>
                                        <p:strVal val="visible"/>
                                      </p:to>
                                    </p:set>
                                    <p:animEffect transition="in" filter="barn(inVertical)">
                                      <p:cBhvr>
                                        <p:cTn id="119" dur="500"/>
                                        <p:tgtEl>
                                          <p:spTgt spid="88"/>
                                        </p:tgtEl>
                                      </p:cBhvr>
                                    </p:animEffect>
                                  </p:childTnLst>
                                </p:cTn>
                              </p:par>
                              <p:par>
                                <p:cTn id="120" presetID="14" presetClass="entr" presetSubtype="10" fill="hold" grpId="0" nodeType="withEffect">
                                  <p:stCondLst>
                                    <p:cond delay="0"/>
                                  </p:stCondLst>
                                  <p:childTnLst>
                                    <p:set>
                                      <p:cBhvr>
                                        <p:cTn id="121" dur="1" fill="hold">
                                          <p:stCondLst>
                                            <p:cond delay="0"/>
                                          </p:stCondLst>
                                        </p:cTn>
                                        <p:tgtEl>
                                          <p:spTgt spid="229"/>
                                        </p:tgtEl>
                                        <p:attrNameLst>
                                          <p:attrName>style.visibility</p:attrName>
                                        </p:attrNameLst>
                                      </p:cBhvr>
                                      <p:to>
                                        <p:strVal val="visible"/>
                                      </p:to>
                                    </p:set>
                                    <p:animEffect transition="in" filter="randombar(horizontal)">
                                      <p:cBhvr>
                                        <p:cTn id="122" dur="500"/>
                                        <p:tgtEl>
                                          <p:spTgt spid="229"/>
                                        </p:tgtEl>
                                      </p:cBhvr>
                                    </p:animEffect>
                                  </p:childTnLst>
                                </p:cTn>
                              </p:par>
                            </p:childTnLst>
                          </p:cTn>
                        </p:par>
                        <p:par>
                          <p:cTn id="123" fill="hold">
                            <p:stCondLst>
                              <p:cond delay="5500"/>
                            </p:stCondLst>
                            <p:childTnLst>
                              <p:par>
                                <p:cTn id="124" presetID="16" presetClass="entr" presetSubtype="21" fill="hold" grpId="0" nodeType="afterEffect">
                                  <p:stCondLst>
                                    <p:cond delay="0"/>
                                  </p:stCondLst>
                                  <p:childTnLst>
                                    <p:set>
                                      <p:cBhvr>
                                        <p:cTn id="125" dur="1" fill="hold">
                                          <p:stCondLst>
                                            <p:cond delay="0"/>
                                          </p:stCondLst>
                                        </p:cTn>
                                        <p:tgtEl>
                                          <p:spTgt spid="230"/>
                                        </p:tgtEl>
                                        <p:attrNameLst>
                                          <p:attrName>style.visibility</p:attrName>
                                        </p:attrNameLst>
                                      </p:cBhvr>
                                      <p:to>
                                        <p:strVal val="visible"/>
                                      </p:to>
                                    </p:set>
                                    <p:animEffect transition="in" filter="barn(inVertical)">
                                      <p:cBhvr>
                                        <p:cTn id="126" dur="500"/>
                                        <p:tgtEl>
                                          <p:spTgt spid="230"/>
                                        </p:tgtEl>
                                      </p:cBhvr>
                                    </p:animEffect>
                                  </p:childTnLst>
                                </p:cTn>
                              </p:par>
                              <p:par>
                                <p:cTn id="127" presetID="14" presetClass="entr" presetSubtype="10" fill="hold" grpId="0" nodeType="withEffect">
                                  <p:stCondLst>
                                    <p:cond delay="0"/>
                                  </p:stCondLst>
                                  <p:childTnLst>
                                    <p:set>
                                      <p:cBhvr>
                                        <p:cTn id="128" dur="1" fill="hold">
                                          <p:stCondLst>
                                            <p:cond delay="0"/>
                                          </p:stCondLst>
                                        </p:cTn>
                                        <p:tgtEl>
                                          <p:spTgt spid="231"/>
                                        </p:tgtEl>
                                        <p:attrNameLst>
                                          <p:attrName>style.visibility</p:attrName>
                                        </p:attrNameLst>
                                      </p:cBhvr>
                                      <p:to>
                                        <p:strVal val="visible"/>
                                      </p:to>
                                    </p:set>
                                    <p:animEffect transition="in" filter="randombar(horizontal)">
                                      <p:cBhvr>
                                        <p:cTn id="129" dur="500"/>
                                        <p:tgtEl>
                                          <p:spTgt spid="231"/>
                                        </p:tgtEl>
                                      </p:cBhvr>
                                    </p:animEffect>
                                  </p:childTnLst>
                                </p:cTn>
                              </p:par>
                            </p:childTnLst>
                          </p:cTn>
                        </p:par>
                        <p:par>
                          <p:cTn id="130" fill="hold">
                            <p:stCondLst>
                              <p:cond delay="6000"/>
                            </p:stCondLst>
                            <p:childTnLst>
                              <p:par>
                                <p:cTn id="131" presetID="16" presetClass="entr" presetSubtype="21" fill="hold" grpId="0" nodeType="afterEffect">
                                  <p:stCondLst>
                                    <p:cond delay="0"/>
                                  </p:stCondLst>
                                  <p:childTnLst>
                                    <p:set>
                                      <p:cBhvr>
                                        <p:cTn id="132" dur="1" fill="hold">
                                          <p:stCondLst>
                                            <p:cond delay="0"/>
                                          </p:stCondLst>
                                        </p:cTn>
                                        <p:tgtEl>
                                          <p:spTgt spid="232"/>
                                        </p:tgtEl>
                                        <p:attrNameLst>
                                          <p:attrName>style.visibility</p:attrName>
                                        </p:attrNameLst>
                                      </p:cBhvr>
                                      <p:to>
                                        <p:strVal val="visible"/>
                                      </p:to>
                                    </p:set>
                                    <p:animEffect transition="in" filter="barn(inVertical)">
                                      <p:cBhvr>
                                        <p:cTn id="133" dur="500"/>
                                        <p:tgtEl>
                                          <p:spTgt spid="232"/>
                                        </p:tgtEl>
                                      </p:cBhvr>
                                    </p:animEffect>
                                  </p:childTnLst>
                                </p:cTn>
                              </p:par>
                              <p:par>
                                <p:cTn id="134" presetID="14" presetClass="entr" presetSubtype="10" fill="hold" grpId="0" nodeType="withEffect">
                                  <p:stCondLst>
                                    <p:cond delay="0"/>
                                  </p:stCondLst>
                                  <p:childTnLst>
                                    <p:set>
                                      <p:cBhvr>
                                        <p:cTn id="135" dur="1" fill="hold">
                                          <p:stCondLst>
                                            <p:cond delay="0"/>
                                          </p:stCondLst>
                                        </p:cTn>
                                        <p:tgtEl>
                                          <p:spTgt spid="233"/>
                                        </p:tgtEl>
                                        <p:attrNameLst>
                                          <p:attrName>style.visibility</p:attrName>
                                        </p:attrNameLst>
                                      </p:cBhvr>
                                      <p:to>
                                        <p:strVal val="visible"/>
                                      </p:to>
                                    </p:set>
                                    <p:animEffect transition="in" filter="randombar(horizontal)">
                                      <p:cBhvr>
                                        <p:cTn id="136" dur="500"/>
                                        <p:tgtEl>
                                          <p:spTgt spid="233"/>
                                        </p:tgtEl>
                                      </p:cBhvr>
                                    </p:animEffect>
                                  </p:childTnLst>
                                </p:cTn>
                              </p:par>
                            </p:childTnLst>
                          </p:cTn>
                        </p:par>
                        <p:par>
                          <p:cTn id="137" fill="hold">
                            <p:stCondLst>
                              <p:cond delay="6500"/>
                            </p:stCondLst>
                            <p:childTnLst>
                              <p:par>
                                <p:cTn id="138" presetID="16" presetClass="entr" presetSubtype="21" fill="hold" grpId="0" nodeType="afterEffect">
                                  <p:stCondLst>
                                    <p:cond delay="0"/>
                                  </p:stCondLst>
                                  <p:childTnLst>
                                    <p:set>
                                      <p:cBhvr>
                                        <p:cTn id="139" dur="1" fill="hold">
                                          <p:stCondLst>
                                            <p:cond delay="0"/>
                                          </p:stCondLst>
                                        </p:cTn>
                                        <p:tgtEl>
                                          <p:spTgt spid="234"/>
                                        </p:tgtEl>
                                        <p:attrNameLst>
                                          <p:attrName>style.visibility</p:attrName>
                                        </p:attrNameLst>
                                      </p:cBhvr>
                                      <p:to>
                                        <p:strVal val="visible"/>
                                      </p:to>
                                    </p:set>
                                    <p:animEffect transition="in" filter="barn(inVertical)">
                                      <p:cBhvr>
                                        <p:cTn id="140" dur="500"/>
                                        <p:tgtEl>
                                          <p:spTgt spid="234"/>
                                        </p:tgtEl>
                                      </p:cBhvr>
                                    </p:animEffect>
                                  </p:childTnLst>
                                </p:cTn>
                              </p:par>
                              <p:par>
                                <p:cTn id="141" presetID="14" presetClass="entr" presetSubtype="10" fill="hold" grpId="0" nodeType="withEffect">
                                  <p:stCondLst>
                                    <p:cond delay="0"/>
                                  </p:stCondLst>
                                  <p:childTnLst>
                                    <p:set>
                                      <p:cBhvr>
                                        <p:cTn id="142" dur="1" fill="hold">
                                          <p:stCondLst>
                                            <p:cond delay="0"/>
                                          </p:stCondLst>
                                        </p:cTn>
                                        <p:tgtEl>
                                          <p:spTgt spid="235"/>
                                        </p:tgtEl>
                                        <p:attrNameLst>
                                          <p:attrName>style.visibility</p:attrName>
                                        </p:attrNameLst>
                                      </p:cBhvr>
                                      <p:to>
                                        <p:strVal val="visible"/>
                                      </p:to>
                                    </p:set>
                                    <p:animEffect transition="in" filter="randombar(horizontal)">
                                      <p:cBhvr>
                                        <p:cTn id="143" dur="500"/>
                                        <p:tgtEl>
                                          <p:spTgt spid="235"/>
                                        </p:tgtEl>
                                      </p:cBhvr>
                                    </p:animEffect>
                                  </p:childTnLst>
                                </p:cTn>
                              </p:par>
                            </p:childTnLst>
                          </p:cTn>
                        </p:par>
                        <p:par>
                          <p:cTn id="144" fill="hold">
                            <p:stCondLst>
                              <p:cond delay="7000"/>
                            </p:stCondLst>
                            <p:childTnLst>
                              <p:par>
                                <p:cTn id="145" presetID="16" presetClass="entr" presetSubtype="21" fill="hold" grpId="0" nodeType="afterEffect">
                                  <p:stCondLst>
                                    <p:cond delay="0"/>
                                  </p:stCondLst>
                                  <p:childTnLst>
                                    <p:set>
                                      <p:cBhvr>
                                        <p:cTn id="146" dur="1" fill="hold">
                                          <p:stCondLst>
                                            <p:cond delay="0"/>
                                          </p:stCondLst>
                                        </p:cTn>
                                        <p:tgtEl>
                                          <p:spTgt spid="236"/>
                                        </p:tgtEl>
                                        <p:attrNameLst>
                                          <p:attrName>style.visibility</p:attrName>
                                        </p:attrNameLst>
                                      </p:cBhvr>
                                      <p:to>
                                        <p:strVal val="visible"/>
                                      </p:to>
                                    </p:set>
                                    <p:animEffect transition="in" filter="barn(inVertical)">
                                      <p:cBhvr>
                                        <p:cTn id="147" dur="500"/>
                                        <p:tgtEl>
                                          <p:spTgt spid="236"/>
                                        </p:tgtEl>
                                      </p:cBhvr>
                                    </p:animEffect>
                                  </p:childTnLst>
                                </p:cTn>
                              </p:par>
                              <p:par>
                                <p:cTn id="148" presetID="14" presetClass="entr" presetSubtype="10" fill="hold" grpId="0" nodeType="withEffect">
                                  <p:stCondLst>
                                    <p:cond delay="0"/>
                                  </p:stCondLst>
                                  <p:childTnLst>
                                    <p:set>
                                      <p:cBhvr>
                                        <p:cTn id="149" dur="1" fill="hold">
                                          <p:stCondLst>
                                            <p:cond delay="0"/>
                                          </p:stCondLst>
                                        </p:cTn>
                                        <p:tgtEl>
                                          <p:spTgt spid="237"/>
                                        </p:tgtEl>
                                        <p:attrNameLst>
                                          <p:attrName>style.visibility</p:attrName>
                                        </p:attrNameLst>
                                      </p:cBhvr>
                                      <p:to>
                                        <p:strVal val="visible"/>
                                      </p:to>
                                    </p:set>
                                    <p:animEffect transition="in" filter="randombar(horizontal)">
                                      <p:cBhvr>
                                        <p:cTn id="150" dur="500"/>
                                        <p:tgtEl>
                                          <p:spTgt spid="237"/>
                                        </p:tgtEl>
                                      </p:cBhvr>
                                    </p:animEffect>
                                  </p:childTnLst>
                                </p:cTn>
                              </p:par>
                            </p:childTnLst>
                          </p:cTn>
                        </p:par>
                        <p:par>
                          <p:cTn id="151" fill="hold">
                            <p:stCondLst>
                              <p:cond delay="7500"/>
                            </p:stCondLst>
                            <p:childTnLst>
                              <p:par>
                                <p:cTn id="152" presetID="16" presetClass="entr" presetSubtype="21" fill="hold" grpId="0" nodeType="afterEffect">
                                  <p:stCondLst>
                                    <p:cond delay="0"/>
                                  </p:stCondLst>
                                  <p:childTnLst>
                                    <p:set>
                                      <p:cBhvr>
                                        <p:cTn id="153" dur="1" fill="hold">
                                          <p:stCondLst>
                                            <p:cond delay="0"/>
                                          </p:stCondLst>
                                        </p:cTn>
                                        <p:tgtEl>
                                          <p:spTgt spid="238"/>
                                        </p:tgtEl>
                                        <p:attrNameLst>
                                          <p:attrName>style.visibility</p:attrName>
                                        </p:attrNameLst>
                                      </p:cBhvr>
                                      <p:to>
                                        <p:strVal val="visible"/>
                                      </p:to>
                                    </p:set>
                                    <p:animEffect transition="in" filter="barn(inVertical)">
                                      <p:cBhvr>
                                        <p:cTn id="154" dur="500"/>
                                        <p:tgtEl>
                                          <p:spTgt spid="238"/>
                                        </p:tgtEl>
                                      </p:cBhvr>
                                    </p:animEffect>
                                  </p:childTnLst>
                                </p:cTn>
                              </p:par>
                              <p:par>
                                <p:cTn id="155" presetID="14" presetClass="entr" presetSubtype="10" fill="hold" grpId="0" nodeType="withEffect">
                                  <p:stCondLst>
                                    <p:cond delay="0"/>
                                  </p:stCondLst>
                                  <p:childTnLst>
                                    <p:set>
                                      <p:cBhvr>
                                        <p:cTn id="156" dur="1" fill="hold">
                                          <p:stCondLst>
                                            <p:cond delay="0"/>
                                          </p:stCondLst>
                                        </p:cTn>
                                        <p:tgtEl>
                                          <p:spTgt spid="239"/>
                                        </p:tgtEl>
                                        <p:attrNameLst>
                                          <p:attrName>style.visibility</p:attrName>
                                        </p:attrNameLst>
                                      </p:cBhvr>
                                      <p:to>
                                        <p:strVal val="visible"/>
                                      </p:to>
                                    </p:set>
                                    <p:animEffect transition="in" filter="randombar(horizontal)">
                                      <p:cBhvr>
                                        <p:cTn id="157" dur="500"/>
                                        <p:tgtEl>
                                          <p:spTgt spid="239"/>
                                        </p:tgtEl>
                                      </p:cBhvr>
                                    </p:animEffect>
                                  </p:childTnLst>
                                </p:cTn>
                              </p:par>
                            </p:childTnLst>
                          </p:cTn>
                        </p:par>
                        <p:par>
                          <p:cTn id="158" fill="hold">
                            <p:stCondLst>
                              <p:cond delay="8000"/>
                            </p:stCondLst>
                            <p:childTnLst>
                              <p:par>
                                <p:cTn id="159" presetID="16" presetClass="entr" presetSubtype="21" fill="hold" grpId="0" nodeType="afterEffect">
                                  <p:stCondLst>
                                    <p:cond delay="0"/>
                                  </p:stCondLst>
                                  <p:childTnLst>
                                    <p:set>
                                      <p:cBhvr>
                                        <p:cTn id="160" dur="1" fill="hold">
                                          <p:stCondLst>
                                            <p:cond delay="0"/>
                                          </p:stCondLst>
                                        </p:cTn>
                                        <p:tgtEl>
                                          <p:spTgt spid="240"/>
                                        </p:tgtEl>
                                        <p:attrNameLst>
                                          <p:attrName>style.visibility</p:attrName>
                                        </p:attrNameLst>
                                      </p:cBhvr>
                                      <p:to>
                                        <p:strVal val="visible"/>
                                      </p:to>
                                    </p:set>
                                    <p:animEffect transition="in" filter="barn(inVertical)">
                                      <p:cBhvr>
                                        <p:cTn id="161" dur="500"/>
                                        <p:tgtEl>
                                          <p:spTgt spid="240"/>
                                        </p:tgtEl>
                                      </p:cBhvr>
                                    </p:animEffect>
                                  </p:childTnLst>
                                </p:cTn>
                              </p:par>
                              <p:par>
                                <p:cTn id="162" presetID="14" presetClass="entr" presetSubtype="10" fill="hold" grpId="0" nodeType="withEffect">
                                  <p:stCondLst>
                                    <p:cond delay="0"/>
                                  </p:stCondLst>
                                  <p:childTnLst>
                                    <p:set>
                                      <p:cBhvr>
                                        <p:cTn id="163" dur="1" fill="hold">
                                          <p:stCondLst>
                                            <p:cond delay="0"/>
                                          </p:stCondLst>
                                        </p:cTn>
                                        <p:tgtEl>
                                          <p:spTgt spid="241"/>
                                        </p:tgtEl>
                                        <p:attrNameLst>
                                          <p:attrName>style.visibility</p:attrName>
                                        </p:attrNameLst>
                                      </p:cBhvr>
                                      <p:to>
                                        <p:strVal val="visible"/>
                                      </p:to>
                                    </p:set>
                                    <p:animEffect transition="in" filter="randombar(horizontal)">
                                      <p:cBhvr>
                                        <p:cTn id="164" dur="500"/>
                                        <p:tgtEl>
                                          <p:spTgt spid="241"/>
                                        </p:tgtEl>
                                      </p:cBhvr>
                                    </p:animEffect>
                                  </p:childTnLst>
                                </p:cTn>
                              </p:par>
                            </p:childTnLst>
                          </p:cTn>
                        </p:par>
                        <p:par>
                          <p:cTn id="165" fill="hold">
                            <p:stCondLst>
                              <p:cond delay="8500"/>
                            </p:stCondLst>
                            <p:childTnLst>
                              <p:par>
                                <p:cTn id="166" presetID="16" presetClass="entr" presetSubtype="21" fill="hold" grpId="0" nodeType="afterEffect">
                                  <p:stCondLst>
                                    <p:cond delay="0"/>
                                  </p:stCondLst>
                                  <p:childTnLst>
                                    <p:set>
                                      <p:cBhvr>
                                        <p:cTn id="167" dur="1" fill="hold">
                                          <p:stCondLst>
                                            <p:cond delay="0"/>
                                          </p:stCondLst>
                                        </p:cTn>
                                        <p:tgtEl>
                                          <p:spTgt spid="242"/>
                                        </p:tgtEl>
                                        <p:attrNameLst>
                                          <p:attrName>style.visibility</p:attrName>
                                        </p:attrNameLst>
                                      </p:cBhvr>
                                      <p:to>
                                        <p:strVal val="visible"/>
                                      </p:to>
                                    </p:set>
                                    <p:animEffect transition="in" filter="barn(inVertical)">
                                      <p:cBhvr>
                                        <p:cTn id="168" dur="500"/>
                                        <p:tgtEl>
                                          <p:spTgt spid="242"/>
                                        </p:tgtEl>
                                      </p:cBhvr>
                                    </p:animEffect>
                                  </p:childTnLst>
                                </p:cTn>
                              </p:par>
                              <p:par>
                                <p:cTn id="169" presetID="14" presetClass="entr" presetSubtype="10" fill="hold" grpId="0" nodeType="withEffect">
                                  <p:stCondLst>
                                    <p:cond delay="0"/>
                                  </p:stCondLst>
                                  <p:childTnLst>
                                    <p:set>
                                      <p:cBhvr>
                                        <p:cTn id="170" dur="1" fill="hold">
                                          <p:stCondLst>
                                            <p:cond delay="0"/>
                                          </p:stCondLst>
                                        </p:cTn>
                                        <p:tgtEl>
                                          <p:spTgt spid="243"/>
                                        </p:tgtEl>
                                        <p:attrNameLst>
                                          <p:attrName>style.visibility</p:attrName>
                                        </p:attrNameLst>
                                      </p:cBhvr>
                                      <p:to>
                                        <p:strVal val="visible"/>
                                      </p:to>
                                    </p:set>
                                    <p:animEffect transition="in" filter="randombar(horizontal)">
                                      <p:cBhvr>
                                        <p:cTn id="171" dur="5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129" grpId="0" animBg="1"/>
      <p:bldP spid="2" grpId="0" animBg="1"/>
      <p:bldP spid="229" grpId="0"/>
      <p:bldP spid="230" grpId="0"/>
      <p:bldP spid="231" grpId="0"/>
      <p:bldP spid="232" grpId="0"/>
      <p:bldP spid="233" grpId="0"/>
      <p:bldP spid="234" grpId="0"/>
      <p:bldP spid="235" grpId="0"/>
      <p:bldP spid="236" grpId="0"/>
      <p:bldP spid="237" grpId="0"/>
      <p:bldP spid="238" grpId="0"/>
      <p:bldP spid="239" grpId="0"/>
      <p:bldP spid="240" grpId="0"/>
      <p:bldP spid="241" grpId="0"/>
      <p:bldP spid="242" grpId="0"/>
      <p:bldP spid="243" grpId="0"/>
      <p:bldP spid="245" grpId="0"/>
      <p:bldP spid="246" grpId="0"/>
      <p:bldP spid="247" grpId="0"/>
      <p:bldP spid="248" grpId="0"/>
      <p:bldP spid="24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组合 70"/>
          <p:cNvGrpSpPr/>
          <p:nvPr/>
        </p:nvGrpSpPr>
        <p:grpSpPr>
          <a:xfrm>
            <a:off x="5034679" y="-16624"/>
            <a:ext cx="6977989" cy="6940135"/>
            <a:chOff x="3776560" y="-12472"/>
            <a:chExt cx="5235082" cy="5206708"/>
          </a:xfrm>
          <a:solidFill>
            <a:schemeClr val="tx1">
              <a:lumMod val="50000"/>
              <a:lumOff val="50000"/>
            </a:schemeClr>
          </a:solidFill>
        </p:grpSpPr>
        <p:sp>
          <p:nvSpPr>
            <p:cNvPr id="72" name="AutoShape 8"/>
            <p:cNvSpPr/>
            <p:nvPr/>
          </p:nvSpPr>
          <p:spPr bwMode="auto">
            <a:xfrm>
              <a:off x="7961788" y="299647"/>
              <a:ext cx="418523" cy="41852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1" y="5546"/>
                    <a:pt x="1271" y="10800"/>
                  </a:cubicBezTo>
                  <a:cubicBezTo>
                    <a:pt x="1271" y="16054"/>
                    <a:pt x="5546" y="20329"/>
                    <a:pt x="10800" y="20329"/>
                  </a:cubicBezTo>
                  <a:cubicBezTo>
                    <a:pt x="16054" y="20329"/>
                    <a:pt x="20329" y="16054"/>
                    <a:pt x="20329" y="10800"/>
                  </a:cubicBezTo>
                  <a:cubicBezTo>
                    <a:pt x="20329" y="5546"/>
                    <a:pt x="16054" y="1271"/>
                    <a:pt x="10800" y="1271"/>
                  </a:cubicBezTo>
                  <a:close/>
                  <a:moveTo>
                    <a:pt x="10800" y="1271"/>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73" name="AutoShape 11"/>
            <p:cNvSpPr/>
            <p:nvPr/>
          </p:nvSpPr>
          <p:spPr bwMode="auto">
            <a:xfrm>
              <a:off x="7415580" y="4421033"/>
              <a:ext cx="418523" cy="41852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1" y="5546"/>
                    <a:pt x="1271" y="10800"/>
                  </a:cubicBezTo>
                  <a:cubicBezTo>
                    <a:pt x="1271" y="16054"/>
                    <a:pt x="5546" y="20329"/>
                    <a:pt x="10800" y="20329"/>
                  </a:cubicBezTo>
                  <a:cubicBezTo>
                    <a:pt x="16054" y="20329"/>
                    <a:pt x="20329" y="16054"/>
                    <a:pt x="20329" y="10800"/>
                  </a:cubicBezTo>
                  <a:cubicBezTo>
                    <a:pt x="20329" y="5546"/>
                    <a:pt x="16054" y="1271"/>
                    <a:pt x="10800" y="1271"/>
                  </a:cubicBezTo>
                  <a:close/>
                  <a:moveTo>
                    <a:pt x="10800" y="1271"/>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74" name="AutoShape 12"/>
            <p:cNvSpPr/>
            <p:nvPr/>
          </p:nvSpPr>
          <p:spPr bwMode="auto">
            <a:xfrm>
              <a:off x="8110754" y="4931773"/>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1" y="5545"/>
                    <a:pt x="1271" y="10800"/>
                  </a:cubicBezTo>
                  <a:cubicBezTo>
                    <a:pt x="1271" y="16055"/>
                    <a:pt x="5545" y="20329"/>
                    <a:pt x="10800" y="20329"/>
                  </a:cubicBezTo>
                  <a:cubicBezTo>
                    <a:pt x="16055" y="20329"/>
                    <a:pt x="20329" y="16055"/>
                    <a:pt x="20329" y="10800"/>
                  </a:cubicBezTo>
                  <a:cubicBezTo>
                    <a:pt x="20329" y="5545"/>
                    <a:pt x="16055" y="1271"/>
                    <a:pt x="10800" y="1271"/>
                  </a:cubicBezTo>
                  <a:close/>
                  <a:moveTo>
                    <a:pt x="10800" y="1271"/>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75" name="AutoShape 13"/>
            <p:cNvSpPr/>
            <p:nvPr/>
          </p:nvSpPr>
          <p:spPr bwMode="auto">
            <a:xfrm>
              <a:off x="8344843" y="4392658"/>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1" y="5545"/>
                    <a:pt x="1271" y="10800"/>
                  </a:cubicBezTo>
                  <a:cubicBezTo>
                    <a:pt x="1271" y="16055"/>
                    <a:pt x="5545" y="20329"/>
                    <a:pt x="10800" y="20329"/>
                  </a:cubicBezTo>
                  <a:cubicBezTo>
                    <a:pt x="16055" y="20329"/>
                    <a:pt x="20329" y="16055"/>
                    <a:pt x="20329" y="10800"/>
                  </a:cubicBezTo>
                  <a:cubicBezTo>
                    <a:pt x="20329" y="5545"/>
                    <a:pt x="16055" y="1271"/>
                    <a:pt x="10800" y="1271"/>
                  </a:cubicBezTo>
                  <a:close/>
                  <a:moveTo>
                    <a:pt x="10800" y="1271"/>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76" name="AutoShape 16"/>
            <p:cNvSpPr/>
            <p:nvPr/>
          </p:nvSpPr>
          <p:spPr bwMode="auto">
            <a:xfrm>
              <a:off x="3960994" y="2995218"/>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0"/>
                  </a:moveTo>
                  <a:cubicBezTo>
                    <a:pt x="5546" y="1270"/>
                    <a:pt x="1271" y="5545"/>
                    <a:pt x="1271" y="10799"/>
                  </a:cubicBezTo>
                  <a:cubicBezTo>
                    <a:pt x="1271" y="16053"/>
                    <a:pt x="5546" y="20329"/>
                    <a:pt x="10800" y="20329"/>
                  </a:cubicBezTo>
                  <a:cubicBezTo>
                    <a:pt x="16055" y="20329"/>
                    <a:pt x="20330" y="16053"/>
                    <a:pt x="20330" y="10799"/>
                  </a:cubicBezTo>
                  <a:cubicBezTo>
                    <a:pt x="20329" y="5545"/>
                    <a:pt x="16055" y="1270"/>
                    <a:pt x="10800" y="1270"/>
                  </a:cubicBezTo>
                  <a:close/>
                  <a:moveTo>
                    <a:pt x="10800" y="127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77" name="AutoShape 18"/>
            <p:cNvSpPr/>
            <p:nvPr/>
          </p:nvSpPr>
          <p:spPr bwMode="auto">
            <a:xfrm>
              <a:off x="6096170" y="923884"/>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0"/>
                  </a:moveTo>
                  <a:cubicBezTo>
                    <a:pt x="5545" y="1270"/>
                    <a:pt x="1270" y="5545"/>
                    <a:pt x="1270" y="10800"/>
                  </a:cubicBezTo>
                  <a:cubicBezTo>
                    <a:pt x="1270" y="16055"/>
                    <a:pt x="5545" y="20330"/>
                    <a:pt x="10800" y="20330"/>
                  </a:cubicBezTo>
                  <a:cubicBezTo>
                    <a:pt x="16055" y="20330"/>
                    <a:pt x="20329" y="16055"/>
                    <a:pt x="20329" y="10800"/>
                  </a:cubicBezTo>
                  <a:cubicBezTo>
                    <a:pt x="20329" y="5545"/>
                    <a:pt x="16055" y="1270"/>
                    <a:pt x="10800" y="1270"/>
                  </a:cubicBezTo>
                  <a:close/>
                  <a:moveTo>
                    <a:pt x="10800" y="127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78" name="AutoShape 19"/>
            <p:cNvSpPr/>
            <p:nvPr/>
          </p:nvSpPr>
          <p:spPr bwMode="auto">
            <a:xfrm>
              <a:off x="7947601" y="3016498"/>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1" y="5545"/>
                    <a:pt x="1271" y="10800"/>
                  </a:cubicBezTo>
                  <a:cubicBezTo>
                    <a:pt x="1271" y="16055"/>
                    <a:pt x="5545" y="20329"/>
                    <a:pt x="10800" y="20329"/>
                  </a:cubicBezTo>
                  <a:cubicBezTo>
                    <a:pt x="16055" y="20329"/>
                    <a:pt x="20329" y="16055"/>
                    <a:pt x="20329" y="10800"/>
                  </a:cubicBezTo>
                  <a:cubicBezTo>
                    <a:pt x="20329" y="5545"/>
                    <a:pt x="16055" y="1271"/>
                    <a:pt x="10800" y="1271"/>
                  </a:cubicBezTo>
                  <a:close/>
                  <a:moveTo>
                    <a:pt x="10800" y="1271"/>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79" name="AutoShape 20"/>
            <p:cNvSpPr/>
            <p:nvPr/>
          </p:nvSpPr>
          <p:spPr bwMode="auto">
            <a:xfrm>
              <a:off x="8685336" y="952259"/>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0" y="5545"/>
                    <a:pt x="1270" y="10800"/>
                  </a:cubicBezTo>
                  <a:cubicBezTo>
                    <a:pt x="1270" y="16055"/>
                    <a:pt x="5545" y="20330"/>
                    <a:pt x="10800" y="20330"/>
                  </a:cubicBezTo>
                  <a:cubicBezTo>
                    <a:pt x="16054" y="20330"/>
                    <a:pt x="20329" y="16055"/>
                    <a:pt x="20329" y="10800"/>
                  </a:cubicBezTo>
                  <a:cubicBezTo>
                    <a:pt x="20329" y="5545"/>
                    <a:pt x="16054" y="1271"/>
                    <a:pt x="10800" y="1271"/>
                  </a:cubicBezTo>
                  <a:close/>
                  <a:moveTo>
                    <a:pt x="10800" y="1271"/>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80" name="AutoShape 21"/>
            <p:cNvSpPr/>
            <p:nvPr/>
          </p:nvSpPr>
          <p:spPr bwMode="auto">
            <a:xfrm>
              <a:off x="6472131" y="3945761"/>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6"/>
                    <a:pt x="16755" y="21600"/>
                    <a:pt x="10800" y="21600"/>
                  </a:cubicBezTo>
                  <a:close/>
                  <a:moveTo>
                    <a:pt x="10800" y="1270"/>
                  </a:moveTo>
                  <a:cubicBezTo>
                    <a:pt x="5545" y="1270"/>
                    <a:pt x="1270" y="5545"/>
                    <a:pt x="1270" y="10800"/>
                  </a:cubicBezTo>
                  <a:cubicBezTo>
                    <a:pt x="1270" y="16054"/>
                    <a:pt x="5545" y="20329"/>
                    <a:pt x="10800" y="20329"/>
                  </a:cubicBezTo>
                  <a:cubicBezTo>
                    <a:pt x="16054" y="20329"/>
                    <a:pt x="20329" y="16054"/>
                    <a:pt x="20329" y="10800"/>
                  </a:cubicBezTo>
                  <a:cubicBezTo>
                    <a:pt x="20329" y="5546"/>
                    <a:pt x="16054" y="1270"/>
                    <a:pt x="10800" y="1270"/>
                  </a:cubicBezTo>
                  <a:close/>
                  <a:moveTo>
                    <a:pt x="10800" y="127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81" name="AutoShape 22"/>
            <p:cNvSpPr/>
            <p:nvPr/>
          </p:nvSpPr>
          <p:spPr bwMode="auto">
            <a:xfrm>
              <a:off x="8614400" y="3321524"/>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6"/>
                    <a:pt x="16755" y="21600"/>
                    <a:pt x="10800" y="21600"/>
                  </a:cubicBezTo>
                  <a:close/>
                  <a:moveTo>
                    <a:pt x="10800" y="1270"/>
                  </a:moveTo>
                  <a:cubicBezTo>
                    <a:pt x="5545" y="1270"/>
                    <a:pt x="1270" y="5545"/>
                    <a:pt x="1270" y="10800"/>
                  </a:cubicBezTo>
                  <a:cubicBezTo>
                    <a:pt x="1270" y="16054"/>
                    <a:pt x="5545" y="20329"/>
                    <a:pt x="10800" y="20329"/>
                  </a:cubicBezTo>
                  <a:cubicBezTo>
                    <a:pt x="16054" y="20329"/>
                    <a:pt x="20329" y="16054"/>
                    <a:pt x="20329" y="10800"/>
                  </a:cubicBezTo>
                  <a:cubicBezTo>
                    <a:pt x="20329" y="5546"/>
                    <a:pt x="16054" y="1270"/>
                    <a:pt x="10800" y="1270"/>
                  </a:cubicBezTo>
                  <a:close/>
                  <a:moveTo>
                    <a:pt x="10800" y="127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82" name="AutoShape 23"/>
            <p:cNvSpPr/>
            <p:nvPr/>
          </p:nvSpPr>
          <p:spPr bwMode="auto">
            <a:xfrm>
              <a:off x="8422873" y="1619058"/>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0"/>
                  </a:moveTo>
                  <a:cubicBezTo>
                    <a:pt x="5545" y="1270"/>
                    <a:pt x="1271" y="5545"/>
                    <a:pt x="1271" y="10800"/>
                  </a:cubicBezTo>
                  <a:cubicBezTo>
                    <a:pt x="1271" y="16055"/>
                    <a:pt x="5545" y="20329"/>
                    <a:pt x="10800" y="20329"/>
                  </a:cubicBezTo>
                  <a:cubicBezTo>
                    <a:pt x="16055" y="20329"/>
                    <a:pt x="20329" y="16055"/>
                    <a:pt x="20329" y="10800"/>
                  </a:cubicBezTo>
                  <a:cubicBezTo>
                    <a:pt x="20329" y="5545"/>
                    <a:pt x="16055" y="1270"/>
                    <a:pt x="10800" y="1270"/>
                  </a:cubicBezTo>
                  <a:close/>
                  <a:moveTo>
                    <a:pt x="10800" y="127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83" name="AutoShape 24"/>
            <p:cNvSpPr/>
            <p:nvPr/>
          </p:nvSpPr>
          <p:spPr bwMode="auto">
            <a:xfrm>
              <a:off x="7451048" y="30090"/>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0"/>
                  </a:moveTo>
                  <a:cubicBezTo>
                    <a:pt x="5545" y="1270"/>
                    <a:pt x="1271" y="5545"/>
                    <a:pt x="1271" y="10800"/>
                  </a:cubicBezTo>
                  <a:cubicBezTo>
                    <a:pt x="1271" y="16054"/>
                    <a:pt x="5545" y="20329"/>
                    <a:pt x="10800" y="20329"/>
                  </a:cubicBezTo>
                  <a:cubicBezTo>
                    <a:pt x="16055" y="20329"/>
                    <a:pt x="20330" y="16054"/>
                    <a:pt x="20330" y="10800"/>
                  </a:cubicBezTo>
                  <a:cubicBezTo>
                    <a:pt x="20330" y="5545"/>
                    <a:pt x="16055" y="1270"/>
                    <a:pt x="10800" y="1270"/>
                  </a:cubicBezTo>
                  <a:close/>
                  <a:moveTo>
                    <a:pt x="10800" y="127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84" name="AutoShape 25"/>
            <p:cNvSpPr/>
            <p:nvPr/>
          </p:nvSpPr>
          <p:spPr bwMode="auto">
            <a:xfrm>
              <a:off x="5911736" y="2654724"/>
              <a:ext cx="1027687" cy="666799"/>
            </a:xfrm>
            <a:custGeom>
              <a:avLst/>
              <a:gdLst/>
              <a:ahLst/>
              <a:cxnLst/>
              <a:rect l="0" t="0" r="r" b="b"/>
              <a:pathLst>
                <a:path w="21538" h="21552">
                  <a:moveTo>
                    <a:pt x="21315" y="21552"/>
                  </a:moveTo>
                  <a:cubicBezTo>
                    <a:pt x="21274" y="21552"/>
                    <a:pt x="21232" y="21535"/>
                    <a:pt x="21195" y="21498"/>
                  </a:cubicBezTo>
                  <a:lnTo>
                    <a:pt x="103" y="634"/>
                  </a:lnTo>
                  <a:cubicBezTo>
                    <a:pt x="-1" y="532"/>
                    <a:pt x="-31" y="319"/>
                    <a:pt x="35" y="159"/>
                  </a:cubicBezTo>
                  <a:cubicBezTo>
                    <a:pt x="102" y="-1"/>
                    <a:pt x="239" y="-48"/>
                    <a:pt x="343" y="55"/>
                  </a:cubicBezTo>
                  <a:lnTo>
                    <a:pt x="21435" y="20919"/>
                  </a:lnTo>
                  <a:cubicBezTo>
                    <a:pt x="21539" y="21021"/>
                    <a:pt x="21569" y="21234"/>
                    <a:pt x="21503" y="21394"/>
                  </a:cubicBezTo>
                  <a:cubicBezTo>
                    <a:pt x="21460" y="21496"/>
                    <a:pt x="21388" y="21552"/>
                    <a:pt x="21315" y="21552"/>
                  </a:cubicBezTo>
                  <a:close/>
                  <a:moveTo>
                    <a:pt x="21315" y="21552"/>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85" name="AutoShape 29"/>
            <p:cNvSpPr/>
            <p:nvPr/>
          </p:nvSpPr>
          <p:spPr bwMode="auto">
            <a:xfrm>
              <a:off x="6301884" y="1597777"/>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1" y="18783"/>
                    <a:pt x="18783" y="15202"/>
                    <a:pt x="18783" y="10800"/>
                  </a:cubicBezTo>
                  <a:cubicBezTo>
                    <a:pt x="18783" y="6398"/>
                    <a:pt x="15201" y="2817"/>
                    <a:pt x="10800" y="2817"/>
                  </a:cubicBezTo>
                  <a:close/>
                  <a:moveTo>
                    <a:pt x="10800" y="2817"/>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86" name="AutoShape 30"/>
            <p:cNvSpPr/>
            <p:nvPr/>
          </p:nvSpPr>
          <p:spPr bwMode="auto">
            <a:xfrm>
              <a:off x="8082379" y="3740046"/>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1" y="18783"/>
                    <a:pt x="18783" y="15202"/>
                    <a:pt x="18783" y="10800"/>
                  </a:cubicBezTo>
                  <a:cubicBezTo>
                    <a:pt x="18783" y="6398"/>
                    <a:pt x="15201" y="2817"/>
                    <a:pt x="10800" y="2817"/>
                  </a:cubicBezTo>
                  <a:close/>
                  <a:moveTo>
                    <a:pt x="10800" y="2817"/>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87" name="AutoShape 31"/>
            <p:cNvSpPr/>
            <p:nvPr/>
          </p:nvSpPr>
          <p:spPr bwMode="auto">
            <a:xfrm>
              <a:off x="4627793" y="2449010"/>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2" y="18783"/>
                    <a:pt x="18783" y="15202"/>
                    <a:pt x="18783" y="10800"/>
                  </a:cubicBezTo>
                  <a:cubicBezTo>
                    <a:pt x="18783" y="6398"/>
                    <a:pt x="15202" y="2817"/>
                    <a:pt x="10800" y="2817"/>
                  </a:cubicBezTo>
                  <a:close/>
                  <a:moveTo>
                    <a:pt x="10800" y="2817"/>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88" name="AutoShape 34"/>
            <p:cNvSpPr/>
            <p:nvPr/>
          </p:nvSpPr>
          <p:spPr bwMode="auto">
            <a:xfrm>
              <a:off x="3776560" y="3442115"/>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2" y="18783"/>
                    <a:pt x="18783" y="15202"/>
                    <a:pt x="18783" y="10800"/>
                  </a:cubicBezTo>
                  <a:cubicBezTo>
                    <a:pt x="18783" y="6398"/>
                    <a:pt x="15202" y="2817"/>
                    <a:pt x="10800" y="2817"/>
                  </a:cubicBezTo>
                  <a:close/>
                  <a:moveTo>
                    <a:pt x="10800" y="2817"/>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89" name="AutoShape 35"/>
            <p:cNvSpPr/>
            <p:nvPr/>
          </p:nvSpPr>
          <p:spPr bwMode="auto">
            <a:xfrm>
              <a:off x="6046514" y="3200932"/>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9"/>
                    <a:pt x="2817" y="10800"/>
                  </a:cubicBezTo>
                  <a:cubicBezTo>
                    <a:pt x="2817" y="15201"/>
                    <a:pt x="6398" y="18783"/>
                    <a:pt x="10800" y="18783"/>
                  </a:cubicBezTo>
                  <a:cubicBezTo>
                    <a:pt x="15202" y="18783"/>
                    <a:pt x="18783" y="15201"/>
                    <a:pt x="18783" y="10800"/>
                  </a:cubicBezTo>
                  <a:cubicBezTo>
                    <a:pt x="18783" y="6399"/>
                    <a:pt x="15202" y="2817"/>
                    <a:pt x="10800" y="2817"/>
                  </a:cubicBezTo>
                  <a:close/>
                  <a:moveTo>
                    <a:pt x="10800" y="2817"/>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90" name="AutoShape 36"/>
            <p:cNvSpPr/>
            <p:nvPr/>
          </p:nvSpPr>
          <p:spPr bwMode="auto">
            <a:xfrm>
              <a:off x="5769864" y="1505560"/>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2" y="18783"/>
                    <a:pt x="18783" y="15202"/>
                    <a:pt x="18783" y="10800"/>
                  </a:cubicBezTo>
                  <a:cubicBezTo>
                    <a:pt x="18783" y="6398"/>
                    <a:pt x="15202" y="2817"/>
                    <a:pt x="10800" y="2817"/>
                  </a:cubicBezTo>
                  <a:close/>
                  <a:moveTo>
                    <a:pt x="10800" y="2817"/>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91" name="AutoShape 38"/>
            <p:cNvSpPr/>
            <p:nvPr/>
          </p:nvSpPr>
          <p:spPr bwMode="auto">
            <a:xfrm>
              <a:off x="8848489" y="2959750"/>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9"/>
                    <a:pt x="2817" y="10800"/>
                  </a:cubicBezTo>
                  <a:cubicBezTo>
                    <a:pt x="2817" y="15201"/>
                    <a:pt x="6398" y="18783"/>
                    <a:pt x="10800" y="18783"/>
                  </a:cubicBezTo>
                  <a:cubicBezTo>
                    <a:pt x="15201" y="18783"/>
                    <a:pt x="18783" y="15201"/>
                    <a:pt x="18783" y="10800"/>
                  </a:cubicBezTo>
                  <a:cubicBezTo>
                    <a:pt x="18783" y="6399"/>
                    <a:pt x="15201" y="2817"/>
                    <a:pt x="10800" y="2817"/>
                  </a:cubicBezTo>
                  <a:close/>
                  <a:moveTo>
                    <a:pt x="10800" y="2817"/>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92" name="AutoShape 39"/>
            <p:cNvSpPr/>
            <p:nvPr/>
          </p:nvSpPr>
          <p:spPr bwMode="auto">
            <a:xfrm>
              <a:off x="8813021" y="1512654"/>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1" y="18783"/>
                    <a:pt x="18783" y="15202"/>
                    <a:pt x="18783" y="10800"/>
                  </a:cubicBezTo>
                  <a:cubicBezTo>
                    <a:pt x="18783" y="6398"/>
                    <a:pt x="15201" y="2817"/>
                    <a:pt x="10800" y="2817"/>
                  </a:cubicBezTo>
                  <a:close/>
                  <a:moveTo>
                    <a:pt x="10800" y="2817"/>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93" name="AutoShape 41"/>
            <p:cNvSpPr/>
            <p:nvPr/>
          </p:nvSpPr>
          <p:spPr bwMode="auto">
            <a:xfrm>
              <a:off x="6819717" y="15902"/>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1" y="18783"/>
                    <a:pt x="18783" y="15202"/>
                    <a:pt x="18783" y="10800"/>
                  </a:cubicBezTo>
                  <a:cubicBezTo>
                    <a:pt x="18783" y="6398"/>
                    <a:pt x="15201" y="2817"/>
                    <a:pt x="10800" y="2817"/>
                  </a:cubicBezTo>
                  <a:close/>
                  <a:moveTo>
                    <a:pt x="10800" y="2817"/>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94" name="AutoShape 42"/>
            <p:cNvSpPr/>
            <p:nvPr/>
          </p:nvSpPr>
          <p:spPr bwMode="auto">
            <a:xfrm>
              <a:off x="7153117" y="4974334"/>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1" y="18783"/>
                    <a:pt x="18783" y="15202"/>
                    <a:pt x="18783" y="10800"/>
                  </a:cubicBezTo>
                  <a:cubicBezTo>
                    <a:pt x="18783" y="6398"/>
                    <a:pt x="15201" y="2817"/>
                    <a:pt x="10800" y="2817"/>
                  </a:cubicBezTo>
                  <a:close/>
                  <a:moveTo>
                    <a:pt x="10800" y="2817"/>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95" name="AutoShape 43"/>
            <p:cNvSpPr/>
            <p:nvPr/>
          </p:nvSpPr>
          <p:spPr bwMode="auto">
            <a:xfrm>
              <a:off x="5720208" y="4612560"/>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2" y="18783"/>
                    <a:pt x="18783" y="15202"/>
                    <a:pt x="18783" y="10800"/>
                  </a:cubicBezTo>
                  <a:cubicBezTo>
                    <a:pt x="18783" y="6398"/>
                    <a:pt x="15202" y="2817"/>
                    <a:pt x="10800" y="2817"/>
                  </a:cubicBezTo>
                  <a:close/>
                  <a:moveTo>
                    <a:pt x="10800" y="2817"/>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96" name="AutoShape 44"/>
            <p:cNvSpPr/>
            <p:nvPr/>
          </p:nvSpPr>
          <p:spPr bwMode="auto">
            <a:xfrm>
              <a:off x="3925526" y="4130195"/>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2" y="18783"/>
                    <a:pt x="18783" y="15202"/>
                    <a:pt x="18783" y="10800"/>
                  </a:cubicBezTo>
                  <a:cubicBezTo>
                    <a:pt x="18783" y="6398"/>
                    <a:pt x="15202" y="2817"/>
                    <a:pt x="10800" y="2817"/>
                  </a:cubicBezTo>
                  <a:close/>
                  <a:moveTo>
                    <a:pt x="10800" y="2817"/>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97" name="AutoShape 46"/>
            <p:cNvSpPr/>
            <p:nvPr/>
          </p:nvSpPr>
          <p:spPr bwMode="auto">
            <a:xfrm>
              <a:off x="8408685" y="-12472"/>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1" y="18783"/>
                    <a:pt x="18783" y="15202"/>
                    <a:pt x="18783" y="10800"/>
                  </a:cubicBezTo>
                  <a:cubicBezTo>
                    <a:pt x="18783" y="6398"/>
                    <a:pt x="15201" y="2817"/>
                    <a:pt x="10800" y="2817"/>
                  </a:cubicBezTo>
                  <a:close/>
                  <a:moveTo>
                    <a:pt x="10800" y="2817"/>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98" name="AutoShape 47"/>
            <p:cNvSpPr/>
            <p:nvPr/>
          </p:nvSpPr>
          <p:spPr bwMode="auto">
            <a:xfrm>
              <a:off x="7692231" y="1065756"/>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1" y="18783"/>
                    <a:pt x="18783" y="15202"/>
                    <a:pt x="18783" y="10800"/>
                  </a:cubicBezTo>
                  <a:cubicBezTo>
                    <a:pt x="18783" y="6398"/>
                    <a:pt x="15201" y="2817"/>
                    <a:pt x="10800" y="2817"/>
                  </a:cubicBezTo>
                  <a:close/>
                  <a:moveTo>
                    <a:pt x="10800" y="2817"/>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99" name="AutoShape 48"/>
            <p:cNvSpPr/>
            <p:nvPr/>
          </p:nvSpPr>
          <p:spPr bwMode="auto">
            <a:xfrm>
              <a:off x="8642774" y="2285857"/>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1" y="18783"/>
                    <a:pt x="18783" y="15202"/>
                    <a:pt x="18783" y="10800"/>
                  </a:cubicBezTo>
                  <a:cubicBezTo>
                    <a:pt x="18783" y="6398"/>
                    <a:pt x="15201" y="2817"/>
                    <a:pt x="10800" y="2817"/>
                  </a:cubicBezTo>
                  <a:close/>
                  <a:moveTo>
                    <a:pt x="10800" y="2817"/>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00" name="AutoShape 49"/>
            <p:cNvSpPr/>
            <p:nvPr/>
          </p:nvSpPr>
          <p:spPr bwMode="auto">
            <a:xfrm>
              <a:off x="5847893" y="1725462"/>
              <a:ext cx="503646" cy="418523"/>
            </a:xfrm>
            <a:custGeom>
              <a:avLst/>
              <a:gdLst/>
              <a:ahLst/>
              <a:cxnLst/>
              <a:rect l="0" t="0" r="r" b="b"/>
              <a:pathLst>
                <a:path w="21488" h="21532">
                  <a:moveTo>
                    <a:pt x="454" y="21532"/>
                  </a:moveTo>
                  <a:cubicBezTo>
                    <a:pt x="323" y="21532"/>
                    <a:pt x="193" y="21464"/>
                    <a:pt x="103" y="21333"/>
                  </a:cubicBezTo>
                  <a:cubicBezTo>
                    <a:pt x="-56" y="21099"/>
                    <a:pt x="-28" y="20754"/>
                    <a:pt x="165" y="20562"/>
                  </a:cubicBezTo>
                  <a:lnTo>
                    <a:pt x="20746" y="125"/>
                  </a:lnTo>
                  <a:cubicBezTo>
                    <a:pt x="20939" y="-68"/>
                    <a:pt x="21225" y="-34"/>
                    <a:pt x="21385" y="199"/>
                  </a:cubicBezTo>
                  <a:cubicBezTo>
                    <a:pt x="21544" y="433"/>
                    <a:pt x="21516" y="778"/>
                    <a:pt x="21323" y="970"/>
                  </a:cubicBezTo>
                  <a:lnTo>
                    <a:pt x="742" y="21407"/>
                  </a:lnTo>
                  <a:cubicBezTo>
                    <a:pt x="658" y="21491"/>
                    <a:pt x="556" y="21532"/>
                    <a:pt x="454" y="21532"/>
                  </a:cubicBezTo>
                  <a:close/>
                  <a:moveTo>
                    <a:pt x="454" y="21532"/>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01" name="AutoShape 50"/>
            <p:cNvSpPr/>
            <p:nvPr/>
          </p:nvSpPr>
          <p:spPr bwMode="auto">
            <a:xfrm>
              <a:off x="6429569" y="1009007"/>
              <a:ext cx="516947" cy="630445"/>
            </a:xfrm>
            <a:custGeom>
              <a:avLst/>
              <a:gdLst/>
              <a:ahLst/>
              <a:cxnLst/>
              <a:rect l="0" t="0" r="r" b="b"/>
              <a:pathLst>
                <a:path w="21490" h="21555">
                  <a:moveTo>
                    <a:pt x="441" y="21555"/>
                  </a:moveTo>
                  <a:cubicBezTo>
                    <a:pt x="343" y="21555"/>
                    <a:pt x="244" y="21528"/>
                    <a:pt x="163" y="21474"/>
                  </a:cubicBezTo>
                  <a:cubicBezTo>
                    <a:pt x="-27" y="21347"/>
                    <a:pt x="-55" y="21118"/>
                    <a:pt x="99" y="20963"/>
                  </a:cubicBezTo>
                  <a:lnTo>
                    <a:pt x="20706" y="134"/>
                  </a:lnTo>
                  <a:cubicBezTo>
                    <a:pt x="20860" y="-22"/>
                    <a:pt x="21138" y="-45"/>
                    <a:pt x="21327" y="81"/>
                  </a:cubicBezTo>
                  <a:cubicBezTo>
                    <a:pt x="21516" y="208"/>
                    <a:pt x="21545" y="437"/>
                    <a:pt x="21391" y="592"/>
                  </a:cubicBezTo>
                  <a:lnTo>
                    <a:pt x="784" y="21421"/>
                  </a:lnTo>
                  <a:cubicBezTo>
                    <a:pt x="697" y="21509"/>
                    <a:pt x="569" y="21555"/>
                    <a:pt x="441" y="21555"/>
                  </a:cubicBezTo>
                  <a:close/>
                  <a:moveTo>
                    <a:pt x="441" y="21555"/>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02" name="AutoShape 51"/>
            <p:cNvSpPr/>
            <p:nvPr/>
          </p:nvSpPr>
          <p:spPr bwMode="auto">
            <a:xfrm>
              <a:off x="6003953" y="2392261"/>
              <a:ext cx="486799" cy="62956"/>
            </a:xfrm>
            <a:custGeom>
              <a:avLst/>
              <a:gdLst/>
              <a:ahLst/>
              <a:cxnLst/>
              <a:rect l="0" t="0" r="r" b="b"/>
              <a:pathLst>
                <a:path w="21600" h="21600">
                  <a:moveTo>
                    <a:pt x="64" y="0"/>
                  </a:moveTo>
                  <a:lnTo>
                    <a:pt x="21600" y="16821"/>
                  </a:lnTo>
                  <a:lnTo>
                    <a:pt x="21536" y="21600"/>
                  </a:lnTo>
                  <a:lnTo>
                    <a:pt x="0" y="4779"/>
                  </a:lnTo>
                  <a:close/>
                  <a:moveTo>
                    <a:pt x="64" y="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03" name="AutoShape 52"/>
            <p:cNvSpPr/>
            <p:nvPr/>
          </p:nvSpPr>
          <p:spPr bwMode="auto">
            <a:xfrm>
              <a:off x="6415382" y="1746743"/>
              <a:ext cx="204828" cy="524041"/>
            </a:xfrm>
            <a:custGeom>
              <a:avLst/>
              <a:gdLst/>
              <a:ahLst/>
              <a:cxnLst/>
              <a:rect l="0" t="0" r="r" b="b"/>
              <a:pathLst>
                <a:path w="21600" h="21600">
                  <a:moveTo>
                    <a:pt x="20082" y="21600"/>
                  </a:moveTo>
                  <a:lnTo>
                    <a:pt x="0" y="195"/>
                  </a:lnTo>
                  <a:lnTo>
                    <a:pt x="1517" y="0"/>
                  </a:lnTo>
                  <a:lnTo>
                    <a:pt x="21600" y="21405"/>
                  </a:lnTo>
                  <a:close/>
                  <a:moveTo>
                    <a:pt x="20082" y="2160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04" name="AutoShape 53"/>
            <p:cNvSpPr/>
            <p:nvPr/>
          </p:nvSpPr>
          <p:spPr bwMode="auto">
            <a:xfrm>
              <a:off x="6876466" y="1973738"/>
              <a:ext cx="553301" cy="373301"/>
            </a:xfrm>
            <a:custGeom>
              <a:avLst/>
              <a:gdLst/>
              <a:ahLst/>
              <a:cxnLst/>
              <a:rect l="0" t="0" r="r" b="b"/>
              <a:pathLst>
                <a:path w="21600" h="21600">
                  <a:moveTo>
                    <a:pt x="21295" y="0"/>
                  </a:moveTo>
                  <a:lnTo>
                    <a:pt x="21600" y="684"/>
                  </a:lnTo>
                  <a:lnTo>
                    <a:pt x="305" y="21600"/>
                  </a:lnTo>
                  <a:lnTo>
                    <a:pt x="0" y="20916"/>
                  </a:lnTo>
                  <a:close/>
                  <a:moveTo>
                    <a:pt x="21295" y="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05" name="AutoShape 54"/>
            <p:cNvSpPr/>
            <p:nvPr/>
          </p:nvSpPr>
          <p:spPr bwMode="auto">
            <a:xfrm>
              <a:off x="6351539" y="852948"/>
              <a:ext cx="458425" cy="176454"/>
            </a:xfrm>
            <a:custGeom>
              <a:avLst/>
              <a:gdLst/>
              <a:ahLst/>
              <a:cxnLst/>
              <a:rect l="0" t="0" r="r" b="b"/>
              <a:pathLst>
                <a:path w="21600" h="21600">
                  <a:moveTo>
                    <a:pt x="21374" y="0"/>
                  </a:moveTo>
                  <a:lnTo>
                    <a:pt x="21600" y="1634"/>
                  </a:lnTo>
                  <a:lnTo>
                    <a:pt x="226" y="21600"/>
                  </a:lnTo>
                  <a:lnTo>
                    <a:pt x="0" y="19966"/>
                  </a:lnTo>
                  <a:close/>
                  <a:moveTo>
                    <a:pt x="21374" y="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06" name="AutoShape 55"/>
            <p:cNvSpPr/>
            <p:nvPr/>
          </p:nvSpPr>
          <p:spPr bwMode="auto">
            <a:xfrm>
              <a:off x="7230260" y="249991"/>
              <a:ext cx="266010" cy="292611"/>
            </a:xfrm>
            <a:custGeom>
              <a:avLst/>
              <a:gdLst/>
              <a:ahLst/>
              <a:cxnLst/>
              <a:rect l="0" t="0" r="r" b="b"/>
              <a:pathLst>
                <a:path w="21600" h="21600">
                  <a:moveTo>
                    <a:pt x="20743" y="0"/>
                  </a:moveTo>
                  <a:lnTo>
                    <a:pt x="21600" y="699"/>
                  </a:lnTo>
                  <a:lnTo>
                    <a:pt x="857" y="21600"/>
                  </a:lnTo>
                  <a:lnTo>
                    <a:pt x="0" y="20901"/>
                  </a:lnTo>
                  <a:close/>
                  <a:moveTo>
                    <a:pt x="20743" y="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07" name="AutoShape 56"/>
            <p:cNvSpPr/>
            <p:nvPr/>
          </p:nvSpPr>
          <p:spPr bwMode="auto">
            <a:xfrm>
              <a:off x="7351738" y="604672"/>
              <a:ext cx="641971" cy="148079"/>
            </a:xfrm>
            <a:custGeom>
              <a:avLst/>
              <a:gdLst/>
              <a:ahLst/>
              <a:cxnLst/>
              <a:rect l="0" t="0" r="r" b="b"/>
              <a:pathLst>
                <a:path w="21600" h="21600">
                  <a:moveTo>
                    <a:pt x="100" y="21600"/>
                  </a:moveTo>
                  <a:lnTo>
                    <a:pt x="0" y="19584"/>
                  </a:lnTo>
                  <a:lnTo>
                    <a:pt x="21501" y="0"/>
                  </a:lnTo>
                  <a:lnTo>
                    <a:pt x="21600" y="2016"/>
                  </a:lnTo>
                  <a:close/>
                  <a:moveTo>
                    <a:pt x="100" y="2160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08" name="AutoShape 57"/>
            <p:cNvSpPr/>
            <p:nvPr/>
          </p:nvSpPr>
          <p:spPr bwMode="auto">
            <a:xfrm>
              <a:off x="5627991" y="2817877"/>
              <a:ext cx="61183" cy="937243"/>
            </a:xfrm>
            <a:custGeom>
              <a:avLst/>
              <a:gdLst/>
              <a:ahLst/>
              <a:cxnLst/>
              <a:rect l="0" t="0" r="r" b="b"/>
              <a:pathLst>
                <a:path w="21600" h="21600">
                  <a:moveTo>
                    <a:pt x="4950" y="0"/>
                  </a:moveTo>
                  <a:lnTo>
                    <a:pt x="21600" y="21583"/>
                  </a:lnTo>
                  <a:lnTo>
                    <a:pt x="16650" y="21600"/>
                  </a:lnTo>
                  <a:lnTo>
                    <a:pt x="0" y="17"/>
                  </a:lnTo>
                  <a:close/>
                  <a:moveTo>
                    <a:pt x="4950" y="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09" name="AutoShape 58"/>
            <p:cNvSpPr/>
            <p:nvPr/>
          </p:nvSpPr>
          <p:spPr bwMode="auto">
            <a:xfrm>
              <a:off x="4975380" y="3676204"/>
              <a:ext cx="481479" cy="246503"/>
            </a:xfrm>
            <a:custGeom>
              <a:avLst/>
              <a:gdLst/>
              <a:ahLst/>
              <a:cxnLst/>
              <a:rect l="0" t="0" r="r" b="b"/>
              <a:pathLst>
                <a:path w="21600" h="21600">
                  <a:moveTo>
                    <a:pt x="281" y="0"/>
                  </a:moveTo>
                  <a:lnTo>
                    <a:pt x="21600" y="20486"/>
                  </a:lnTo>
                  <a:lnTo>
                    <a:pt x="21319" y="21600"/>
                  </a:lnTo>
                  <a:lnTo>
                    <a:pt x="0" y="1114"/>
                  </a:lnTo>
                  <a:close/>
                  <a:moveTo>
                    <a:pt x="281" y="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10" name="AutoShape 59"/>
            <p:cNvSpPr/>
            <p:nvPr/>
          </p:nvSpPr>
          <p:spPr bwMode="auto">
            <a:xfrm>
              <a:off x="4187989" y="3179651"/>
              <a:ext cx="453991" cy="295272"/>
            </a:xfrm>
            <a:custGeom>
              <a:avLst/>
              <a:gdLst/>
              <a:ahLst/>
              <a:cxnLst/>
              <a:rect l="0" t="0" r="r" b="b"/>
              <a:pathLst>
                <a:path w="21600" h="21600">
                  <a:moveTo>
                    <a:pt x="361" y="0"/>
                  </a:moveTo>
                  <a:lnTo>
                    <a:pt x="21600" y="20726"/>
                  </a:lnTo>
                  <a:lnTo>
                    <a:pt x="21239" y="21600"/>
                  </a:lnTo>
                  <a:lnTo>
                    <a:pt x="0" y="874"/>
                  </a:lnTo>
                  <a:close/>
                  <a:moveTo>
                    <a:pt x="361" y="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11" name="AutoShape 60"/>
            <p:cNvSpPr/>
            <p:nvPr/>
          </p:nvSpPr>
          <p:spPr bwMode="auto">
            <a:xfrm>
              <a:off x="5110158" y="4243693"/>
              <a:ext cx="421183" cy="448671"/>
            </a:xfrm>
            <a:custGeom>
              <a:avLst/>
              <a:gdLst/>
              <a:ahLst/>
              <a:cxnLst/>
              <a:rect l="0" t="0" r="r" b="b"/>
              <a:pathLst>
                <a:path w="21600" h="21600">
                  <a:moveTo>
                    <a:pt x="21069" y="0"/>
                  </a:moveTo>
                  <a:lnTo>
                    <a:pt x="21600" y="466"/>
                  </a:lnTo>
                  <a:lnTo>
                    <a:pt x="531" y="21600"/>
                  </a:lnTo>
                  <a:lnTo>
                    <a:pt x="0" y="21134"/>
                  </a:lnTo>
                  <a:close/>
                  <a:moveTo>
                    <a:pt x="21069" y="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12" name="AutoShape 61"/>
            <p:cNvSpPr/>
            <p:nvPr/>
          </p:nvSpPr>
          <p:spPr bwMode="auto">
            <a:xfrm>
              <a:off x="4414985" y="3789702"/>
              <a:ext cx="345813" cy="716454"/>
            </a:xfrm>
            <a:custGeom>
              <a:avLst/>
              <a:gdLst/>
              <a:ahLst/>
              <a:cxnLst/>
              <a:rect l="0" t="0" r="r" b="b"/>
              <a:pathLst>
                <a:path w="21600" h="21600">
                  <a:moveTo>
                    <a:pt x="821" y="21600"/>
                  </a:moveTo>
                  <a:lnTo>
                    <a:pt x="0" y="21421"/>
                  </a:lnTo>
                  <a:lnTo>
                    <a:pt x="20779" y="0"/>
                  </a:lnTo>
                  <a:lnTo>
                    <a:pt x="21600" y="179"/>
                  </a:lnTo>
                  <a:close/>
                  <a:moveTo>
                    <a:pt x="821" y="2160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13" name="AutoShape 62"/>
            <p:cNvSpPr/>
            <p:nvPr/>
          </p:nvSpPr>
          <p:spPr bwMode="auto">
            <a:xfrm>
              <a:off x="4464640" y="4640935"/>
              <a:ext cx="323646" cy="133005"/>
            </a:xfrm>
            <a:custGeom>
              <a:avLst/>
              <a:gdLst/>
              <a:ahLst/>
              <a:cxnLst/>
              <a:rect l="0" t="0" r="r" b="b"/>
              <a:pathLst>
                <a:path w="21600" h="21600">
                  <a:moveTo>
                    <a:pt x="334" y="0"/>
                  </a:moveTo>
                  <a:lnTo>
                    <a:pt x="21600" y="19458"/>
                  </a:lnTo>
                  <a:lnTo>
                    <a:pt x="21266" y="21600"/>
                  </a:lnTo>
                  <a:lnTo>
                    <a:pt x="0" y="2142"/>
                  </a:lnTo>
                  <a:close/>
                  <a:moveTo>
                    <a:pt x="334" y="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14" name="AutoShape 63"/>
            <p:cNvSpPr/>
            <p:nvPr/>
          </p:nvSpPr>
          <p:spPr bwMode="auto">
            <a:xfrm>
              <a:off x="7351738" y="3881919"/>
              <a:ext cx="197735" cy="557735"/>
            </a:xfrm>
            <a:custGeom>
              <a:avLst/>
              <a:gdLst/>
              <a:ahLst/>
              <a:cxnLst/>
              <a:rect l="0" t="0" r="r" b="b"/>
              <a:pathLst>
                <a:path w="21600" h="21600">
                  <a:moveTo>
                    <a:pt x="1469" y="0"/>
                  </a:moveTo>
                  <a:lnTo>
                    <a:pt x="21600" y="21426"/>
                  </a:lnTo>
                  <a:lnTo>
                    <a:pt x="20131" y="21600"/>
                  </a:lnTo>
                  <a:lnTo>
                    <a:pt x="0" y="174"/>
                  </a:lnTo>
                  <a:close/>
                  <a:moveTo>
                    <a:pt x="1469" y="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15" name="AutoShape 64"/>
            <p:cNvSpPr/>
            <p:nvPr/>
          </p:nvSpPr>
          <p:spPr bwMode="auto">
            <a:xfrm>
              <a:off x="7805729" y="4513250"/>
              <a:ext cx="540888" cy="85123"/>
            </a:xfrm>
            <a:custGeom>
              <a:avLst/>
              <a:gdLst/>
              <a:ahLst/>
              <a:cxnLst/>
              <a:rect l="0" t="0" r="r" b="b"/>
              <a:pathLst>
                <a:path w="21600" h="21600">
                  <a:moveTo>
                    <a:pt x="21525" y="0"/>
                  </a:moveTo>
                  <a:lnTo>
                    <a:pt x="21600" y="3585"/>
                  </a:lnTo>
                  <a:lnTo>
                    <a:pt x="75" y="21600"/>
                  </a:lnTo>
                  <a:lnTo>
                    <a:pt x="0" y="18015"/>
                  </a:lnTo>
                  <a:close/>
                  <a:moveTo>
                    <a:pt x="21525" y="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16" name="AutoShape 65"/>
            <p:cNvSpPr/>
            <p:nvPr/>
          </p:nvSpPr>
          <p:spPr bwMode="auto">
            <a:xfrm>
              <a:off x="7791542" y="4726058"/>
              <a:ext cx="357341" cy="266010"/>
            </a:xfrm>
            <a:custGeom>
              <a:avLst/>
              <a:gdLst/>
              <a:ahLst/>
              <a:cxnLst/>
              <a:rect l="0" t="0" r="r" b="b"/>
              <a:pathLst>
                <a:path w="21600" h="21600">
                  <a:moveTo>
                    <a:pt x="517" y="0"/>
                  </a:moveTo>
                  <a:lnTo>
                    <a:pt x="21600" y="20647"/>
                  </a:lnTo>
                  <a:lnTo>
                    <a:pt x="21083" y="21600"/>
                  </a:lnTo>
                  <a:lnTo>
                    <a:pt x="0" y="953"/>
                  </a:lnTo>
                  <a:close/>
                  <a:moveTo>
                    <a:pt x="517" y="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17" name="AutoShape 66"/>
            <p:cNvSpPr/>
            <p:nvPr/>
          </p:nvSpPr>
          <p:spPr bwMode="auto">
            <a:xfrm>
              <a:off x="6926122" y="4648028"/>
              <a:ext cx="491232" cy="84237"/>
            </a:xfrm>
            <a:custGeom>
              <a:avLst/>
              <a:gdLst/>
              <a:ahLst/>
              <a:cxnLst/>
              <a:rect l="0" t="0" r="r" b="b"/>
              <a:pathLst>
                <a:path w="21600" h="21600">
                  <a:moveTo>
                    <a:pt x="21511" y="0"/>
                  </a:moveTo>
                  <a:lnTo>
                    <a:pt x="21600" y="3564"/>
                  </a:lnTo>
                  <a:lnTo>
                    <a:pt x="89" y="21600"/>
                  </a:lnTo>
                  <a:lnTo>
                    <a:pt x="0" y="18036"/>
                  </a:lnTo>
                  <a:close/>
                  <a:moveTo>
                    <a:pt x="21511" y="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18" name="AutoShape 67"/>
            <p:cNvSpPr/>
            <p:nvPr/>
          </p:nvSpPr>
          <p:spPr bwMode="auto">
            <a:xfrm>
              <a:off x="7557453" y="3186745"/>
              <a:ext cx="407882" cy="133892"/>
            </a:xfrm>
            <a:custGeom>
              <a:avLst/>
              <a:gdLst/>
              <a:ahLst/>
              <a:cxnLst/>
              <a:rect l="0" t="0" r="r" b="b"/>
              <a:pathLst>
                <a:path w="21600" h="21600">
                  <a:moveTo>
                    <a:pt x="21385" y="0"/>
                  </a:moveTo>
                  <a:lnTo>
                    <a:pt x="21600" y="2186"/>
                  </a:lnTo>
                  <a:lnTo>
                    <a:pt x="215" y="21600"/>
                  </a:lnTo>
                  <a:lnTo>
                    <a:pt x="0" y="19414"/>
                  </a:lnTo>
                  <a:close/>
                  <a:moveTo>
                    <a:pt x="21385" y="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19" name="AutoShape 68"/>
            <p:cNvSpPr/>
            <p:nvPr/>
          </p:nvSpPr>
          <p:spPr bwMode="auto">
            <a:xfrm>
              <a:off x="7954695" y="1738763"/>
              <a:ext cx="465518" cy="49655"/>
            </a:xfrm>
            <a:custGeom>
              <a:avLst/>
              <a:gdLst/>
              <a:ahLst/>
              <a:cxnLst/>
              <a:rect l="0" t="0" r="r" b="b"/>
              <a:pathLst>
                <a:path w="21600" h="21600">
                  <a:moveTo>
                    <a:pt x="21550" y="0"/>
                  </a:moveTo>
                  <a:lnTo>
                    <a:pt x="21600" y="6154"/>
                  </a:lnTo>
                  <a:lnTo>
                    <a:pt x="50" y="21600"/>
                  </a:lnTo>
                  <a:lnTo>
                    <a:pt x="0" y="15446"/>
                  </a:lnTo>
                  <a:close/>
                  <a:moveTo>
                    <a:pt x="21550" y="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20" name="AutoShape 69"/>
            <p:cNvSpPr/>
            <p:nvPr/>
          </p:nvSpPr>
          <p:spPr bwMode="auto">
            <a:xfrm>
              <a:off x="7316270" y="2136891"/>
              <a:ext cx="324533" cy="1017933"/>
            </a:xfrm>
            <a:custGeom>
              <a:avLst/>
              <a:gdLst/>
              <a:ahLst/>
              <a:cxnLst/>
              <a:rect l="0" t="0" r="r" b="b"/>
              <a:pathLst>
                <a:path w="21600" h="21600">
                  <a:moveTo>
                    <a:pt x="20699" y="0"/>
                  </a:moveTo>
                  <a:lnTo>
                    <a:pt x="21600" y="88"/>
                  </a:lnTo>
                  <a:lnTo>
                    <a:pt x="901" y="21600"/>
                  </a:lnTo>
                  <a:lnTo>
                    <a:pt x="0" y="21512"/>
                  </a:lnTo>
                  <a:close/>
                  <a:moveTo>
                    <a:pt x="20699" y="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21" name="AutoShape 71"/>
            <p:cNvSpPr/>
            <p:nvPr/>
          </p:nvSpPr>
          <p:spPr bwMode="auto">
            <a:xfrm>
              <a:off x="8082379" y="3271868"/>
              <a:ext cx="91330" cy="481479"/>
            </a:xfrm>
            <a:custGeom>
              <a:avLst/>
              <a:gdLst/>
              <a:ahLst/>
              <a:cxnLst/>
              <a:rect l="0" t="0" r="r" b="b"/>
              <a:pathLst>
                <a:path w="21600" h="21600">
                  <a:moveTo>
                    <a:pt x="18316" y="21600"/>
                  </a:moveTo>
                  <a:lnTo>
                    <a:pt x="0" y="109"/>
                  </a:lnTo>
                  <a:lnTo>
                    <a:pt x="3284" y="0"/>
                  </a:lnTo>
                  <a:lnTo>
                    <a:pt x="21600" y="21491"/>
                  </a:lnTo>
                  <a:close/>
                  <a:moveTo>
                    <a:pt x="18316" y="2160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22" name="AutoShape 72"/>
            <p:cNvSpPr/>
            <p:nvPr/>
          </p:nvSpPr>
          <p:spPr bwMode="auto">
            <a:xfrm>
              <a:off x="7727699" y="3881919"/>
              <a:ext cx="394582" cy="574582"/>
            </a:xfrm>
            <a:custGeom>
              <a:avLst/>
              <a:gdLst/>
              <a:ahLst/>
              <a:cxnLst/>
              <a:rect l="0" t="0" r="r" b="b"/>
              <a:pathLst>
                <a:path w="21600" h="21600">
                  <a:moveTo>
                    <a:pt x="20956" y="0"/>
                  </a:moveTo>
                  <a:lnTo>
                    <a:pt x="21600" y="298"/>
                  </a:lnTo>
                  <a:lnTo>
                    <a:pt x="644" y="21600"/>
                  </a:lnTo>
                  <a:lnTo>
                    <a:pt x="0" y="21302"/>
                  </a:lnTo>
                  <a:close/>
                  <a:moveTo>
                    <a:pt x="20956" y="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23" name="AutoShape 73"/>
            <p:cNvSpPr/>
            <p:nvPr/>
          </p:nvSpPr>
          <p:spPr bwMode="auto">
            <a:xfrm>
              <a:off x="7805729" y="674722"/>
              <a:ext cx="283744" cy="419409"/>
            </a:xfrm>
            <a:custGeom>
              <a:avLst/>
              <a:gdLst/>
              <a:ahLst/>
              <a:cxnLst/>
              <a:rect l="0" t="0" r="r" b="b"/>
              <a:pathLst>
                <a:path w="21378" h="21524">
                  <a:moveTo>
                    <a:pt x="801" y="21524"/>
                  </a:moveTo>
                  <a:cubicBezTo>
                    <a:pt x="650" y="21524"/>
                    <a:pt x="496" y="21495"/>
                    <a:pt x="360" y="21433"/>
                  </a:cubicBezTo>
                  <a:cubicBezTo>
                    <a:pt x="-10" y="21266"/>
                    <a:pt x="-111" y="20927"/>
                    <a:pt x="133" y="20675"/>
                  </a:cubicBezTo>
                  <a:lnTo>
                    <a:pt x="19907" y="246"/>
                  </a:lnTo>
                  <a:cubicBezTo>
                    <a:pt x="20152" y="-7"/>
                    <a:pt x="20649" y="-76"/>
                    <a:pt x="21018" y="91"/>
                  </a:cubicBezTo>
                  <a:cubicBezTo>
                    <a:pt x="21387" y="257"/>
                    <a:pt x="21489" y="597"/>
                    <a:pt x="21245" y="849"/>
                  </a:cubicBezTo>
                  <a:lnTo>
                    <a:pt x="1471" y="21278"/>
                  </a:lnTo>
                  <a:cubicBezTo>
                    <a:pt x="1316" y="21438"/>
                    <a:pt x="1061" y="21524"/>
                    <a:pt x="801" y="21524"/>
                  </a:cubicBezTo>
                  <a:close/>
                  <a:moveTo>
                    <a:pt x="801" y="21524"/>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24" name="AutoShape 74"/>
            <p:cNvSpPr/>
            <p:nvPr/>
          </p:nvSpPr>
          <p:spPr bwMode="auto">
            <a:xfrm>
              <a:off x="7309176" y="930978"/>
              <a:ext cx="397242" cy="191527"/>
            </a:xfrm>
            <a:custGeom>
              <a:avLst/>
              <a:gdLst/>
              <a:ahLst/>
              <a:cxnLst/>
              <a:rect l="0" t="0" r="r" b="b"/>
              <a:pathLst>
                <a:path w="21441" h="21434">
                  <a:moveTo>
                    <a:pt x="20866" y="21434"/>
                  </a:moveTo>
                  <a:cubicBezTo>
                    <a:pt x="20786" y="21434"/>
                    <a:pt x="20706" y="21400"/>
                    <a:pt x="20629" y="21328"/>
                  </a:cubicBezTo>
                  <a:lnTo>
                    <a:pt x="337" y="2276"/>
                  </a:lnTo>
                  <a:cubicBezTo>
                    <a:pt x="48" y="2005"/>
                    <a:pt x="-80" y="1299"/>
                    <a:pt x="51" y="700"/>
                  </a:cubicBezTo>
                  <a:cubicBezTo>
                    <a:pt x="182" y="101"/>
                    <a:pt x="521" y="-166"/>
                    <a:pt x="811" y="107"/>
                  </a:cubicBezTo>
                  <a:lnTo>
                    <a:pt x="21103" y="19159"/>
                  </a:lnTo>
                  <a:cubicBezTo>
                    <a:pt x="21392" y="19430"/>
                    <a:pt x="21520" y="20135"/>
                    <a:pt x="21389" y="20735"/>
                  </a:cubicBezTo>
                  <a:cubicBezTo>
                    <a:pt x="21293" y="21174"/>
                    <a:pt x="21084" y="21434"/>
                    <a:pt x="20866" y="21434"/>
                  </a:cubicBezTo>
                  <a:close/>
                  <a:moveTo>
                    <a:pt x="20866" y="21434"/>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25" name="AutoShape 75"/>
            <p:cNvSpPr/>
            <p:nvPr/>
          </p:nvSpPr>
          <p:spPr bwMode="auto">
            <a:xfrm>
              <a:off x="7699325" y="1207629"/>
              <a:ext cx="85123" cy="382168"/>
            </a:xfrm>
            <a:custGeom>
              <a:avLst/>
              <a:gdLst/>
              <a:ahLst/>
              <a:cxnLst/>
              <a:rect l="0" t="0" r="r" b="b"/>
              <a:pathLst>
                <a:path w="21176" h="21552">
                  <a:moveTo>
                    <a:pt x="2652" y="21552"/>
                  </a:moveTo>
                  <a:cubicBezTo>
                    <a:pt x="2498" y="21552"/>
                    <a:pt x="2343" y="21549"/>
                    <a:pt x="2188" y="21543"/>
                  </a:cubicBezTo>
                  <a:cubicBezTo>
                    <a:pt x="750" y="21485"/>
                    <a:pt x="-212" y="21175"/>
                    <a:pt x="40" y="20849"/>
                  </a:cubicBezTo>
                  <a:lnTo>
                    <a:pt x="15921" y="494"/>
                  </a:lnTo>
                  <a:cubicBezTo>
                    <a:pt x="16177" y="168"/>
                    <a:pt x="17559" y="-48"/>
                    <a:pt x="18988" y="9"/>
                  </a:cubicBezTo>
                  <a:cubicBezTo>
                    <a:pt x="20426" y="66"/>
                    <a:pt x="21388" y="377"/>
                    <a:pt x="21136" y="702"/>
                  </a:cubicBezTo>
                  <a:lnTo>
                    <a:pt x="5255" y="21057"/>
                  </a:lnTo>
                  <a:cubicBezTo>
                    <a:pt x="5029" y="21347"/>
                    <a:pt x="3912" y="21552"/>
                    <a:pt x="2652" y="21552"/>
                  </a:cubicBezTo>
                  <a:close/>
                  <a:moveTo>
                    <a:pt x="2652" y="21552"/>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26" name="AutoShape 76"/>
            <p:cNvSpPr/>
            <p:nvPr/>
          </p:nvSpPr>
          <p:spPr bwMode="auto">
            <a:xfrm>
              <a:off x="8330656" y="604672"/>
              <a:ext cx="397242" cy="396356"/>
            </a:xfrm>
            <a:custGeom>
              <a:avLst/>
              <a:gdLst/>
              <a:ahLst/>
              <a:cxnLst/>
              <a:rect l="0" t="0" r="r" b="b"/>
              <a:pathLst>
                <a:path w="21488" h="21544">
                  <a:moveTo>
                    <a:pt x="20912" y="21544"/>
                  </a:moveTo>
                  <a:cubicBezTo>
                    <a:pt x="20765" y="21544"/>
                    <a:pt x="20618" y="21488"/>
                    <a:pt x="20505" y="21375"/>
                  </a:cubicBezTo>
                  <a:lnTo>
                    <a:pt x="169" y="985"/>
                  </a:lnTo>
                  <a:cubicBezTo>
                    <a:pt x="-56" y="760"/>
                    <a:pt x="-56" y="394"/>
                    <a:pt x="169" y="169"/>
                  </a:cubicBezTo>
                  <a:cubicBezTo>
                    <a:pt x="394" y="-56"/>
                    <a:pt x="758" y="-56"/>
                    <a:pt x="983" y="169"/>
                  </a:cubicBezTo>
                  <a:lnTo>
                    <a:pt x="21319" y="20559"/>
                  </a:lnTo>
                  <a:cubicBezTo>
                    <a:pt x="21544" y="20784"/>
                    <a:pt x="21544" y="21150"/>
                    <a:pt x="21319" y="21375"/>
                  </a:cubicBezTo>
                  <a:cubicBezTo>
                    <a:pt x="21207" y="21488"/>
                    <a:pt x="21060" y="21544"/>
                    <a:pt x="20912" y="21544"/>
                  </a:cubicBezTo>
                  <a:close/>
                  <a:moveTo>
                    <a:pt x="20912" y="21544"/>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27" name="AutoShape 77"/>
            <p:cNvSpPr/>
            <p:nvPr/>
          </p:nvSpPr>
          <p:spPr bwMode="auto">
            <a:xfrm>
              <a:off x="8273907" y="121420"/>
              <a:ext cx="176454" cy="220788"/>
            </a:xfrm>
            <a:custGeom>
              <a:avLst/>
              <a:gdLst/>
              <a:ahLst/>
              <a:cxnLst/>
              <a:rect l="0" t="0" r="r" b="b"/>
              <a:pathLst>
                <a:path w="21274" h="21467">
                  <a:moveTo>
                    <a:pt x="1276" y="21467"/>
                  </a:moveTo>
                  <a:cubicBezTo>
                    <a:pt x="1000" y="21467"/>
                    <a:pt x="722" y="21395"/>
                    <a:pt x="488" y="21245"/>
                  </a:cubicBezTo>
                  <a:cubicBezTo>
                    <a:pt x="-66" y="20891"/>
                    <a:pt x="-163" y="20238"/>
                    <a:pt x="273" y="19786"/>
                  </a:cubicBezTo>
                  <a:lnTo>
                    <a:pt x="18994" y="397"/>
                  </a:lnTo>
                  <a:cubicBezTo>
                    <a:pt x="19430" y="-54"/>
                    <a:pt x="20233" y="-133"/>
                    <a:pt x="20786" y="222"/>
                  </a:cubicBezTo>
                  <a:cubicBezTo>
                    <a:pt x="21340" y="576"/>
                    <a:pt x="21437" y="1229"/>
                    <a:pt x="21001" y="1680"/>
                  </a:cubicBezTo>
                  <a:lnTo>
                    <a:pt x="2280" y="21070"/>
                  </a:lnTo>
                  <a:cubicBezTo>
                    <a:pt x="2029" y="21331"/>
                    <a:pt x="1654" y="21467"/>
                    <a:pt x="1276" y="21467"/>
                  </a:cubicBezTo>
                  <a:close/>
                  <a:moveTo>
                    <a:pt x="1276" y="21467"/>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28" name="AutoShape 81"/>
            <p:cNvSpPr/>
            <p:nvPr/>
          </p:nvSpPr>
          <p:spPr bwMode="auto">
            <a:xfrm>
              <a:off x="4769665" y="2491571"/>
              <a:ext cx="510740" cy="48769"/>
            </a:xfrm>
            <a:custGeom>
              <a:avLst/>
              <a:gdLst/>
              <a:ahLst/>
              <a:cxnLst/>
              <a:rect l="0" t="0" r="r" b="b"/>
              <a:pathLst>
                <a:path w="21573" h="21486">
                  <a:moveTo>
                    <a:pt x="449" y="21486"/>
                  </a:moveTo>
                  <a:cubicBezTo>
                    <a:pt x="213" y="21486"/>
                    <a:pt x="14" y="19595"/>
                    <a:pt x="0" y="17149"/>
                  </a:cubicBezTo>
                  <a:cubicBezTo>
                    <a:pt x="-14" y="14610"/>
                    <a:pt x="175" y="12431"/>
                    <a:pt x="423" y="12284"/>
                  </a:cubicBezTo>
                  <a:lnTo>
                    <a:pt x="21097" y="6"/>
                  </a:lnTo>
                  <a:cubicBezTo>
                    <a:pt x="21347" y="-114"/>
                    <a:pt x="21558" y="1798"/>
                    <a:pt x="21572" y="4337"/>
                  </a:cubicBezTo>
                  <a:cubicBezTo>
                    <a:pt x="21586" y="6875"/>
                    <a:pt x="21397" y="9055"/>
                    <a:pt x="21149" y="9202"/>
                  </a:cubicBezTo>
                  <a:lnTo>
                    <a:pt x="475" y="21480"/>
                  </a:lnTo>
                  <a:cubicBezTo>
                    <a:pt x="466" y="21483"/>
                    <a:pt x="458" y="21486"/>
                    <a:pt x="449" y="21486"/>
                  </a:cubicBezTo>
                  <a:close/>
                  <a:moveTo>
                    <a:pt x="449" y="21486"/>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29" name="AutoShape 82"/>
            <p:cNvSpPr/>
            <p:nvPr/>
          </p:nvSpPr>
          <p:spPr bwMode="auto">
            <a:xfrm>
              <a:off x="4698729" y="2590882"/>
              <a:ext cx="85123" cy="808671"/>
            </a:xfrm>
            <a:custGeom>
              <a:avLst/>
              <a:gdLst/>
              <a:ahLst/>
              <a:cxnLst/>
              <a:rect l="0" t="0" r="r" b="b"/>
              <a:pathLst>
                <a:path w="21379" h="21588">
                  <a:moveTo>
                    <a:pt x="18705" y="21588"/>
                  </a:moveTo>
                  <a:cubicBezTo>
                    <a:pt x="17328" y="21588"/>
                    <a:pt x="16158" y="21475"/>
                    <a:pt x="16044" y="21327"/>
                  </a:cubicBezTo>
                  <a:lnTo>
                    <a:pt x="9" y="307"/>
                  </a:lnTo>
                  <a:cubicBezTo>
                    <a:pt x="-110" y="150"/>
                    <a:pt x="986" y="13"/>
                    <a:pt x="2457" y="1"/>
                  </a:cubicBezTo>
                  <a:cubicBezTo>
                    <a:pt x="3927" y="-12"/>
                    <a:pt x="5217" y="104"/>
                    <a:pt x="5336" y="261"/>
                  </a:cubicBezTo>
                  <a:lnTo>
                    <a:pt x="21371" y="21281"/>
                  </a:lnTo>
                  <a:cubicBezTo>
                    <a:pt x="21490" y="21437"/>
                    <a:pt x="20394" y="21574"/>
                    <a:pt x="18923" y="21587"/>
                  </a:cubicBezTo>
                  <a:cubicBezTo>
                    <a:pt x="18851" y="21588"/>
                    <a:pt x="18778" y="21588"/>
                    <a:pt x="18705" y="21588"/>
                  </a:cubicBezTo>
                  <a:close/>
                  <a:moveTo>
                    <a:pt x="18705" y="21588"/>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30" name="AutoShape 83"/>
            <p:cNvSpPr/>
            <p:nvPr/>
          </p:nvSpPr>
          <p:spPr bwMode="auto">
            <a:xfrm>
              <a:off x="4152521" y="2569601"/>
              <a:ext cx="503646" cy="454878"/>
            </a:xfrm>
            <a:custGeom>
              <a:avLst/>
              <a:gdLst/>
              <a:ahLst/>
              <a:cxnLst/>
              <a:rect l="0" t="0" r="r" b="b"/>
              <a:pathLst>
                <a:path w="21499" h="21544">
                  <a:moveTo>
                    <a:pt x="448" y="21544"/>
                  </a:moveTo>
                  <a:cubicBezTo>
                    <a:pt x="325" y="21544"/>
                    <a:pt x="203" y="21488"/>
                    <a:pt x="114" y="21379"/>
                  </a:cubicBezTo>
                  <a:cubicBezTo>
                    <a:pt x="-51" y="21175"/>
                    <a:pt x="-36" y="20860"/>
                    <a:pt x="148" y="20677"/>
                  </a:cubicBezTo>
                  <a:lnTo>
                    <a:pt x="20751" y="128"/>
                  </a:lnTo>
                  <a:cubicBezTo>
                    <a:pt x="20935" y="-56"/>
                    <a:pt x="21218" y="-39"/>
                    <a:pt x="21384" y="165"/>
                  </a:cubicBezTo>
                  <a:cubicBezTo>
                    <a:pt x="21549" y="370"/>
                    <a:pt x="21534" y="684"/>
                    <a:pt x="21350" y="867"/>
                  </a:cubicBezTo>
                  <a:lnTo>
                    <a:pt x="747" y="21417"/>
                  </a:lnTo>
                  <a:cubicBezTo>
                    <a:pt x="662" y="21502"/>
                    <a:pt x="555" y="21544"/>
                    <a:pt x="448" y="21544"/>
                  </a:cubicBezTo>
                  <a:close/>
                  <a:moveTo>
                    <a:pt x="448" y="21544"/>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31" name="AutoShape 84"/>
            <p:cNvSpPr/>
            <p:nvPr/>
          </p:nvSpPr>
          <p:spPr bwMode="auto">
            <a:xfrm>
              <a:off x="6663658" y="3718766"/>
              <a:ext cx="277538" cy="256257"/>
            </a:xfrm>
            <a:custGeom>
              <a:avLst/>
              <a:gdLst/>
              <a:ahLst/>
              <a:cxnLst/>
              <a:rect l="0" t="0" r="r" b="b"/>
              <a:pathLst>
                <a:path w="21423" h="21504">
                  <a:moveTo>
                    <a:pt x="804" y="21504"/>
                  </a:moveTo>
                  <a:cubicBezTo>
                    <a:pt x="587" y="21504"/>
                    <a:pt x="370" y="21409"/>
                    <a:pt x="212" y="21222"/>
                  </a:cubicBezTo>
                  <a:cubicBezTo>
                    <a:pt x="-88" y="20868"/>
                    <a:pt x="-67" y="20316"/>
                    <a:pt x="260" y="19990"/>
                  </a:cubicBezTo>
                  <a:lnTo>
                    <a:pt x="20076" y="230"/>
                  </a:lnTo>
                  <a:cubicBezTo>
                    <a:pt x="20403" y="-96"/>
                    <a:pt x="20910" y="-73"/>
                    <a:pt x="21212" y="283"/>
                  </a:cubicBezTo>
                  <a:cubicBezTo>
                    <a:pt x="21512" y="637"/>
                    <a:pt x="21490" y="1188"/>
                    <a:pt x="21163" y="1514"/>
                  </a:cubicBezTo>
                  <a:lnTo>
                    <a:pt x="1346" y="21275"/>
                  </a:lnTo>
                  <a:cubicBezTo>
                    <a:pt x="1192" y="21428"/>
                    <a:pt x="998" y="21504"/>
                    <a:pt x="804" y="21504"/>
                  </a:cubicBezTo>
                  <a:close/>
                  <a:moveTo>
                    <a:pt x="804" y="21504"/>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32" name="AutoShape 85"/>
            <p:cNvSpPr/>
            <p:nvPr/>
          </p:nvSpPr>
          <p:spPr bwMode="auto">
            <a:xfrm>
              <a:off x="5982672" y="4023791"/>
              <a:ext cx="493006" cy="56749"/>
            </a:xfrm>
            <a:custGeom>
              <a:avLst/>
              <a:gdLst/>
              <a:ahLst/>
              <a:cxnLst/>
              <a:rect l="0" t="0" r="r" b="b"/>
              <a:pathLst>
                <a:path w="21564" h="21434">
                  <a:moveTo>
                    <a:pt x="21100" y="21434"/>
                  </a:moveTo>
                  <a:cubicBezTo>
                    <a:pt x="21088" y="21434"/>
                    <a:pt x="21076" y="21431"/>
                    <a:pt x="21064" y="21423"/>
                  </a:cubicBezTo>
                  <a:lnTo>
                    <a:pt x="430" y="8008"/>
                  </a:lnTo>
                  <a:cubicBezTo>
                    <a:pt x="174" y="7843"/>
                    <a:pt x="-18" y="5916"/>
                    <a:pt x="1" y="3709"/>
                  </a:cubicBezTo>
                  <a:cubicBezTo>
                    <a:pt x="20" y="1504"/>
                    <a:pt x="242" y="-166"/>
                    <a:pt x="500" y="13"/>
                  </a:cubicBezTo>
                  <a:lnTo>
                    <a:pt x="21134" y="13425"/>
                  </a:lnTo>
                  <a:cubicBezTo>
                    <a:pt x="21390" y="13591"/>
                    <a:pt x="21582" y="15518"/>
                    <a:pt x="21563" y="17725"/>
                  </a:cubicBezTo>
                  <a:cubicBezTo>
                    <a:pt x="21545" y="19833"/>
                    <a:pt x="21340" y="21434"/>
                    <a:pt x="21100" y="21434"/>
                  </a:cubicBezTo>
                  <a:close/>
                  <a:moveTo>
                    <a:pt x="21100" y="21434"/>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33" name="AutoShape 86"/>
            <p:cNvSpPr/>
            <p:nvPr/>
          </p:nvSpPr>
          <p:spPr bwMode="auto">
            <a:xfrm>
              <a:off x="4918631" y="2732754"/>
              <a:ext cx="503646" cy="709361"/>
            </a:xfrm>
            <a:custGeom>
              <a:avLst/>
              <a:gdLst/>
              <a:ahLst/>
              <a:cxnLst/>
              <a:rect l="0" t="0" r="r" b="b"/>
              <a:pathLst>
                <a:path w="21477" h="21556">
                  <a:moveTo>
                    <a:pt x="453" y="21556"/>
                  </a:moveTo>
                  <a:cubicBezTo>
                    <a:pt x="363" y="21556"/>
                    <a:pt x="272" y="21537"/>
                    <a:pt x="193" y="21498"/>
                  </a:cubicBezTo>
                  <a:cubicBezTo>
                    <a:pt x="-12" y="21395"/>
                    <a:pt x="-62" y="21193"/>
                    <a:pt x="82" y="21047"/>
                  </a:cubicBezTo>
                  <a:lnTo>
                    <a:pt x="20651" y="138"/>
                  </a:lnTo>
                  <a:cubicBezTo>
                    <a:pt x="20795" y="-8"/>
                    <a:pt x="21078" y="-44"/>
                    <a:pt x="21283" y="59"/>
                  </a:cubicBezTo>
                  <a:cubicBezTo>
                    <a:pt x="21488" y="161"/>
                    <a:pt x="21538" y="363"/>
                    <a:pt x="21394" y="509"/>
                  </a:cubicBezTo>
                  <a:lnTo>
                    <a:pt x="825" y="21418"/>
                  </a:lnTo>
                  <a:cubicBezTo>
                    <a:pt x="737" y="21508"/>
                    <a:pt x="596" y="21556"/>
                    <a:pt x="453" y="21556"/>
                  </a:cubicBezTo>
                  <a:close/>
                  <a:moveTo>
                    <a:pt x="453" y="21556"/>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34" name="AutoShape 88"/>
            <p:cNvSpPr/>
            <p:nvPr/>
          </p:nvSpPr>
          <p:spPr bwMode="auto">
            <a:xfrm>
              <a:off x="8160409" y="2413542"/>
              <a:ext cx="531134" cy="652612"/>
            </a:xfrm>
            <a:custGeom>
              <a:avLst/>
              <a:gdLst/>
              <a:ahLst/>
              <a:cxnLst/>
              <a:rect l="0" t="0" r="r" b="b"/>
              <a:pathLst>
                <a:path w="21493" h="21556">
                  <a:moveTo>
                    <a:pt x="429" y="21556"/>
                  </a:moveTo>
                  <a:cubicBezTo>
                    <a:pt x="334" y="21556"/>
                    <a:pt x="239" y="21530"/>
                    <a:pt x="159" y="21478"/>
                  </a:cubicBezTo>
                  <a:cubicBezTo>
                    <a:pt x="-25" y="21356"/>
                    <a:pt x="-54" y="21134"/>
                    <a:pt x="95" y="20984"/>
                  </a:cubicBezTo>
                  <a:lnTo>
                    <a:pt x="20728" y="131"/>
                  </a:lnTo>
                  <a:cubicBezTo>
                    <a:pt x="20877" y="-20"/>
                    <a:pt x="21149" y="-44"/>
                    <a:pt x="21333" y="78"/>
                  </a:cubicBezTo>
                  <a:cubicBezTo>
                    <a:pt x="21518" y="200"/>
                    <a:pt x="21546" y="422"/>
                    <a:pt x="21397" y="572"/>
                  </a:cubicBezTo>
                  <a:lnTo>
                    <a:pt x="764" y="21425"/>
                  </a:lnTo>
                  <a:cubicBezTo>
                    <a:pt x="679" y="21511"/>
                    <a:pt x="554" y="21556"/>
                    <a:pt x="429" y="21556"/>
                  </a:cubicBezTo>
                  <a:close/>
                  <a:moveTo>
                    <a:pt x="429" y="21556"/>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35" name="AutoShape 89"/>
            <p:cNvSpPr/>
            <p:nvPr/>
          </p:nvSpPr>
          <p:spPr bwMode="auto">
            <a:xfrm>
              <a:off x="8188784" y="3186745"/>
              <a:ext cx="453104" cy="213695"/>
            </a:xfrm>
            <a:custGeom>
              <a:avLst/>
              <a:gdLst/>
              <a:ahLst/>
              <a:cxnLst/>
              <a:rect l="0" t="0" r="r" b="b"/>
              <a:pathLst>
                <a:path w="21459" h="21452">
                  <a:moveTo>
                    <a:pt x="20947" y="21452"/>
                  </a:moveTo>
                  <a:cubicBezTo>
                    <a:pt x="20877" y="21452"/>
                    <a:pt x="20806" y="21422"/>
                    <a:pt x="20738" y="21358"/>
                  </a:cubicBezTo>
                  <a:lnTo>
                    <a:pt x="301" y="2052"/>
                  </a:lnTo>
                  <a:cubicBezTo>
                    <a:pt x="44" y="1808"/>
                    <a:pt x="-71" y="1173"/>
                    <a:pt x="45" y="633"/>
                  </a:cubicBezTo>
                  <a:cubicBezTo>
                    <a:pt x="160" y="93"/>
                    <a:pt x="464" y="-148"/>
                    <a:pt x="720" y="95"/>
                  </a:cubicBezTo>
                  <a:lnTo>
                    <a:pt x="21157" y="19401"/>
                  </a:lnTo>
                  <a:cubicBezTo>
                    <a:pt x="21414" y="19644"/>
                    <a:pt x="21529" y="20279"/>
                    <a:pt x="21413" y="20819"/>
                  </a:cubicBezTo>
                  <a:cubicBezTo>
                    <a:pt x="21328" y="21217"/>
                    <a:pt x="21142" y="21452"/>
                    <a:pt x="20947" y="21452"/>
                  </a:cubicBezTo>
                  <a:close/>
                  <a:moveTo>
                    <a:pt x="20947" y="21452"/>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36" name="AutoShape 90"/>
            <p:cNvSpPr/>
            <p:nvPr/>
          </p:nvSpPr>
          <p:spPr bwMode="auto">
            <a:xfrm>
              <a:off x="8217158" y="3505957"/>
              <a:ext cx="422957" cy="284631"/>
            </a:xfrm>
            <a:custGeom>
              <a:avLst/>
              <a:gdLst/>
              <a:ahLst/>
              <a:cxnLst/>
              <a:rect l="0" t="0" r="r" b="b"/>
              <a:pathLst>
                <a:path w="21453" h="21491">
                  <a:moveTo>
                    <a:pt x="528" y="21491"/>
                  </a:moveTo>
                  <a:cubicBezTo>
                    <a:pt x="356" y="21491"/>
                    <a:pt x="188" y="21366"/>
                    <a:pt x="87" y="21136"/>
                  </a:cubicBezTo>
                  <a:cubicBezTo>
                    <a:pt x="-73" y="20772"/>
                    <a:pt x="-5" y="20285"/>
                    <a:pt x="239" y="20047"/>
                  </a:cubicBezTo>
                  <a:lnTo>
                    <a:pt x="20637" y="128"/>
                  </a:lnTo>
                  <a:cubicBezTo>
                    <a:pt x="20881" y="-109"/>
                    <a:pt x="21208" y="-9"/>
                    <a:pt x="21367" y="355"/>
                  </a:cubicBezTo>
                  <a:cubicBezTo>
                    <a:pt x="21527" y="718"/>
                    <a:pt x="21459" y="1205"/>
                    <a:pt x="21215" y="1443"/>
                  </a:cubicBezTo>
                  <a:lnTo>
                    <a:pt x="817" y="21363"/>
                  </a:lnTo>
                  <a:cubicBezTo>
                    <a:pt x="728" y="21450"/>
                    <a:pt x="627" y="21491"/>
                    <a:pt x="528" y="21491"/>
                  </a:cubicBezTo>
                  <a:close/>
                  <a:moveTo>
                    <a:pt x="528" y="21491"/>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37" name="AutoShape 91"/>
            <p:cNvSpPr/>
            <p:nvPr/>
          </p:nvSpPr>
          <p:spPr bwMode="auto">
            <a:xfrm>
              <a:off x="5911736" y="4208225"/>
              <a:ext cx="794484" cy="524927"/>
            </a:xfrm>
            <a:custGeom>
              <a:avLst/>
              <a:gdLst/>
              <a:ahLst/>
              <a:cxnLst/>
              <a:rect l="0" t="0" r="r" b="b"/>
              <a:pathLst>
                <a:path w="21520" h="21539">
                  <a:moveTo>
                    <a:pt x="21231" y="21539"/>
                  </a:moveTo>
                  <a:cubicBezTo>
                    <a:pt x="21177" y="21539"/>
                    <a:pt x="21123" y="21516"/>
                    <a:pt x="21074" y="21468"/>
                  </a:cubicBezTo>
                  <a:lnTo>
                    <a:pt x="131" y="803"/>
                  </a:lnTo>
                  <a:cubicBezTo>
                    <a:pt x="-2" y="671"/>
                    <a:pt x="-40" y="400"/>
                    <a:pt x="47" y="199"/>
                  </a:cubicBezTo>
                  <a:cubicBezTo>
                    <a:pt x="134" y="-3"/>
                    <a:pt x="312" y="-61"/>
                    <a:pt x="446" y="71"/>
                  </a:cubicBezTo>
                  <a:lnTo>
                    <a:pt x="21389" y="20737"/>
                  </a:lnTo>
                  <a:cubicBezTo>
                    <a:pt x="21522" y="20868"/>
                    <a:pt x="21560" y="21139"/>
                    <a:pt x="21473" y="21341"/>
                  </a:cubicBezTo>
                  <a:cubicBezTo>
                    <a:pt x="21418" y="21469"/>
                    <a:pt x="21325" y="21539"/>
                    <a:pt x="21231" y="21539"/>
                  </a:cubicBezTo>
                  <a:close/>
                  <a:moveTo>
                    <a:pt x="21231" y="21539"/>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38" name="AutoShape 93"/>
            <p:cNvSpPr/>
            <p:nvPr/>
          </p:nvSpPr>
          <p:spPr bwMode="auto">
            <a:xfrm>
              <a:off x="6394101" y="335115"/>
              <a:ext cx="113498" cy="113498"/>
            </a:xfrm>
            <a:custGeom>
              <a:avLst/>
              <a:gdLst/>
              <a:ahLst/>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39" name="AutoShape 95"/>
            <p:cNvSpPr/>
            <p:nvPr/>
          </p:nvSpPr>
          <p:spPr bwMode="auto">
            <a:xfrm>
              <a:off x="3882964" y="5002709"/>
              <a:ext cx="113498" cy="113498"/>
            </a:xfrm>
            <a:custGeom>
              <a:avLst/>
              <a:gdLst/>
              <a:ahLst/>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40" name="AutoShape 100"/>
            <p:cNvSpPr/>
            <p:nvPr/>
          </p:nvSpPr>
          <p:spPr bwMode="auto">
            <a:xfrm>
              <a:off x="8791740" y="3825170"/>
              <a:ext cx="113498" cy="113498"/>
            </a:xfrm>
            <a:custGeom>
              <a:avLst/>
              <a:gdLst/>
              <a:ahLst/>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41" name="AutoShape 101"/>
            <p:cNvSpPr/>
            <p:nvPr/>
          </p:nvSpPr>
          <p:spPr bwMode="auto">
            <a:xfrm>
              <a:off x="8614400" y="4832462"/>
              <a:ext cx="113498" cy="113498"/>
            </a:xfrm>
            <a:custGeom>
              <a:avLst/>
              <a:gdLst/>
              <a:ahLst/>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42" name="AutoShape 102"/>
            <p:cNvSpPr/>
            <p:nvPr/>
          </p:nvSpPr>
          <p:spPr bwMode="auto">
            <a:xfrm>
              <a:off x="8238439" y="1108318"/>
              <a:ext cx="113498" cy="113498"/>
            </a:xfrm>
            <a:custGeom>
              <a:avLst/>
              <a:gdLst/>
              <a:ahLst/>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43" name="AutoShape 103"/>
            <p:cNvSpPr/>
            <p:nvPr/>
          </p:nvSpPr>
          <p:spPr bwMode="auto">
            <a:xfrm>
              <a:off x="8869770" y="129400"/>
              <a:ext cx="113498" cy="113498"/>
            </a:xfrm>
            <a:custGeom>
              <a:avLst/>
              <a:gdLst/>
              <a:ahLst/>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44" name="AutoShape 104"/>
            <p:cNvSpPr/>
            <p:nvPr/>
          </p:nvSpPr>
          <p:spPr bwMode="auto">
            <a:xfrm>
              <a:off x="8359030" y="186149"/>
              <a:ext cx="572809" cy="267784"/>
            </a:xfrm>
            <a:custGeom>
              <a:avLst/>
              <a:gdLst/>
              <a:ahLst/>
              <a:cxnLst/>
              <a:rect l="0" t="0" r="r" b="b"/>
              <a:pathLst>
                <a:path w="21600" h="21600">
                  <a:moveTo>
                    <a:pt x="21381" y="0"/>
                  </a:moveTo>
                  <a:lnTo>
                    <a:pt x="21600" y="1042"/>
                  </a:lnTo>
                  <a:lnTo>
                    <a:pt x="219" y="21600"/>
                  </a:lnTo>
                  <a:lnTo>
                    <a:pt x="0" y="20558"/>
                  </a:lnTo>
                  <a:close/>
                  <a:moveTo>
                    <a:pt x="21381" y="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45" name="AutoShape 105"/>
            <p:cNvSpPr/>
            <p:nvPr/>
          </p:nvSpPr>
          <p:spPr bwMode="auto">
            <a:xfrm>
              <a:off x="6897747" y="164868"/>
              <a:ext cx="126799" cy="337833"/>
            </a:xfrm>
            <a:custGeom>
              <a:avLst/>
              <a:gdLst/>
              <a:ahLst/>
              <a:cxnLst/>
              <a:rect l="0" t="0" r="r" b="b"/>
              <a:pathLst>
                <a:path w="21600" h="21600">
                  <a:moveTo>
                    <a:pt x="2284" y="0"/>
                  </a:moveTo>
                  <a:lnTo>
                    <a:pt x="21600" y="21308"/>
                  </a:lnTo>
                  <a:lnTo>
                    <a:pt x="19316" y="21600"/>
                  </a:lnTo>
                  <a:lnTo>
                    <a:pt x="0" y="292"/>
                  </a:lnTo>
                  <a:close/>
                  <a:moveTo>
                    <a:pt x="2284" y="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46" name="AutoShape 106"/>
            <p:cNvSpPr/>
            <p:nvPr/>
          </p:nvSpPr>
          <p:spPr bwMode="auto">
            <a:xfrm>
              <a:off x="6465037" y="420238"/>
              <a:ext cx="382168" cy="211035"/>
            </a:xfrm>
            <a:custGeom>
              <a:avLst/>
              <a:gdLst/>
              <a:ahLst/>
              <a:cxnLst/>
              <a:rect l="0" t="0" r="r" b="b"/>
              <a:pathLst>
                <a:path w="21600" h="21600">
                  <a:moveTo>
                    <a:pt x="374" y="0"/>
                  </a:moveTo>
                  <a:lnTo>
                    <a:pt x="21600" y="20317"/>
                  </a:lnTo>
                  <a:lnTo>
                    <a:pt x="21226" y="21600"/>
                  </a:lnTo>
                  <a:lnTo>
                    <a:pt x="0" y="1283"/>
                  </a:lnTo>
                  <a:close/>
                  <a:moveTo>
                    <a:pt x="374" y="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47" name="AutoShape 107"/>
            <p:cNvSpPr/>
            <p:nvPr/>
          </p:nvSpPr>
          <p:spPr bwMode="auto">
            <a:xfrm>
              <a:off x="5713115" y="1646546"/>
              <a:ext cx="126799" cy="422956"/>
            </a:xfrm>
            <a:custGeom>
              <a:avLst/>
              <a:gdLst/>
              <a:ahLst/>
              <a:cxnLst/>
              <a:rect l="0" t="0" r="r" b="b"/>
              <a:pathLst>
                <a:path w="21600" h="21600">
                  <a:moveTo>
                    <a:pt x="19274" y="0"/>
                  </a:moveTo>
                  <a:lnTo>
                    <a:pt x="21600" y="190"/>
                  </a:lnTo>
                  <a:lnTo>
                    <a:pt x="2326" y="21600"/>
                  </a:lnTo>
                  <a:lnTo>
                    <a:pt x="0" y="21410"/>
                  </a:lnTo>
                  <a:close/>
                  <a:moveTo>
                    <a:pt x="19274" y="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48" name="AutoShape 111"/>
            <p:cNvSpPr/>
            <p:nvPr/>
          </p:nvSpPr>
          <p:spPr bwMode="auto">
            <a:xfrm>
              <a:off x="4046117" y="4257880"/>
              <a:ext cx="237636" cy="250050"/>
            </a:xfrm>
            <a:custGeom>
              <a:avLst/>
              <a:gdLst/>
              <a:ahLst/>
              <a:cxnLst/>
              <a:rect l="0" t="0" r="r" b="b"/>
              <a:pathLst>
                <a:path w="21600" h="21600">
                  <a:moveTo>
                    <a:pt x="20664" y="21600"/>
                  </a:moveTo>
                  <a:lnTo>
                    <a:pt x="0" y="839"/>
                  </a:lnTo>
                  <a:lnTo>
                    <a:pt x="935" y="0"/>
                  </a:lnTo>
                  <a:lnTo>
                    <a:pt x="21600" y="20761"/>
                  </a:lnTo>
                  <a:close/>
                  <a:moveTo>
                    <a:pt x="20664" y="2160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49" name="AutoShape 112"/>
            <p:cNvSpPr/>
            <p:nvPr/>
          </p:nvSpPr>
          <p:spPr bwMode="auto">
            <a:xfrm>
              <a:off x="3939713" y="4683496"/>
              <a:ext cx="313006" cy="386602"/>
            </a:xfrm>
            <a:custGeom>
              <a:avLst/>
              <a:gdLst/>
              <a:ahLst/>
              <a:cxnLst/>
              <a:rect l="0" t="0" r="r" b="b"/>
              <a:pathLst>
                <a:path w="21600" h="21600">
                  <a:moveTo>
                    <a:pt x="777" y="21600"/>
                  </a:moveTo>
                  <a:lnTo>
                    <a:pt x="0" y="21105"/>
                  </a:lnTo>
                  <a:lnTo>
                    <a:pt x="20823" y="0"/>
                  </a:lnTo>
                  <a:lnTo>
                    <a:pt x="21600" y="495"/>
                  </a:lnTo>
                  <a:close/>
                  <a:moveTo>
                    <a:pt x="777" y="2160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50" name="AutoShape 113"/>
            <p:cNvSpPr/>
            <p:nvPr/>
          </p:nvSpPr>
          <p:spPr bwMode="auto">
            <a:xfrm>
              <a:off x="5755676" y="4307535"/>
              <a:ext cx="41675" cy="308572"/>
            </a:xfrm>
            <a:custGeom>
              <a:avLst/>
              <a:gdLst/>
              <a:ahLst/>
              <a:cxnLst/>
              <a:rect l="0" t="0" r="r" b="b"/>
              <a:pathLst>
                <a:path w="21600" h="21600">
                  <a:moveTo>
                    <a:pt x="14424" y="21600"/>
                  </a:moveTo>
                  <a:lnTo>
                    <a:pt x="0" y="101"/>
                  </a:lnTo>
                  <a:lnTo>
                    <a:pt x="7176" y="0"/>
                  </a:lnTo>
                  <a:lnTo>
                    <a:pt x="21600" y="21499"/>
                  </a:lnTo>
                  <a:close/>
                  <a:moveTo>
                    <a:pt x="14424" y="2160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51" name="AutoShape 114"/>
            <p:cNvSpPr/>
            <p:nvPr/>
          </p:nvSpPr>
          <p:spPr bwMode="auto">
            <a:xfrm>
              <a:off x="7280802" y="4804088"/>
              <a:ext cx="250050" cy="209261"/>
            </a:xfrm>
            <a:custGeom>
              <a:avLst/>
              <a:gdLst/>
              <a:ahLst/>
              <a:cxnLst/>
              <a:rect l="0" t="0" r="r" b="b"/>
              <a:pathLst>
                <a:path w="21600" h="21600">
                  <a:moveTo>
                    <a:pt x="20821" y="0"/>
                  </a:moveTo>
                  <a:lnTo>
                    <a:pt x="21600" y="1128"/>
                  </a:lnTo>
                  <a:lnTo>
                    <a:pt x="779" y="21600"/>
                  </a:lnTo>
                  <a:lnTo>
                    <a:pt x="0" y="20472"/>
                  </a:lnTo>
                  <a:close/>
                  <a:moveTo>
                    <a:pt x="20821" y="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52" name="AutoShape 115"/>
            <p:cNvSpPr/>
            <p:nvPr/>
          </p:nvSpPr>
          <p:spPr bwMode="auto">
            <a:xfrm>
              <a:off x="8763366" y="3576893"/>
              <a:ext cx="91330" cy="307686"/>
            </a:xfrm>
            <a:custGeom>
              <a:avLst/>
              <a:gdLst/>
              <a:ahLst/>
              <a:cxnLst/>
              <a:rect l="0" t="0" r="r" b="b"/>
              <a:pathLst>
                <a:path w="21600" h="21600">
                  <a:moveTo>
                    <a:pt x="3235" y="0"/>
                  </a:moveTo>
                  <a:lnTo>
                    <a:pt x="21600" y="21354"/>
                  </a:lnTo>
                  <a:lnTo>
                    <a:pt x="18365" y="21600"/>
                  </a:lnTo>
                  <a:lnTo>
                    <a:pt x="0" y="246"/>
                  </a:lnTo>
                  <a:close/>
                  <a:moveTo>
                    <a:pt x="3235" y="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53" name="AutoShape 116"/>
            <p:cNvSpPr/>
            <p:nvPr/>
          </p:nvSpPr>
          <p:spPr bwMode="auto">
            <a:xfrm>
              <a:off x="8543464" y="4633841"/>
              <a:ext cx="140099" cy="261577"/>
            </a:xfrm>
            <a:custGeom>
              <a:avLst/>
              <a:gdLst/>
              <a:ahLst/>
              <a:cxnLst/>
              <a:rect l="0" t="0" r="r" b="b"/>
              <a:pathLst>
                <a:path w="21600" h="21600">
                  <a:moveTo>
                    <a:pt x="1953" y="0"/>
                  </a:moveTo>
                  <a:lnTo>
                    <a:pt x="21600" y="21076"/>
                  </a:lnTo>
                  <a:lnTo>
                    <a:pt x="19647" y="21600"/>
                  </a:lnTo>
                  <a:lnTo>
                    <a:pt x="0" y="524"/>
                  </a:lnTo>
                  <a:close/>
                  <a:moveTo>
                    <a:pt x="1953" y="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54" name="AutoShape 117"/>
            <p:cNvSpPr/>
            <p:nvPr/>
          </p:nvSpPr>
          <p:spPr bwMode="auto">
            <a:xfrm>
              <a:off x="7819916" y="2094329"/>
              <a:ext cx="161380" cy="345813"/>
            </a:xfrm>
            <a:custGeom>
              <a:avLst/>
              <a:gdLst/>
              <a:ahLst/>
              <a:cxnLst/>
              <a:rect l="0" t="0" r="r" b="b"/>
              <a:pathLst>
                <a:path w="21600" h="21600">
                  <a:moveTo>
                    <a:pt x="1734" y="0"/>
                  </a:moveTo>
                  <a:lnTo>
                    <a:pt x="21600" y="21245"/>
                  </a:lnTo>
                  <a:lnTo>
                    <a:pt x="19866" y="21600"/>
                  </a:lnTo>
                  <a:lnTo>
                    <a:pt x="0" y="355"/>
                  </a:lnTo>
                  <a:close/>
                  <a:moveTo>
                    <a:pt x="1734" y="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55" name="AutoShape 118"/>
            <p:cNvSpPr/>
            <p:nvPr/>
          </p:nvSpPr>
          <p:spPr bwMode="auto">
            <a:xfrm>
              <a:off x="7869571" y="1165067"/>
              <a:ext cx="435370" cy="484139"/>
            </a:xfrm>
            <a:custGeom>
              <a:avLst/>
              <a:gdLst/>
              <a:ahLst/>
              <a:cxnLst/>
              <a:rect l="0" t="0" r="r" b="b"/>
              <a:pathLst>
                <a:path w="21600" h="21600">
                  <a:moveTo>
                    <a:pt x="21076" y="0"/>
                  </a:moveTo>
                  <a:lnTo>
                    <a:pt x="21600" y="422"/>
                  </a:lnTo>
                  <a:lnTo>
                    <a:pt x="524" y="21600"/>
                  </a:lnTo>
                  <a:lnTo>
                    <a:pt x="0" y="21178"/>
                  </a:lnTo>
                  <a:close/>
                  <a:moveTo>
                    <a:pt x="21076" y="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56" name="AutoShape 119"/>
            <p:cNvSpPr/>
            <p:nvPr/>
          </p:nvSpPr>
          <p:spPr bwMode="auto">
            <a:xfrm>
              <a:off x="7201886" y="1037382"/>
              <a:ext cx="345813" cy="581676"/>
            </a:xfrm>
            <a:custGeom>
              <a:avLst/>
              <a:gdLst/>
              <a:ahLst/>
              <a:cxnLst/>
              <a:rect l="0" t="0" r="r" b="b"/>
              <a:pathLst>
                <a:path w="21600" h="21600">
                  <a:moveTo>
                    <a:pt x="767" y="0"/>
                  </a:moveTo>
                  <a:lnTo>
                    <a:pt x="21600" y="21335"/>
                  </a:lnTo>
                  <a:lnTo>
                    <a:pt x="20833" y="21600"/>
                  </a:lnTo>
                  <a:lnTo>
                    <a:pt x="0" y="265"/>
                  </a:lnTo>
                  <a:close/>
                  <a:moveTo>
                    <a:pt x="767" y="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57" name="AutoShape 120"/>
            <p:cNvSpPr/>
            <p:nvPr/>
          </p:nvSpPr>
          <p:spPr bwMode="auto">
            <a:xfrm>
              <a:off x="6791343" y="2633444"/>
              <a:ext cx="296158" cy="573696"/>
            </a:xfrm>
            <a:custGeom>
              <a:avLst/>
              <a:gdLst/>
              <a:ahLst/>
              <a:cxnLst/>
              <a:rect l="0" t="0" r="r" b="b"/>
              <a:pathLst>
                <a:path w="21600" h="21600">
                  <a:moveTo>
                    <a:pt x="925" y="0"/>
                  </a:moveTo>
                  <a:lnTo>
                    <a:pt x="21600" y="21361"/>
                  </a:lnTo>
                  <a:lnTo>
                    <a:pt x="20675" y="21600"/>
                  </a:lnTo>
                  <a:lnTo>
                    <a:pt x="0" y="239"/>
                  </a:lnTo>
                  <a:close/>
                  <a:moveTo>
                    <a:pt x="925" y="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58" name="AutoShape 122"/>
            <p:cNvSpPr/>
            <p:nvPr/>
          </p:nvSpPr>
          <p:spPr bwMode="auto">
            <a:xfrm>
              <a:off x="8188784" y="3030686"/>
              <a:ext cx="673006" cy="77143"/>
            </a:xfrm>
            <a:custGeom>
              <a:avLst/>
              <a:gdLst/>
              <a:ahLst/>
              <a:cxnLst/>
              <a:rect l="0" t="0" r="r" b="b"/>
              <a:pathLst>
                <a:path w="21578" h="21510">
                  <a:moveTo>
                    <a:pt x="227" y="21510"/>
                  </a:moveTo>
                  <a:cubicBezTo>
                    <a:pt x="111" y="21510"/>
                    <a:pt x="13" y="20753"/>
                    <a:pt x="1" y="19744"/>
                  </a:cubicBezTo>
                  <a:cubicBezTo>
                    <a:pt x="-11" y="18668"/>
                    <a:pt x="81" y="17712"/>
                    <a:pt x="205" y="17609"/>
                  </a:cubicBezTo>
                  <a:lnTo>
                    <a:pt x="21329" y="8"/>
                  </a:lnTo>
                  <a:cubicBezTo>
                    <a:pt x="21456" y="-90"/>
                    <a:pt x="21565" y="690"/>
                    <a:pt x="21577" y="1764"/>
                  </a:cubicBezTo>
                  <a:cubicBezTo>
                    <a:pt x="21589" y="2840"/>
                    <a:pt x="21497" y="3796"/>
                    <a:pt x="21373" y="3899"/>
                  </a:cubicBezTo>
                  <a:lnTo>
                    <a:pt x="249" y="21500"/>
                  </a:lnTo>
                  <a:cubicBezTo>
                    <a:pt x="242" y="21506"/>
                    <a:pt x="234" y="21510"/>
                    <a:pt x="227" y="21510"/>
                  </a:cubicBezTo>
                  <a:close/>
                  <a:moveTo>
                    <a:pt x="227" y="2151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59" name="AutoShape 123"/>
            <p:cNvSpPr/>
            <p:nvPr/>
          </p:nvSpPr>
          <p:spPr bwMode="auto">
            <a:xfrm>
              <a:off x="8798834" y="3108715"/>
              <a:ext cx="99310" cy="240296"/>
            </a:xfrm>
            <a:custGeom>
              <a:avLst/>
              <a:gdLst/>
              <a:ahLst/>
              <a:cxnLst/>
              <a:rect l="0" t="0" r="r" b="b"/>
              <a:pathLst>
                <a:path w="21208" h="21519">
                  <a:moveTo>
                    <a:pt x="1516" y="21519"/>
                  </a:moveTo>
                  <a:cubicBezTo>
                    <a:pt x="1339" y="21519"/>
                    <a:pt x="1160" y="21506"/>
                    <a:pt x="983" y="21478"/>
                  </a:cubicBezTo>
                  <a:cubicBezTo>
                    <a:pt x="199" y="21356"/>
                    <a:pt x="-196" y="20991"/>
                    <a:pt x="96" y="20663"/>
                  </a:cubicBezTo>
                  <a:lnTo>
                    <a:pt x="18274" y="410"/>
                  </a:lnTo>
                  <a:cubicBezTo>
                    <a:pt x="18568" y="82"/>
                    <a:pt x="19442" y="-81"/>
                    <a:pt x="20225" y="40"/>
                  </a:cubicBezTo>
                  <a:cubicBezTo>
                    <a:pt x="21009" y="163"/>
                    <a:pt x="21404" y="528"/>
                    <a:pt x="21112" y="855"/>
                  </a:cubicBezTo>
                  <a:lnTo>
                    <a:pt x="2934" y="21108"/>
                  </a:lnTo>
                  <a:cubicBezTo>
                    <a:pt x="2706" y="21363"/>
                    <a:pt x="2128" y="21519"/>
                    <a:pt x="1516" y="21519"/>
                  </a:cubicBezTo>
                  <a:close/>
                  <a:moveTo>
                    <a:pt x="1516" y="21519"/>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60" name="AutoShape 124"/>
            <p:cNvSpPr/>
            <p:nvPr/>
          </p:nvSpPr>
          <p:spPr bwMode="auto">
            <a:xfrm>
              <a:off x="8664055" y="1611964"/>
              <a:ext cx="170247" cy="106404"/>
            </a:xfrm>
            <a:custGeom>
              <a:avLst/>
              <a:gdLst/>
              <a:ahLst/>
              <a:cxnLst/>
              <a:rect l="0" t="0" r="r" b="b"/>
              <a:pathLst>
                <a:path w="21349" h="21399">
                  <a:moveTo>
                    <a:pt x="890" y="21399"/>
                  </a:moveTo>
                  <a:cubicBezTo>
                    <a:pt x="586" y="21399"/>
                    <a:pt x="289" y="21149"/>
                    <a:pt x="123" y="20699"/>
                  </a:cubicBezTo>
                  <a:cubicBezTo>
                    <a:pt x="-126" y="20019"/>
                    <a:pt x="14" y="19145"/>
                    <a:pt x="437" y="18744"/>
                  </a:cubicBezTo>
                  <a:lnTo>
                    <a:pt x="20006" y="198"/>
                  </a:lnTo>
                  <a:cubicBezTo>
                    <a:pt x="20431" y="-201"/>
                    <a:pt x="20974" y="22"/>
                    <a:pt x="21225" y="701"/>
                  </a:cubicBezTo>
                  <a:cubicBezTo>
                    <a:pt x="21474" y="1380"/>
                    <a:pt x="21334" y="2254"/>
                    <a:pt x="20912" y="2655"/>
                  </a:cubicBezTo>
                  <a:lnTo>
                    <a:pt x="1343" y="21201"/>
                  </a:lnTo>
                  <a:cubicBezTo>
                    <a:pt x="1199" y="21335"/>
                    <a:pt x="1044" y="21399"/>
                    <a:pt x="890" y="21399"/>
                  </a:cubicBezTo>
                  <a:close/>
                  <a:moveTo>
                    <a:pt x="890" y="21399"/>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61" name="AutoShape 127"/>
            <p:cNvSpPr/>
            <p:nvPr/>
          </p:nvSpPr>
          <p:spPr bwMode="auto">
            <a:xfrm>
              <a:off x="3882964" y="3229307"/>
              <a:ext cx="148079" cy="226995"/>
            </a:xfrm>
            <a:custGeom>
              <a:avLst/>
              <a:gdLst/>
              <a:ahLst/>
              <a:cxnLst/>
              <a:rect l="0" t="0" r="r" b="b"/>
              <a:pathLst>
                <a:path w="21316" h="21506">
                  <a:moveTo>
                    <a:pt x="1014" y="21506"/>
                  </a:moveTo>
                  <a:cubicBezTo>
                    <a:pt x="828" y="21506"/>
                    <a:pt x="641" y="21472"/>
                    <a:pt x="472" y="21402"/>
                  </a:cubicBezTo>
                  <a:cubicBezTo>
                    <a:pt x="-1" y="21204"/>
                    <a:pt x="-142" y="20788"/>
                    <a:pt x="157" y="20474"/>
                  </a:cubicBezTo>
                  <a:lnTo>
                    <a:pt x="19443" y="313"/>
                  </a:lnTo>
                  <a:cubicBezTo>
                    <a:pt x="19743" y="-1"/>
                    <a:pt x="20371" y="-94"/>
                    <a:pt x="20844" y="104"/>
                  </a:cubicBezTo>
                  <a:cubicBezTo>
                    <a:pt x="21317" y="303"/>
                    <a:pt x="21458" y="718"/>
                    <a:pt x="21159" y="1032"/>
                  </a:cubicBezTo>
                  <a:lnTo>
                    <a:pt x="1873" y="21193"/>
                  </a:lnTo>
                  <a:cubicBezTo>
                    <a:pt x="1679" y="21396"/>
                    <a:pt x="1350" y="21506"/>
                    <a:pt x="1014" y="21506"/>
                  </a:cubicBezTo>
                  <a:close/>
                  <a:moveTo>
                    <a:pt x="1014" y="21506"/>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62" name="AutoShape 128"/>
            <p:cNvSpPr/>
            <p:nvPr/>
          </p:nvSpPr>
          <p:spPr bwMode="auto">
            <a:xfrm>
              <a:off x="5840800" y="3342804"/>
              <a:ext cx="262463" cy="461084"/>
            </a:xfrm>
            <a:custGeom>
              <a:avLst/>
              <a:gdLst/>
              <a:ahLst/>
              <a:cxnLst/>
              <a:rect l="0" t="0" r="r" b="b"/>
              <a:pathLst>
                <a:path w="21435" h="21553">
                  <a:moveTo>
                    <a:pt x="579" y="21553"/>
                  </a:moveTo>
                  <a:cubicBezTo>
                    <a:pt x="484" y="21553"/>
                    <a:pt x="387" y="21540"/>
                    <a:pt x="298" y="21511"/>
                  </a:cubicBezTo>
                  <a:cubicBezTo>
                    <a:pt x="18" y="21422"/>
                    <a:pt x="-83" y="21220"/>
                    <a:pt x="73" y="21061"/>
                  </a:cubicBezTo>
                  <a:lnTo>
                    <a:pt x="20349" y="172"/>
                  </a:lnTo>
                  <a:cubicBezTo>
                    <a:pt x="20504" y="11"/>
                    <a:pt x="20856" y="-47"/>
                    <a:pt x="21136" y="43"/>
                  </a:cubicBezTo>
                  <a:cubicBezTo>
                    <a:pt x="21416" y="131"/>
                    <a:pt x="21517" y="333"/>
                    <a:pt x="21361" y="493"/>
                  </a:cubicBezTo>
                  <a:lnTo>
                    <a:pt x="1085" y="21382"/>
                  </a:lnTo>
                  <a:cubicBezTo>
                    <a:pt x="979" y="21492"/>
                    <a:pt x="782" y="21553"/>
                    <a:pt x="579" y="21553"/>
                  </a:cubicBezTo>
                  <a:close/>
                  <a:moveTo>
                    <a:pt x="579" y="21553"/>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63" name="AutoShape 129"/>
            <p:cNvSpPr/>
            <p:nvPr/>
          </p:nvSpPr>
          <p:spPr bwMode="auto">
            <a:xfrm>
              <a:off x="6195480" y="3300243"/>
              <a:ext cx="669459" cy="223449"/>
            </a:xfrm>
            <a:custGeom>
              <a:avLst/>
              <a:gdLst/>
              <a:ahLst/>
              <a:cxnLst/>
              <a:rect l="0" t="0" r="r" b="b"/>
              <a:pathLst>
                <a:path w="21545" h="21518">
                  <a:moveTo>
                    <a:pt x="21318" y="21518"/>
                  </a:moveTo>
                  <a:cubicBezTo>
                    <a:pt x="21295" y="21518"/>
                    <a:pt x="21272" y="21508"/>
                    <a:pt x="21249" y="21486"/>
                  </a:cubicBezTo>
                  <a:lnTo>
                    <a:pt x="159" y="1335"/>
                  </a:lnTo>
                  <a:cubicBezTo>
                    <a:pt x="39" y="1220"/>
                    <a:pt x="-27" y="836"/>
                    <a:pt x="11" y="476"/>
                  </a:cubicBezTo>
                  <a:cubicBezTo>
                    <a:pt x="49" y="117"/>
                    <a:pt x="177" y="-82"/>
                    <a:pt x="298" y="33"/>
                  </a:cubicBezTo>
                  <a:lnTo>
                    <a:pt x="21387" y="20184"/>
                  </a:lnTo>
                  <a:cubicBezTo>
                    <a:pt x="21507" y="20299"/>
                    <a:pt x="21573" y="20683"/>
                    <a:pt x="21535" y="21043"/>
                  </a:cubicBezTo>
                  <a:cubicBezTo>
                    <a:pt x="21504" y="21333"/>
                    <a:pt x="21415" y="21518"/>
                    <a:pt x="21318" y="21518"/>
                  </a:cubicBezTo>
                  <a:close/>
                  <a:moveTo>
                    <a:pt x="21318" y="21518"/>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64" name="AutoShape 130"/>
            <p:cNvSpPr/>
            <p:nvPr/>
          </p:nvSpPr>
          <p:spPr bwMode="auto">
            <a:xfrm>
              <a:off x="5776957" y="2746941"/>
              <a:ext cx="312119" cy="468178"/>
            </a:xfrm>
            <a:custGeom>
              <a:avLst/>
              <a:gdLst/>
              <a:ahLst/>
              <a:cxnLst/>
              <a:rect l="0" t="0" r="r" b="b"/>
              <a:pathLst>
                <a:path w="21464" h="21554">
                  <a:moveTo>
                    <a:pt x="20977" y="21554"/>
                  </a:moveTo>
                  <a:cubicBezTo>
                    <a:pt x="20818" y="21554"/>
                    <a:pt x="20662" y="21502"/>
                    <a:pt x="20569" y="21407"/>
                  </a:cubicBezTo>
                  <a:lnTo>
                    <a:pt x="80" y="506"/>
                  </a:lnTo>
                  <a:cubicBezTo>
                    <a:pt x="-68" y="355"/>
                    <a:pt x="-5" y="153"/>
                    <a:pt x="220" y="54"/>
                  </a:cubicBezTo>
                  <a:cubicBezTo>
                    <a:pt x="446" y="-46"/>
                    <a:pt x="748" y="-3"/>
                    <a:pt x="895" y="147"/>
                  </a:cubicBezTo>
                  <a:lnTo>
                    <a:pt x="21384" y="21048"/>
                  </a:lnTo>
                  <a:cubicBezTo>
                    <a:pt x="21532" y="21199"/>
                    <a:pt x="21469" y="21401"/>
                    <a:pt x="21244" y="21500"/>
                  </a:cubicBezTo>
                  <a:cubicBezTo>
                    <a:pt x="21161" y="21537"/>
                    <a:pt x="21069" y="21554"/>
                    <a:pt x="20977" y="21554"/>
                  </a:cubicBezTo>
                  <a:close/>
                  <a:moveTo>
                    <a:pt x="20977" y="21554"/>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65" name="AutoShape 131"/>
            <p:cNvSpPr/>
            <p:nvPr/>
          </p:nvSpPr>
          <p:spPr bwMode="auto">
            <a:xfrm>
              <a:off x="6699126" y="4137288"/>
              <a:ext cx="737735" cy="404336"/>
            </a:xfrm>
            <a:custGeom>
              <a:avLst/>
              <a:gdLst/>
              <a:ahLst/>
              <a:cxnLst/>
              <a:rect l="0" t="0" r="r" b="b"/>
              <a:pathLst>
                <a:path w="21541" h="21546">
                  <a:moveTo>
                    <a:pt x="21333" y="21546"/>
                  </a:moveTo>
                  <a:cubicBezTo>
                    <a:pt x="21300" y="21546"/>
                    <a:pt x="21267" y="21532"/>
                    <a:pt x="21235" y="21501"/>
                  </a:cubicBezTo>
                  <a:lnTo>
                    <a:pt x="108" y="711"/>
                  </a:lnTo>
                  <a:cubicBezTo>
                    <a:pt x="8" y="612"/>
                    <a:pt x="-30" y="383"/>
                    <a:pt x="24" y="199"/>
                  </a:cubicBezTo>
                  <a:cubicBezTo>
                    <a:pt x="79" y="16"/>
                    <a:pt x="204" y="-54"/>
                    <a:pt x="305" y="46"/>
                  </a:cubicBezTo>
                  <a:lnTo>
                    <a:pt x="21432" y="20836"/>
                  </a:lnTo>
                  <a:cubicBezTo>
                    <a:pt x="21532" y="20935"/>
                    <a:pt x="21570" y="21164"/>
                    <a:pt x="21516" y="21348"/>
                  </a:cubicBezTo>
                  <a:cubicBezTo>
                    <a:pt x="21478" y="21474"/>
                    <a:pt x="21407" y="21546"/>
                    <a:pt x="21333" y="21546"/>
                  </a:cubicBezTo>
                  <a:close/>
                  <a:moveTo>
                    <a:pt x="21333" y="21546"/>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66" name="AutoShape 132"/>
            <p:cNvSpPr/>
            <p:nvPr/>
          </p:nvSpPr>
          <p:spPr bwMode="auto">
            <a:xfrm>
              <a:off x="5869174" y="1129599"/>
              <a:ext cx="269557" cy="390148"/>
            </a:xfrm>
            <a:custGeom>
              <a:avLst/>
              <a:gdLst/>
              <a:ahLst/>
              <a:cxnLst/>
              <a:rect l="0" t="0" r="r" b="b"/>
              <a:pathLst>
                <a:path w="21445" h="21546">
                  <a:moveTo>
                    <a:pt x="564" y="21546"/>
                  </a:moveTo>
                  <a:cubicBezTo>
                    <a:pt x="455" y="21546"/>
                    <a:pt x="344" y="21524"/>
                    <a:pt x="247" y="21478"/>
                  </a:cubicBezTo>
                  <a:cubicBezTo>
                    <a:pt x="-11" y="21357"/>
                    <a:pt x="-78" y="21113"/>
                    <a:pt x="98" y="20934"/>
                  </a:cubicBezTo>
                  <a:lnTo>
                    <a:pt x="20413" y="172"/>
                  </a:lnTo>
                  <a:cubicBezTo>
                    <a:pt x="20589" y="-7"/>
                    <a:pt x="20939" y="-54"/>
                    <a:pt x="21197" y="68"/>
                  </a:cubicBezTo>
                  <a:cubicBezTo>
                    <a:pt x="21455" y="189"/>
                    <a:pt x="21522" y="433"/>
                    <a:pt x="21346" y="612"/>
                  </a:cubicBezTo>
                  <a:lnTo>
                    <a:pt x="1031" y="21374"/>
                  </a:lnTo>
                  <a:cubicBezTo>
                    <a:pt x="922" y="21486"/>
                    <a:pt x="744" y="21546"/>
                    <a:pt x="564" y="21546"/>
                  </a:cubicBezTo>
                  <a:close/>
                  <a:moveTo>
                    <a:pt x="564" y="21546"/>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67" name="AutoShape 133"/>
            <p:cNvSpPr/>
            <p:nvPr/>
          </p:nvSpPr>
          <p:spPr bwMode="auto">
            <a:xfrm>
              <a:off x="4442473" y="4094727"/>
              <a:ext cx="986898" cy="453991"/>
            </a:xfrm>
            <a:custGeom>
              <a:avLst/>
              <a:gdLst/>
              <a:ahLst/>
              <a:cxnLst/>
              <a:rect l="0" t="0" r="r" b="b"/>
              <a:pathLst>
                <a:path w="21557" h="21553">
                  <a:moveTo>
                    <a:pt x="155" y="21553"/>
                  </a:moveTo>
                  <a:cubicBezTo>
                    <a:pt x="96" y="21553"/>
                    <a:pt x="39" y="21479"/>
                    <a:pt x="13" y="21355"/>
                  </a:cubicBezTo>
                  <a:cubicBezTo>
                    <a:pt x="-22" y="21186"/>
                    <a:pt x="13" y="20986"/>
                    <a:pt x="91" y="20909"/>
                  </a:cubicBezTo>
                  <a:lnTo>
                    <a:pt x="21337" y="30"/>
                  </a:lnTo>
                  <a:cubicBezTo>
                    <a:pt x="21416" y="-47"/>
                    <a:pt x="21507" y="28"/>
                    <a:pt x="21543" y="198"/>
                  </a:cubicBezTo>
                  <a:cubicBezTo>
                    <a:pt x="21578" y="367"/>
                    <a:pt x="21543" y="567"/>
                    <a:pt x="21465" y="643"/>
                  </a:cubicBezTo>
                  <a:lnTo>
                    <a:pt x="219" y="21523"/>
                  </a:lnTo>
                  <a:cubicBezTo>
                    <a:pt x="198" y="21544"/>
                    <a:pt x="176" y="21553"/>
                    <a:pt x="155" y="21553"/>
                  </a:cubicBezTo>
                  <a:close/>
                  <a:moveTo>
                    <a:pt x="155" y="21553"/>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68" name="AutoShape 134"/>
            <p:cNvSpPr/>
            <p:nvPr/>
          </p:nvSpPr>
          <p:spPr bwMode="auto">
            <a:xfrm>
              <a:off x="6330259" y="1101224"/>
              <a:ext cx="1106603" cy="617144"/>
            </a:xfrm>
            <a:custGeom>
              <a:avLst/>
              <a:gdLst/>
              <a:ahLst/>
              <a:cxnLst/>
              <a:rect l="0" t="0" r="r" b="b"/>
              <a:pathLst>
                <a:path w="21561" h="21565">
                  <a:moveTo>
                    <a:pt x="21422" y="21565"/>
                  </a:moveTo>
                  <a:cubicBezTo>
                    <a:pt x="21399" y="21565"/>
                    <a:pt x="21376" y="21555"/>
                    <a:pt x="21355" y="21534"/>
                  </a:cubicBezTo>
                  <a:lnTo>
                    <a:pt x="71" y="465"/>
                  </a:lnTo>
                  <a:cubicBezTo>
                    <a:pt x="4" y="399"/>
                    <a:pt x="-20" y="248"/>
                    <a:pt x="17" y="128"/>
                  </a:cubicBezTo>
                  <a:cubicBezTo>
                    <a:pt x="54" y="9"/>
                    <a:pt x="138" y="-35"/>
                    <a:pt x="205" y="31"/>
                  </a:cubicBezTo>
                  <a:lnTo>
                    <a:pt x="21489" y="21100"/>
                  </a:lnTo>
                  <a:cubicBezTo>
                    <a:pt x="21556" y="21166"/>
                    <a:pt x="21580" y="21317"/>
                    <a:pt x="21543" y="21437"/>
                  </a:cubicBezTo>
                  <a:cubicBezTo>
                    <a:pt x="21518" y="21519"/>
                    <a:pt x="21471" y="21565"/>
                    <a:pt x="21422" y="21565"/>
                  </a:cubicBezTo>
                  <a:close/>
                  <a:moveTo>
                    <a:pt x="21422" y="21565"/>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69" name="AutoShape 135"/>
            <p:cNvSpPr/>
            <p:nvPr/>
          </p:nvSpPr>
          <p:spPr bwMode="auto">
            <a:xfrm>
              <a:off x="6883560" y="2505759"/>
              <a:ext cx="1099509" cy="560395"/>
            </a:xfrm>
            <a:custGeom>
              <a:avLst/>
              <a:gdLst/>
              <a:ahLst/>
              <a:cxnLst/>
              <a:rect l="0" t="0" r="r" b="b"/>
              <a:pathLst>
                <a:path w="21561" h="21561">
                  <a:moveTo>
                    <a:pt x="21421" y="21561"/>
                  </a:moveTo>
                  <a:cubicBezTo>
                    <a:pt x="21400" y="21561"/>
                    <a:pt x="21379" y="21552"/>
                    <a:pt x="21359" y="21532"/>
                  </a:cubicBezTo>
                  <a:lnTo>
                    <a:pt x="76" y="517"/>
                  </a:lnTo>
                  <a:cubicBezTo>
                    <a:pt x="8" y="449"/>
                    <a:pt x="-20" y="285"/>
                    <a:pt x="14" y="150"/>
                  </a:cubicBezTo>
                  <a:cubicBezTo>
                    <a:pt x="49" y="15"/>
                    <a:pt x="133" y="-39"/>
                    <a:pt x="201" y="29"/>
                  </a:cubicBezTo>
                  <a:lnTo>
                    <a:pt x="21484" y="21045"/>
                  </a:lnTo>
                  <a:cubicBezTo>
                    <a:pt x="21552" y="21113"/>
                    <a:pt x="21580" y="21277"/>
                    <a:pt x="21546" y="21411"/>
                  </a:cubicBezTo>
                  <a:cubicBezTo>
                    <a:pt x="21521" y="21506"/>
                    <a:pt x="21472" y="21561"/>
                    <a:pt x="21421" y="21561"/>
                  </a:cubicBezTo>
                  <a:close/>
                  <a:moveTo>
                    <a:pt x="21421" y="21561"/>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70" name="AutoShape 136"/>
            <p:cNvSpPr/>
            <p:nvPr/>
          </p:nvSpPr>
          <p:spPr bwMode="auto">
            <a:xfrm>
              <a:off x="7592921" y="3612361"/>
              <a:ext cx="500986" cy="188868"/>
            </a:xfrm>
            <a:custGeom>
              <a:avLst/>
              <a:gdLst/>
              <a:ahLst/>
              <a:cxnLst/>
              <a:rect l="0" t="0" r="r" b="b"/>
              <a:pathLst>
                <a:path w="21520" h="21494">
                  <a:moveTo>
                    <a:pt x="21208" y="21494"/>
                  </a:moveTo>
                  <a:cubicBezTo>
                    <a:pt x="21173" y="21494"/>
                    <a:pt x="21138" y="21479"/>
                    <a:pt x="21103" y="21446"/>
                  </a:cubicBezTo>
                  <a:lnTo>
                    <a:pt x="207" y="1604"/>
                  </a:lnTo>
                  <a:cubicBezTo>
                    <a:pt x="45" y="1450"/>
                    <a:pt x="-40" y="978"/>
                    <a:pt x="18" y="548"/>
                  </a:cubicBezTo>
                  <a:cubicBezTo>
                    <a:pt x="76" y="117"/>
                    <a:pt x="255" y="-106"/>
                    <a:pt x="417" y="49"/>
                  </a:cubicBezTo>
                  <a:lnTo>
                    <a:pt x="21314" y="19890"/>
                  </a:lnTo>
                  <a:cubicBezTo>
                    <a:pt x="21476" y="20044"/>
                    <a:pt x="21560" y="20517"/>
                    <a:pt x="21502" y="20947"/>
                  </a:cubicBezTo>
                  <a:cubicBezTo>
                    <a:pt x="21456" y="21284"/>
                    <a:pt x="21336" y="21494"/>
                    <a:pt x="21208" y="21494"/>
                  </a:cubicBezTo>
                  <a:close/>
                  <a:moveTo>
                    <a:pt x="21208" y="21494"/>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71" name="AutoShape 137"/>
            <p:cNvSpPr/>
            <p:nvPr/>
          </p:nvSpPr>
          <p:spPr bwMode="auto">
            <a:xfrm>
              <a:off x="4080699" y="3250588"/>
              <a:ext cx="268670" cy="1240495"/>
            </a:xfrm>
            <a:custGeom>
              <a:avLst/>
              <a:gdLst/>
              <a:ahLst/>
              <a:cxnLst/>
              <a:rect l="0" t="0" r="r" b="b"/>
              <a:pathLst>
                <a:path w="21498" h="21589">
                  <a:moveTo>
                    <a:pt x="20938" y="21589"/>
                  </a:moveTo>
                  <a:cubicBezTo>
                    <a:pt x="20679" y="21589"/>
                    <a:pt x="20446" y="21549"/>
                    <a:pt x="20391" y="21492"/>
                  </a:cubicBezTo>
                  <a:lnTo>
                    <a:pt x="12" y="147"/>
                  </a:lnTo>
                  <a:cubicBezTo>
                    <a:pt x="-51" y="81"/>
                    <a:pt x="143" y="16"/>
                    <a:pt x="445" y="3"/>
                  </a:cubicBezTo>
                  <a:cubicBezTo>
                    <a:pt x="748" y="-11"/>
                    <a:pt x="1043" y="31"/>
                    <a:pt x="1107" y="97"/>
                  </a:cubicBezTo>
                  <a:lnTo>
                    <a:pt x="21486" y="21442"/>
                  </a:lnTo>
                  <a:cubicBezTo>
                    <a:pt x="21549" y="21508"/>
                    <a:pt x="21355" y="21573"/>
                    <a:pt x="21053" y="21586"/>
                  </a:cubicBezTo>
                  <a:cubicBezTo>
                    <a:pt x="21014" y="21588"/>
                    <a:pt x="20976" y="21589"/>
                    <a:pt x="20938" y="21589"/>
                  </a:cubicBezTo>
                  <a:close/>
                  <a:moveTo>
                    <a:pt x="20938" y="21589"/>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72" name="AutoShape 138"/>
            <p:cNvSpPr/>
            <p:nvPr/>
          </p:nvSpPr>
          <p:spPr bwMode="auto">
            <a:xfrm>
              <a:off x="8281000" y="4633841"/>
              <a:ext cx="141872" cy="319212"/>
            </a:xfrm>
            <a:custGeom>
              <a:avLst/>
              <a:gdLst/>
              <a:ahLst/>
              <a:cxnLst/>
              <a:rect l="0" t="0" r="r" b="b"/>
              <a:pathLst>
                <a:path w="21312" h="21535">
                  <a:moveTo>
                    <a:pt x="1066" y="21535"/>
                  </a:moveTo>
                  <a:cubicBezTo>
                    <a:pt x="929" y="21535"/>
                    <a:pt x="789" y="21524"/>
                    <a:pt x="655" y="21498"/>
                  </a:cubicBezTo>
                  <a:cubicBezTo>
                    <a:pt x="112" y="21396"/>
                    <a:pt x="-144" y="21115"/>
                    <a:pt x="83" y="20872"/>
                  </a:cubicBezTo>
                  <a:lnTo>
                    <a:pt x="19262" y="294"/>
                  </a:lnTo>
                  <a:cubicBezTo>
                    <a:pt x="19490" y="49"/>
                    <a:pt x="20116" y="-65"/>
                    <a:pt x="20657" y="37"/>
                  </a:cubicBezTo>
                  <a:cubicBezTo>
                    <a:pt x="21200" y="139"/>
                    <a:pt x="21456" y="420"/>
                    <a:pt x="21229" y="663"/>
                  </a:cubicBezTo>
                  <a:lnTo>
                    <a:pt x="2050" y="21241"/>
                  </a:lnTo>
                  <a:cubicBezTo>
                    <a:pt x="1878" y="21424"/>
                    <a:pt x="1483" y="21535"/>
                    <a:pt x="1066" y="21535"/>
                  </a:cubicBezTo>
                  <a:close/>
                  <a:moveTo>
                    <a:pt x="1066" y="21535"/>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73" name="AutoShape 139"/>
            <p:cNvSpPr/>
            <p:nvPr/>
          </p:nvSpPr>
          <p:spPr bwMode="auto">
            <a:xfrm>
              <a:off x="8195877" y="3874825"/>
              <a:ext cx="219902" cy="532021"/>
            </a:xfrm>
            <a:custGeom>
              <a:avLst/>
              <a:gdLst/>
              <a:ahLst/>
              <a:cxnLst/>
              <a:rect l="0" t="0" r="r" b="b"/>
              <a:pathLst>
                <a:path w="21417" h="21562">
                  <a:moveTo>
                    <a:pt x="20725" y="21562"/>
                  </a:moveTo>
                  <a:cubicBezTo>
                    <a:pt x="20450" y="21562"/>
                    <a:pt x="20191" y="21494"/>
                    <a:pt x="20083" y="21381"/>
                  </a:cubicBezTo>
                  <a:lnTo>
                    <a:pt x="48" y="394"/>
                  </a:lnTo>
                  <a:cubicBezTo>
                    <a:pt x="-92" y="246"/>
                    <a:pt x="81" y="79"/>
                    <a:pt x="436" y="20"/>
                  </a:cubicBezTo>
                  <a:cubicBezTo>
                    <a:pt x="790" y="-38"/>
                    <a:pt x="1192" y="34"/>
                    <a:pt x="1333" y="182"/>
                  </a:cubicBezTo>
                  <a:lnTo>
                    <a:pt x="21368" y="21168"/>
                  </a:lnTo>
                  <a:cubicBezTo>
                    <a:pt x="21508" y="21316"/>
                    <a:pt x="21335" y="21483"/>
                    <a:pt x="20980" y="21542"/>
                  </a:cubicBezTo>
                  <a:cubicBezTo>
                    <a:pt x="20897" y="21555"/>
                    <a:pt x="20810" y="21562"/>
                    <a:pt x="20725" y="21562"/>
                  </a:cubicBezTo>
                  <a:close/>
                  <a:moveTo>
                    <a:pt x="20725" y="21562"/>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74" name="AutoShape 140"/>
            <p:cNvSpPr/>
            <p:nvPr/>
          </p:nvSpPr>
          <p:spPr bwMode="auto">
            <a:xfrm>
              <a:off x="7968882" y="2456103"/>
              <a:ext cx="92217" cy="567489"/>
            </a:xfrm>
            <a:custGeom>
              <a:avLst/>
              <a:gdLst/>
              <a:ahLst/>
              <a:cxnLst/>
              <a:rect l="0" t="0" r="r" b="b"/>
              <a:pathLst>
                <a:path w="21379" h="21581">
                  <a:moveTo>
                    <a:pt x="19732" y="21581"/>
                  </a:moveTo>
                  <a:cubicBezTo>
                    <a:pt x="18926" y="21581"/>
                    <a:pt x="18221" y="21484"/>
                    <a:pt x="18106" y="21349"/>
                  </a:cubicBezTo>
                  <a:lnTo>
                    <a:pt x="17" y="307"/>
                  </a:lnTo>
                  <a:cubicBezTo>
                    <a:pt x="-110" y="160"/>
                    <a:pt x="517" y="23"/>
                    <a:pt x="1416" y="3"/>
                  </a:cubicBezTo>
                  <a:cubicBezTo>
                    <a:pt x="2321" y="-19"/>
                    <a:pt x="3148" y="85"/>
                    <a:pt x="3274" y="232"/>
                  </a:cubicBezTo>
                  <a:lnTo>
                    <a:pt x="21363" y="21274"/>
                  </a:lnTo>
                  <a:cubicBezTo>
                    <a:pt x="21490" y="21421"/>
                    <a:pt x="20863" y="21558"/>
                    <a:pt x="19964" y="21579"/>
                  </a:cubicBezTo>
                  <a:cubicBezTo>
                    <a:pt x="19887" y="21580"/>
                    <a:pt x="19808" y="21581"/>
                    <a:pt x="19732" y="21581"/>
                  </a:cubicBezTo>
                  <a:close/>
                  <a:moveTo>
                    <a:pt x="19732" y="21581"/>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75" name="AutoShape 141"/>
            <p:cNvSpPr/>
            <p:nvPr/>
          </p:nvSpPr>
          <p:spPr bwMode="auto">
            <a:xfrm>
              <a:off x="7997256" y="1838960"/>
              <a:ext cx="474385" cy="617144"/>
            </a:xfrm>
            <a:custGeom>
              <a:avLst/>
              <a:gdLst/>
              <a:ahLst/>
              <a:cxnLst/>
              <a:rect l="0" t="0" r="r" b="b"/>
              <a:pathLst>
                <a:path w="21516" h="21568">
                  <a:moveTo>
                    <a:pt x="321" y="21568"/>
                  </a:moveTo>
                  <a:cubicBezTo>
                    <a:pt x="252" y="21568"/>
                    <a:pt x="184" y="21551"/>
                    <a:pt x="126" y="21517"/>
                  </a:cubicBezTo>
                  <a:cubicBezTo>
                    <a:pt x="-15" y="21434"/>
                    <a:pt x="-42" y="21278"/>
                    <a:pt x="66" y="21169"/>
                  </a:cubicBezTo>
                  <a:lnTo>
                    <a:pt x="20940" y="98"/>
                  </a:lnTo>
                  <a:cubicBezTo>
                    <a:pt x="21048" y="-11"/>
                    <a:pt x="21249" y="-32"/>
                    <a:pt x="21390" y="51"/>
                  </a:cubicBezTo>
                  <a:cubicBezTo>
                    <a:pt x="21531" y="134"/>
                    <a:pt x="21558" y="290"/>
                    <a:pt x="21450" y="399"/>
                  </a:cubicBezTo>
                  <a:lnTo>
                    <a:pt x="576" y="21471"/>
                  </a:lnTo>
                  <a:cubicBezTo>
                    <a:pt x="513" y="21535"/>
                    <a:pt x="417" y="21568"/>
                    <a:pt x="321" y="21568"/>
                  </a:cubicBezTo>
                  <a:close/>
                  <a:moveTo>
                    <a:pt x="321" y="21568"/>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76" name="AutoShape 142"/>
            <p:cNvSpPr/>
            <p:nvPr/>
          </p:nvSpPr>
          <p:spPr bwMode="auto">
            <a:xfrm>
              <a:off x="8578932" y="1874428"/>
              <a:ext cx="112611" cy="425616"/>
            </a:xfrm>
            <a:custGeom>
              <a:avLst/>
              <a:gdLst/>
              <a:ahLst/>
              <a:cxnLst/>
              <a:rect l="0" t="0" r="r" b="b"/>
              <a:pathLst>
                <a:path w="21329" h="21564">
                  <a:moveTo>
                    <a:pt x="19995" y="21564"/>
                  </a:moveTo>
                  <a:cubicBezTo>
                    <a:pt x="19394" y="21564"/>
                    <a:pt x="18848" y="21454"/>
                    <a:pt x="18701" y="21289"/>
                  </a:cubicBezTo>
                  <a:lnTo>
                    <a:pt x="37" y="444"/>
                  </a:lnTo>
                  <a:cubicBezTo>
                    <a:pt x="-136" y="251"/>
                    <a:pt x="304" y="57"/>
                    <a:pt x="1020" y="10"/>
                  </a:cubicBezTo>
                  <a:cubicBezTo>
                    <a:pt x="1728" y="-36"/>
                    <a:pt x="2454" y="82"/>
                    <a:pt x="2627" y="275"/>
                  </a:cubicBezTo>
                  <a:lnTo>
                    <a:pt x="21291" y="21120"/>
                  </a:lnTo>
                  <a:cubicBezTo>
                    <a:pt x="21464" y="21313"/>
                    <a:pt x="21024" y="21507"/>
                    <a:pt x="20308" y="21554"/>
                  </a:cubicBezTo>
                  <a:cubicBezTo>
                    <a:pt x="20204" y="21561"/>
                    <a:pt x="20099" y="21564"/>
                    <a:pt x="19995" y="21564"/>
                  </a:cubicBezTo>
                  <a:close/>
                  <a:moveTo>
                    <a:pt x="19995" y="21564"/>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77" name="AutoShape 143"/>
            <p:cNvSpPr/>
            <p:nvPr/>
          </p:nvSpPr>
          <p:spPr bwMode="auto">
            <a:xfrm>
              <a:off x="8344843" y="1072850"/>
              <a:ext cx="340493" cy="101971"/>
            </a:xfrm>
            <a:custGeom>
              <a:avLst/>
              <a:gdLst/>
              <a:ahLst/>
              <a:cxnLst/>
              <a:rect l="0" t="0" r="r" b="b"/>
              <a:pathLst>
                <a:path w="21502" h="21440">
                  <a:moveTo>
                    <a:pt x="447" y="21440"/>
                  </a:moveTo>
                  <a:cubicBezTo>
                    <a:pt x="250" y="21440"/>
                    <a:pt x="70" y="21005"/>
                    <a:pt x="16" y="20346"/>
                  </a:cubicBezTo>
                  <a:cubicBezTo>
                    <a:pt x="-49" y="19557"/>
                    <a:pt x="92" y="18743"/>
                    <a:pt x="331" y="18529"/>
                  </a:cubicBezTo>
                  <a:lnTo>
                    <a:pt x="20937" y="52"/>
                  </a:lnTo>
                  <a:cubicBezTo>
                    <a:pt x="21176" y="-160"/>
                    <a:pt x="21422" y="303"/>
                    <a:pt x="21487" y="1094"/>
                  </a:cubicBezTo>
                  <a:cubicBezTo>
                    <a:pt x="21551" y="1883"/>
                    <a:pt x="21410" y="2697"/>
                    <a:pt x="21172" y="2910"/>
                  </a:cubicBezTo>
                  <a:lnTo>
                    <a:pt x="565" y="21388"/>
                  </a:lnTo>
                  <a:cubicBezTo>
                    <a:pt x="526" y="21422"/>
                    <a:pt x="486" y="21440"/>
                    <a:pt x="447" y="21440"/>
                  </a:cubicBezTo>
                  <a:close/>
                  <a:moveTo>
                    <a:pt x="447" y="2144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78" name="AutoShape 144"/>
            <p:cNvSpPr/>
            <p:nvPr/>
          </p:nvSpPr>
          <p:spPr bwMode="auto">
            <a:xfrm>
              <a:off x="8160409" y="710190"/>
              <a:ext cx="141872" cy="437143"/>
            </a:xfrm>
            <a:custGeom>
              <a:avLst/>
              <a:gdLst/>
              <a:ahLst/>
              <a:cxnLst/>
              <a:rect l="0" t="0" r="r" b="b"/>
              <a:pathLst>
                <a:path w="21350" h="21559">
                  <a:moveTo>
                    <a:pt x="20283" y="21559"/>
                  </a:moveTo>
                  <a:cubicBezTo>
                    <a:pt x="19824" y="21559"/>
                    <a:pt x="19401" y="21461"/>
                    <a:pt x="19261" y="21310"/>
                  </a:cubicBezTo>
                  <a:lnTo>
                    <a:pt x="46" y="453"/>
                  </a:lnTo>
                  <a:cubicBezTo>
                    <a:pt x="-125" y="267"/>
                    <a:pt x="194" y="72"/>
                    <a:pt x="758" y="16"/>
                  </a:cubicBezTo>
                  <a:cubicBezTo>
                    <a:pt x="1324" y="-41"/>
                    <a:pt x="1918" y="65"/>
                    <a:pt x="2089" y="250"/>
                  </a:cubicBezTo>
                  <a:lnTo>
                    <a:pt x="21304" y="21106"/>
                  </a:lnTo>
                  <a:cubicBezTo>
                    <a:pt x="21475" y="21292"/>
                    <a:pt x="21156" y="21487"/>
                    <a:pt x="20592" y="21544"/>
                  </a:cubicBezTo>
                  <a:cubicBezTo>
                    <a:pt x="20489" y="21554"/>
                    <a:pt x="20385" y="21559"/>
                    <a:pt x="20283" y="21559"/>
                  </a:cubicBezTo>
                  <a:close/>
                  <a:moveTo>
                    <a:pt x="20283" y="21559"/>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179" name="AutoShape 145"/>
            <p:cNvSpPr/>
            <p:nvPr/>
          </p:nvSpPr>
          <p:spPr bwMode="auto">
            <a:xfrm>
              <a:off x="7692231" y="179055"/>
              <a:ext cx="312119" cy="212808"/>
            </a:xfrm>
            <a:custGeom>
              <a:avLst/>
              <a:gdLst/>
              <a:ahLst/>
              <a:cxnLst/>
              <a:rect l="0" t="0" r="r" b="b"/>
              <a:pathLst>
                <a:path w="21465" h="21500">
                  <a:moveTo>
                    <a:pt x="20976" y="21500"/>
                  </a:moveTo>
                  <a:cubicBezTo>
                    <a:pt x="20883" y="21500"/>
                    <a:pt x="20789" y="21461"/>
                    <a:pt x="20706" y="21380"/>
                  </a:cubicBezTo>
                  <a:lnTo>
                    <a:pt x="217" y="1313"/>
                  </a:lnTo>
                  <a:cubicBezTo>
                    <a:pt x="-8" y="1094"/>
                    <a:pt x="-68" y="649"/>
                    <a:pt x="82" y="319"/>
                  </a:cubicBezTo>
                  <a:cubicBezTo>
                    <a:pt x="231" y="-10"/>
                    <a:pt x="533" y="-100"/>
                    <a:pt x="758" y="121"/>
                  </a:cubicBezTo>
                  <a:lnTo>
                    <a:pt x="21247" y="20187"/>
                  </a:lnTo>
                  <a:cubicBezTo>
                    <a:pt x="21472" y="20406"/>
                    <a:pt x="21532" y="20851"/>
                    <a:pt x="21382" y="21181"/>
                  </a:cubicBezTo>
                  <a:cubicBezTo>
                    <a:pt x="21289" y="21388"/>
                    <a:pt x="21133" y="21500"/>
                    <a:pt x="20976" y="21500"/>
                  </a:cubicBezTo>
                  <a:close/>
                  <a:moveTo>
                    <a:pt x="20976" y="2150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grpSp>
          <p:nvGrpSpPr>
            <p:cNvPr id="180" name="Group 148"/>
            <p:cNvGrpSpPr/>
            <p:nvPr/>
          </p:nvGrpSpPr>
          <p:grpSpPr bwMode="auto">
            <a:xfrm>
              <a:off x="7075087" y="3307336"/>
              <a:ext cx="349360" cy="417636"/>
              <a:chOff x="0" y="0"/>
              <a:chExt cx="394" cy="471"/>
            </a:xfrm>
            <a:grpFill/>
          </p:grpSpPr>
          <p:sp>
            <p:nvSpPr>
              <p:cNvPr id="301" name="AutoShape 146"/>
              <p:cNvSpPr/>
              <p:nvPr/>
            </p:nvSpPr>
            <p:spPr bwMode="auto">
              <a:xfrm>
                <a:off x="80" y="0"/>
                <a:ext cx="229" cy="229"/>
              </a:xfrm>
              <a:custGeom>
                <a:avLst/>
                <a:gdLst/>
                <a:ahLst/>
                <a:cxnLst/>
                <a:rect l="0" t="0" r="r" b="b"/>
                <a:pathLst>
                  <a:path w="21600" h="21600">
                    <a:moveTo>
                      <a:pt x="21600" y="10800"/>
                    </a:moveTo>
                    <a:cubicBezTo>
                      <a:pt x="21600" y="4836"/>
                      <a:pt x="16769" y="0"/>
                      <a:pt x="10800" y="0"/>
                    </a:cubicBezTo>
                    <a:cubicBezTo>
                      <a:pt x="4835" y="0"/>
                      <a:pt x="0" y="4837"/>
                      <a:pt x="0" y="10800"/>
                    </a:cubicBezTo>
                    <a:cubicBezTo>
                      <a:pt x="0" y="16765"/>
                      <a:pt x="4836" y="21600"/>
                      <a:pt x="10800" y="21600"/>
                    </a:cubicBezTo>
                    <a:cubicBezTo>
                      <a:pt x="16769" y="21600"/>
                      <a:pt x="21600" y="16765"/>
                      <a:pt x="21600" y="10800"/>
                    </a:cubicBezTo>
                    <a:close/>
                    <a:moveTo>
                      <a:pt x="2699" y="11035"/>
                    </a:moveTo>
                    <a:cubicBezTo>
                      <a:pt x="2699" y="11035"/>
                      <a:pt x="2388" y="7971"/>
                      <a:pt x="4595" y="5633"/>
                    </a:cubicBezTo>
                    <a:cubicBezTo>
                      <a:pt x="6148" y="7190"/>
                      <a:pt x="10801" y="11035"/>
                      <a:pt x="18901" y="11035"/>
                    </a:cubicBezTo>
                    <a:cubicBezTo>
                      <a:pt x="18901" y="15501"/>
                      <a:pt x="15267" y="19133"/>
                      <a:pt x="10801" y="19133"/>
                    </a:cubicBezTo>
                    <a:cubicBezTo>
                      <a:pt x="6334" y="19133"/>
                      <a:pt x="2699" y="15500"/>
                      <a:pt x="2699" y="11035"/>
                    </a:cubicBezTo>
                    <a:close/>
                    <a:moveTo>
                      <a:pt x="2699" y="11035"/>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sp>
            <p:nvSpPr>
              <p:cNvPr id="302" name="AutoShape 147"/>
              <p:cNvSpPr/>
              <p:nvPr/>
            </p:nvSpPr>
            <p:spPr bwMode="auto">
              <a:xfrm>
                <a:off x="0" y="256"/>
                <a:ext cx="394" cy="215"/>
              </a:xfrm>
              <a:custGeom>
                <a:avLst/>
                <a:gdLst/>
                <a:ahLst/>
                <a:cxnLst/>
                <a:rect l="0" t="0" r="r" b="b"/>
                <a:pathLst>
                  <a:path w="21600" h="21600">
                    <a:moveTo>
                      <a:pt x="0" y="6600"/>
                    </a:moveTo>
                    <a:lnTo>
                      <a:pt x="0" y="11702"/>
                    </a:lnTo>
                    <a:lnTo>
                      <a:pt x="0" y="18301"/>
                    </a:lnTo>
                    <a:cubicBezTo>
                      <a:pt x="0" y="20124"/>
                      <a:pt x="807" y="21600"/>
                      <a:pt x="1800" y="21600"/>
                    </a:cubicBezTo>
                    <a:lnTo>
                      <a:pt x="19800" y="21600"/>
                    </a:lnTo>
                    <a:cubicBezTo>
                      <a:pt x="20795" y="21600"/>
                      <a:pt x="21600" y="20124"/>
                      <a:pt x="21600" y="18301"/>
                    </a:cubicBezTo>
                    <a:lnTo>
                      <a:pt x="21600" y="11701"/>
                    </a:lnTo>
                    <a:lnTo>
                      <a:pt x="21600" y="6599"/>
                    </a:lnTo>
                    <a:cubicBezTo>
                      <a:pt x="21600" y="2955"/>
                      <a:pt x="19989" y="1"/>
                      <a:pt x="17999" y="1"/>
                    </a:cubicBezTo>
                    <a:lnTo>
                      <a:pt x="14808" y="1"/>
                    </a:lnTo>
                    <a:cubicBezTo>
                      <a:pt x="14582" y="1"/>
                      <a:pt x="14299" y="279"/>
                      <a:pt x="14173" y="622"/>
                    </a:cubicBezTo>
                    <a:lnTo>
                      <a:pt x="11026" y="8776"/>
                    </a:lnTo>
                    <a:cubicBezTo>
                      <a:pt x="10901" y="9121"/>
                      <a:pt x="10698" y="9121"/>
                      <a:pt x="10573" y="8776"/>
                    </a:cubicBezTo>
                    <a:lnTo>
                      <a:pt x="7427" y="622"/>
                    </a:lnTo>
                    <a:cubicBezTo>
                      <a:pt x="7301" y="279"/>
                      <a:pt x="7017" y="0"/>
                      <a:pt x="6792" y="0"/>
                    </a:cubicBezTo>
                    <a:lnTo>
                      <a:pt x="3600" y="0"/>
                    </a:lnTo>
                    <a:cubicBezTo>
                      <a:pt x="1613" y="0"/>
                      <a:pt x="0" y="2956"/>
                      <a:pt x="0" y="6600"/>
                    </a:cubicBezTo>
                    <a:close/>
                    <a:moveTo>
                      <a:pt x="0" y="6600"/>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grpSp>
        <p:grpSp>
          <p:nvGrpSpPr>
            <p:cNvPr id="181" name="Group 154"/>
            <p:cNvGrpSpPr/>
            <p:nvPr/>
          </p:nvGrpSpPr>
          <p:grpSpPr bwMode="auto">
            <a:xfrm>
              <a:off x="5571243" y="3881919"/>
              <a:ext cx="265124" cy="314779"/>
              <a:chOff x="0" y="0"/>
              <a:chExt cx="299" cy="355"/>
            </a:xfrm>
            <a:grpFill/>
          </p:grpSpPr>
          <p:sp>
            <p:nvSpPr>
              <p:cNvPr id="299" name="AutoShape 152"/>
              <p:cNvSpPr/>
              <p:nvPr/>
            </p:nvSpPr>
            <p:spPr bwMode="auto">
              <a:xfrm>
                <a:off x="64" y="0"/>
                <a:ext cx="174" cy="174"/>
              </a:xfrm>
              <a:custGeom>
                <a:avLst/>
                <a:gdLst/>
                <a:ahLst/>
                <a:cxnLst/>
                <a:rect l="0" t="0" r="r" b="b"/>
                <a:pathLst>
                  <a:path w="21600" h="21600">
                    <a:moveTo>
                      <a:pt x="21600" y="10801"/>
                    </a:moveTo>
                    <a:cubicBezTo>
                      <a:pt x="21600" y="4836"/>
                      <a:pt x="16770" y="0"/>
                      <a:pt x="10800" y="0"/>
                    </a:cubicBezTo>
                    <a:cubicBezTo>
                      <a:pt x="4836" y="0"/>
                      <a:pt x="0" y="4836"/>
                      <a:pt x="0" y="10801"/>
                    </a:cubicBezTo>
                    <a:cubicBezTo>
                      <a:pt x="0" y="16765"/>
                      <a:pt x="4836" y="21600"/>
                      <a:pt x="10800" y="21600"/>
                    </a:cubicBezTo>
                    <a:cubicBezTo>
                      <a:pt x="16770" y="21599"/>
                      <a:pt x="21600" y="16764"/>
                      <a:pt x="21600" y="10801"/>
                    </a:cubicBezTo>
                    <a:close/>
                    <a:moveTo>
                      <a:pt x="2700" y="11035"/>
                    </a:moveTo>
                    <a:cubicBezTo>
                      <a:pt x="2700" y="11035"/>
                      <a:pt x="2388" y="7971"/>
                      <a:pt x="4595" y="5634"/>
                    </a:cubicBezTo>
                    <a:cubicBezTo>
                      <a:pt x="6148" y="7191"/>
                      <a:pt x="10800" y="11035"/>
                      <a:pt x="18900" y="11035"/>
                    </a:cubicBezTo>
                    <a:cubicBezTo>
                      <a:pt x="18900" y="15501"/>
                      <a:pt x="15268" y="19132"/>
                      <a:pt x="10800" y="19132"/>
                    </a:cubicBezTo>
                    <a:cubicBezTo>
                      <a:pt x="6333" y="19132"/>
                      <a:pt x="2700" y="15500"/>
                      <a:pt x="2700" y="11035"/>
                    </a:cubicBezTo>
                    <a:close/>
                    <a:moveTo>
                      <a:pt x="2700" y="11035"/>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sp>
            <p:nvSpPr>
              <p:cNvPr id="300" name="AutoShape 153"/>
              <p:cNvSpPr/>
              <p:nvPr/>
            </p:nvSpPr>
            <p:spPr bwMode="auto">
              <a:xfrm>
                <a:off x="0" y="192"/>
                <a:ext cx="299" cy="163"/>
              </a:xfrm>
              <a:custGeom>
                <a:avLst/>
                <a:gdLst/>
                <a:ahLst/>
                <a:cxnLst/>
                <a:rect l="0" t="0" r="r" b="b"/>
                <a:pathLst>
                  <a:path w="21600" h="21600">
                    <a:moveTo>
                      <a:pt x="0" y="6601"/>
                    </a:moveTo>
                    <a:lnTo>
                      <a:pt x="0" y="11702"/>
                    </a:lnTo>
                    <a:lnTo>
                      <a:pt x="0" y="18302"/>
                    </a:lnTo>
                    <a:cubicBezTo>
                      <a:pt x="0" y="20126"/>
                      <a:pt x="806" y="21600"/>
                      <a:pt x="1800" y="21600"/>
                    </a:cubicBezTo>
                    <a:lnTo>
                      <a:pt x="19800" y="21600"/>
                    </a:lnTo>
                    <a:cubicBezTo>
                      <a:pt x="20795" y="21600"/>
                      <a:pt x="21600" y="20125"/>
                      <a:pt x="21600" y="18302"/>
                    </a:cubicBezTo>
                    <a:lnTo>
                      <a:pt x="21600" y="11702"/>
                    </a:lnTo>
                    <a:lnTo>
                      <a:pt x="21600" y="6601"/>
                    </a:lnTo>
                    <a:cubicBezTo>
                      <a:pt x="21600" y="2957"/>
                      <a:pt x="19989" y="2"/>
                      <a:pt x="18000" y="2"/>
                    </a:cubicBezTo>
                    <a:lnTo>
                      <a:pt x="14809" y="2"/>
                    </a:lnTo>
                    <a:cubicBezTo>
                      <a:pt x="14583" y="2"/>
                      <a:pt x="14299" y="280"/>
                      <a:pt x="14173" y="624"/>
                    </a:cubicBezTo>
                    <a:lnTo>
                      <a:pt x="11027" y="8777"/>
                    </a:lnTo>
                    <a:cubicBezTo>
                      <a:pt x="10902" y="9121"/>
                      <a:pt x="10699" y="9121"/>
                      <a:pt x="10574" y="8777"/>
                    </a:cubicBezTo>
                    <a:lnTo>
                      <a:pt x="7427" y="624"/>
                    </a:lnTo>
                    <a:cubicBezTo>
                      <a:pt x="7302" y="280"/>
                      <a:pt x="7018" y="0"/>
                      <a:pt x="6792" y="0"/>
                    </a:cubicBezTo>
                    <a:lnTo>
                      <a:pt x="3600" y="0"/>
                    </a:lnTo>
                    <a:cubicBezTo>
                      <a:pt x="1614" y="1"/>
                      <a:pt x="0" y="2957"/>
                      <a:pt x="0" y="6601"/>
                    </a:cubicBezTo>
                    <a:close/>
                    <a:moveTo>
                      <a:pt x="0" y="6601"/>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grpSp>
        <p:grpSp>
          <p:nvGrpSpPr>
            <p:cNvPr id="182" name="Group 157"/>
            <p:cNvGrpSpPr/>
            <p:nvPr/>
          </p:nvGrpSpPr>
          <p:grpSpPr bwMode="auto">
            <a:xfrm>
              <a:off x="6606909" y="2321325"/>
              <a:ext cx="189754" cy="223449"/>
              <a:chOff x="0" y="0"/>
              <a:chExt cx="214" cy="252"/>
            </a:xfrm>
            <a:grpFill/>
          </p:grpSpPr>
          <p:sp>
            <p:nvSpPr>
              <p:cNvPr id="297" name="AutoShape 155"/>
              <p:cNvSpPr/>
              <p:nvPr/>
            </p:nvSpPr>
            <p:spPr bwMode="auto">
              <a:xfrm>
                <a:off x="48" y="0"/>
                <a:ext cx="124" cy="124"/>
              </a:xfrm>
              <a:custGeom>
                <a:avLst/>
                <a:gdLst/>
                <a:ahLst/>
                <a:cxnLst/>
                <a:rect l="0" t="0" r="r" b="b"/>
                <a:pathLst>
                  <a:path w="21600" h="21600">
                    <a:moveTo>
                      <a:pt x="21600" y="10801"/>
                    </a:moveTo>
                    <a:cubicBezTo>
                      <a:pt x="21600" y="4836"/>
                      <a:pt x="16769" y="0"/>
                      <a:pt x="10799" y="0"/>
                    </a:cubicBezTo>
                    <a:cubicBezTo>
                      <a:pt x="4834" y="0"/>
                      <a:pt x="0" y="4836"/>
                      <a:pt x="0" y="10801"/>
                    </a:cubicBezTo>
                    <a:cubicBezTo>
                      <a:pt x="0" y="16765"/>
                      <a:pt x="4834" y="21600"/>
                      <a:pt x="10799" y="21600"/>
                    </a:cubicBezTo>
                    <a:cubicBezTo>
                      <a:pt x="16769" y="21600"/>
                      <a:pt x="21600" y="16765"/>
                      <a:pt x="21600" y="10801"/>
                    </a:cubicBezTo>
                    <a:close/>
                    <a:moveTo>
                      <a:pt x="2698" y="11036"/>
                    </a:moveTo>
                    <a:cubicBezTo>
                      <a:pt x="2698" y="11036"/>
                      <a:pt x="2386" y="7970"/>
                      <a:pt x="4594" y="5634"/>
                    </a:cubicBezTo>
                    <a:cubicBezTo>
                      <a:pt x="6147" y="7192"/>
                      <a:pt x="10799" y="11036"/>
                      <a:pt x="18899" y="11036"/>
                    </a:cubicBezTo>
                    <a:cubicBezTo>
                      <a:pt x="18899" y="15502"/>
                      <a:pt x="15266" y="19133"/>
                      <a:pt x="10798" y="19133"/>
                    </a:cubicBezTo>
                    <a:cubicBezTo>
                      <a:pt x="6332" y="19133"/>
                      <a:pt x="2698" y="15500"/>
                      <a:pt x="2698" y="11036"/>
                    </a:cubicBezTo>
                    <a:close/>
                    <a:moveTo>
                      <a:pt x="2698" y="11036"/>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sp>
            <p:nvSpPr>
              <p:cNvPr id="298" name="AutoShape 156"/>
              <p:cNvSpPr/>
              <p:nvPr/>
            </p:nvSpPr>
            <p:spPr bwMode="auto">
              <a:xfrm>
                <a:off x="0" y="136"/>
                <a:ext cx="214" cy="116"/>
              </a:xfrm>
              <a:custGeom>
                <a:avLst/>
                <a:gdLst/>
                <a:ahLst/>
                <a:cxnLst/>
                <a:rect l="0" t="0" r="r" b="b"/>
                <a:pathLst>
                  <a:path w="21600" h="21600">
                    <a:moveTo>
                      <a:pt x="0" y="6601"/>
                    </a:moveTo>
                    <a:lnTo>
                      <a:pt x="0" y="11702"/>
                    </a:lnTo>
                    <a:lnTo>
                      <a:pt x="0" y="18303"/>
                    </a:lnTo>
                    <a:cubicBezTo>
                      <a:pt x="0" y="20126"/>
                      <a:pt x="807" y="21600"/>
                      <a:pt x="1800" y="21600"/>
                    </a:cubicBezTo>
                    <a:lnTo>
                      <a:pt x="19800" y="21600"/>
                    </a:lnTo>
                    <a:cubicBezTo>
                      <a:pt x="20795" y="21600"/>
                      <a:pt x="21600" y="20126"/>
                      <a:pt x="21600" y="18303"/>
                    </a:cubicBezTo>
                    <a:lnTo>
                      <a:pt x="21600" y="11702"/>
                    </a:lnTo>
                    <a:lnTo>
                      <a:pt x="21600" y="6601"/>
                    </a:lnTo>
                    <a:cubicBezTo>
                      <a:pt x="21600" y="2957"/>
                      <a:pt x="19990" y="1"/>
                      <a:pt x="18000" y="1"/>
                    </a:cubicBezTo>
                    <a:lnTo>
                      <a:pt x="14809" y="1"/>
                    </a:lnTo>
                    <a:cubicBezTo>
                      <a:pt x="14584" y="1"/>
                      <a:pt x="14299" y="280"/>
                      <a:pt x="14173" y="623"/>
                    </a:cubicBezTo>
                    <a:lnTo>
                      <a:pt x="11027" y="8776"/>
                    </a:lnTo>
                    <a:cubicBezTo>
                      <a:pt x="10903" y="9121"/>
                      <a:pt x="10700" y="9121"/>
                      <a:pt x="10574" y="8776"/>
                    </a:cubicBezTo>
                    <a:lnTo>
                      <a:pt x="7427" y="623"/>
                    </a:lnTo>
                    <a:cubicBezTo>
                      <a:pt x="7302" y="278"/>
                      <a:pt x="7018" y="0"/>
                      <a:pt x="6793" y="0"/>
                    </a:cubicBezTo>
                    <a:lnTo>
                      <a:pt x="3601" y="0"/>
                    </a:lnTo>
                    <a:cubicBezTo>
                      <a:pt x="1615" y="0"/>
                      <a:pt x="0" y="2957"/>
                      <a:pt x="0" y="6601"/>
                    </a:cubicBezTo>
                    <a:close/>
                    <a:moveTo>
                      <a:pt x="0" y="6601"/>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grpSp>
        <p:sp>
          <p:nvSpPr>
            <p:cNvPr id="183" name="AutoShape 158"/>
            <p:cNvSpPr/>
            <p:nvPr/>
          </p:nvSpPr>
          <p:spPr bwMode="auto">
            <a:xfrm>
              <a:off x="6677845" y="4640935"/>
              <a:ext cx="267784" cy="267784"/>
            </a:xfrm>
            <a:custGeom>
              <a:avLst/>
              <a:gdLst/>
              <a:ahLst/>
              <a:cxnLst/>
              <a:rect l="0" t="0" r="r" b="b"/>
              <a:pathLst>
                <a:path w="21600" h="21600">
                  <a:moveTo>
                    <a:pt x="10799" y="21600"/>
                  </a:moveTo>
                  <a:cubicBezTo>
                    <a:pt x="4844" y="21600"/>
                    <a:pt x="0" y="16754"/>
                    <a:pt x="0" y="10800"/>
                  </a:cubicBezTo>
                  <a:cubicBezTo>
                    <a:pt x="0" y="4845"/>
                    <a:pt x="4845" y="0"/>
                    <a:pt x="10799" y="0"/>
                  </a:cubicBezTo>
                  <a:cubicBezTo>
                    <a:pt x="16755" y="0"/>
                    <a:pt x="21600" y="4845"/>
                    <a:pt x="21600" y="10800"/>
                  </a:cubicBezTo>
                  <a:cubicBezTo>
                    <a:pt x="21600" y="16754"/>
                    <a:pt x="16755" y="21600"/>
                    <a:pt x="10799" y="21600"/>
                  </a:cubicBezTo>
                  <a:close/>
                  <a:moveTo>
                    <a:pt x="10799" y="1271"/>
                  </a:moveTo>
                  <a:cubicBezTo>
                    <a:pt x="5546" y="1271"/>
                    <a:pt x="1271" y="5545"/>
                    <a:pt x="1271" y="10800"/>
                  </a:cubicBezTo>
                  <a:cubicBezTo>
                    <a:pt x="1271" y="16054"/>
                    <a:pt x="5546" y="20329"/>
                    <a:pt x="10799" y="20329"/>
                  </a:cubicBezTo>
                  <a:cubicBezTo>
                    <a:pt x="16054" y="20329"/>
                    <a:pt x="20328" y="16054"/>
                    <a:pt x="20328" y="10800"/>
                  </a:cubicBezTo>
                  <a:cubicBezTo>
                    <a:pt x="20328" y="5546"/>
                    <a:pt x="16054" y="1271"/>
                    <a:pt x="10799" y="1271"/>
                  </a:cubicBezTo>
                  <a:close/>
                  <a:moveTo>
                    <a:pt x="10799" y="1271"/>
                  </a:moveTo>
                </a:path>
              </a:pathLst>
            </a:custGeom>
            <a:grpFill/>
            <a:ln>
              <a:noFill/>
            </a:ln>
          </p:spPr>
          <p:txBody>
            <a:bodyPr lIns="0" tIns="0" rIns="0" bIns="0"/>
            <a:lstStyle/>
            <a:p>
              <a:pPr defTabSz="1218565">
                <a:defRPr/>
              </a:pPr>
              <a:endParaRPr lang="en-US" sz="2400" kern="0" dirty="0">
                <a:solidFill>
                  <a:sysClr val="windowText" lastClr="000000"/>
                </a:solidFill>
              </a:endParaRPr>
            </a:p>
          </p:txBody>
        </p:sp>
        <p:grpSp>
          <p:nvGrpSpPr>
            <p:cNvPr id="184" name="Group 161"/>
            <p:cNvGrpSpPr/>
            <p:nvPr/>
          </p:nvGrpSpPr>
          <p:grpSpPr bwMode="auto">
            <a:xfrm>
              <a:off x="6748781" y="4704777"/>
              <a:ext cx="122365" cy="144533"/>
              <a:chOff x="0" y="0"/>
              <a:chExt cx="138" cy="163"/>
            </a:xfrm>
            <a:grpFill/>
          </p:grpSpPr>
          <p:sp>
            <p:nvSpPr>
              <p:cNvPr id="295" name="AutoShape 159"/>
              <p:cNvSpPr/>
              <p:nvPr/>
            </p:nvSpPr>
            <p:spPr bwMode="auto">
              <a:xfrm>
                <a:off x="32" y="0"/>
                <a:ext cx="80" cy="80"/>
              </a:xfrm>
              <a:custGeom>
                <a:avLst/>
                <a:gdLst/>
                <a:ahLst/>
                <a:cxnLst/>
                <a:rect l="0" t="0" r="r" b="b"/>
                <a:pathLst>
                  <a:path w="21600" h="21598">
                    <a:moveTo>
                      <a:pt x="21600" y="10799"/>
                    </a:moveTo>
                    <a:cubicBezTo>
                      <a:pt x="21600" y="4836"/>
                      <a:pt x="16770" y="0"/>
                      <a:pt x="10798" y="0"/>
                    </a:cubicBezTo>
                    <a:cubicBezTo>
                      <a:pt x="4836" y="0"/>
                      <a:pt x="0" y="4836"/>
                      <a:pt x="0" y="10799"/>
                    </a:cubicBezTo>
                    <a:cubicBezTo>
                      <a:pt x="0" y="16762"/>
                      <a:pt x="4836" y="21598"/>
                      <a:pt x="10798" y="21598"/>
                    </a:cubicBezTo>
                    <a:cubicBezTo>
                      <a:pt x="16770" y="21600"/>
                      <a:pt x="21600" y="16762"/>
                      <a:pt x="21600" y="10799"/>
                    </a:cubicBezTo>
                    <a:close/>
                    <a:moveTo>
                      <a:pt x="2701" y="11037"/>
                    </a:moveTo>
                    <a:cubicBezTo>
                      <a:pt x="2701" y="11037"/>
                      <a:pt x="2385" y="7972"/>
                      <a:pt x="4595" y="5633"/>
                    </a:cubicBezTo>
                    <a:cubicBezTo>
                      <a:pt x="6149" y="7194"/>
                      <a:pt x="10798" y="11037"/>
                      <a:pt x="18899" y="11037"/>
                    </a:cubicBezTo>
                    <a:cubicBezTo>
                      <a:pt x="18899" y="15501"/>
                      <a:pt x="15269" y="19134"/>
                      <a:pt x="10796" y="19134"/>
                    </a:cubicBezTo>
                    <a:cubicBezTo>
                      <a:pt x="6329" y="19134"/>
                      <a:pt x="2701" y="15501"/>
                      <a:pt x="2701" y="11037"/>
                    </a:cubicBezTo>
                    <a:close/>
                    <a:moveTo>
                      <a:pt x="2701" y="1103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sp>
            <p:nvSpPr>
              <p:cNvPr id="296" name="AutoShape 160"/>
              <p:cNvSpPr/>
              <p:nvPr/>
            </p:nvSpPr>
            <p:spPr bwMode="auto">
              <a:xfrm>
                <a:off x="0" y="88"/>
                <a:ext cx="138" cy="75"/>
              </a:xfrm>
              <a:custGeom>
                <a:avLst/>
                <a:gdLst/>
                <a:ahLst/>
                <a:cxnLst/>
                <a:rect l="0" t="0" r="r" b="b"/>
                <a:pathLst>
                  <a:path w="21600" h="21600">
                    <a:moveTo>
                      <a:pt x="0" y="6600"/>
                    </a:moveTo>
                    <a:lnTo>
                      <a:pt x="0" y="11699"/>
                    </a:lnTo>
                    <a:lnTo>
                      <a:pt x="0" y="18299"/>
                    </a:lnTo>
                    <a:cubicBezTo>
                      <a:pt x="0" y="20123"/>
                      <a:pt x="807" y="21600"/>
                      <a:pt x="1800" y="21600"/>
                    </a:cubicBezTo>
                    <a:lnTo>
                      <a:pt x="19799" y="21600"/>
                    </a:lnTo>
                    <a:cubicBezTo>
                      <a:pt x="20794" y="21600"/>
                      <a:pt x="21600" y="20125"/>
                      <a:pt x="21600" y="18299"/>
                    </a:cubicBezTo>
                    <a:lnTo>
                      <a:pt x="21600" y="11699"/>
                    </a:lnTo>
                    <a:lnTo>
                      <a:pt x="21600" y="6600"/>
                    </a:lnTo>
                    <a:cubicBezTo>
                      <a:pt x="21600" y="2955"/>
                      <a:pt x="19989" y="5"/>
                      <a:pt x="17998" y="5"/>
                    </a:cubicBezTo>
                    <a:lnTo>
                      <a:pt x="14808" y="5"/>
                    </a:lnTo>
                    <a:cubicBezTo>
                      <a:pt x="14581" y="5"/>
                      <a:pt x="14300" y="280"/>
                      <a:pt x="14172" y="622"/>
                    </a:cubicBezTo>
                    <a:lnTo>
                      <a:pt x="11026" y="8779"/>
                    </a:lnTo>
                    <a:cubicBezTo>
                      <a:pt x="10901" y="9123"/>
                      <a:pt x="10697" y="9123"/>
                      <a:pt x="10574" y="8779"/>
                    </a:cubicBezTo>
                    <a:lnTo>
                      <a:pt x="7428" y="622"/>
                    </a:lnTo>
                    <a:cubicBezTo>
                      <a:pt x="7300" y="282"/>
                      <a:pt x="7017" y="0"/>
                      <a:pt x="6791" y="0"/>
                    </a:cubicBezTo>
                    <a:lnTo>
                      <a:pt x="3601" y="0"/>
                    </a:lnTo>
                    <a:cubicBezTo>
                      <a:pt x="1616" y="0"/>
                      <a:pt x="0" y="2955"/>
                      <a:pt x="0" y="6600"/>
                    </a:cubicBezTo>
                    <a:close/>
                    <a:moveTo>
                      <a:pt x="0" y="6600"/>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grpSp>
        <p:grpSp>
          <p:nvGrpSpPr>
            <p:cNvPr id="185" name="Group 164"/>
            <p:cNvGrpSpPr/>
            <p:nvPr/>
          </p:nvGrpSpPr>
          <p:grpSpPr bwMode="auto">
            <a:xfrm>
              <a:off x="8415779" y="4449407"/>
              <a:ext cx="122365" cy="144533"/>
              <a:chOff x="0" y="0"/>
              <a:chExt cx="138" cy="163"/>
            </a:xfrm>
            <a:grpFill/>
          </p:grpSpPr>
          <p:sp>
            <p:nvSpPr>
              <p:cNvPr id="293" name="AutoShape 162"/>
              <p:cNvSpPr/>
              <p:nvPr/>
            </p:nvSpPr>
            <p:spPr bwMode="auto">
              <a:xfrm>
                <a:off x="24" y="0"/>
                <a:ext cx="80" cy="80"/>
              </a:xfrm>
              <a:custGeom>
                <a:avLst/>
                <a:gdLst/>
                <a:ahLst/>
                <a:cxnLst/>
                <a:rect l="0" t="0" r="r" b="b"/>
                <a:pathLst>
                  <a:path w="21600" h="21600">
                    <a:moveTo>
                      <a:pt x="21600" y="10800"/>
                    </a:moveTo>
                    <a:cubicBezTo>
                      <a:pt x="21600" y="4836"/>
                      <a:pt x="16770" y="0"/>
                      <a:pt x="10798" y="0"/>
                    </a:cubicBezTo>
                    <a:cubicBezTo>
                      <a:pt x="4836" y="0"/>
                      <a:pt x="0" y="4836"/>
                      <a:pt x="0" y="10800"/>
                    </a:cubicBezTo>
                    <a:cubicBezTo>
                      <a:pt x="0" y="16764"/>
                      <a:pt x="4836" y="21600"/>
                      <a:pt x="10798" y="21600"/>
                    </a:cubicBezTo>
                    <a:cubicBezTo>
                      <a:pt x="16770" y="21600"/>
                      <a:pt x="21600" y="16764"/>
                      <a:pt x="21600" y="10800"/>
                    </a:cubicBezTo>
                    <a:close/>
                    <a:moveTo>
                      <a:pt x="2701" y="11036"/>
                    </a:moveTo>
                    <a:cubicBezTo>
                      <a:pt x="2701" y="11036"/>
                      <a:pt x="2387" y="7971"/>
                      <a:pt x="4595" y="5631"/>
                    </a:cubicBezTo>
                    <a:cubicBezTo>
                      <a:pt x="6149" y="7193"/>
                      <a:pt x="10798" y="11036"/>
                      <a:pt x="18899" y="11036"/>
                    </a:cubicBezTo>
                    <a:cubicBezTo>
                      <a:pt x="18899" y="15501"/>
                      <a:pt x="15269" y="19136"/>
                      <a:pt x="10798" y="19136"/>
                    </a:cubicBezTo>
                    <a:cubicBezTo>
                      <a:pt x="6331" y="19136"/>
                      <a:pt x="2701" y="15501"/>
                      <a:pt x="2701" y="11036"/>
                    </a:cubicBezTo>
                    <a:close/>
                    <a:moveTo>
                      <a:pt x="2701" y="11036"/>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sp>
            <p:nvSpPr>
              <p:cNvPr id="294" name="AutoShape 163"/>
              <p:cNvSpPr/>
              <p:nvPr/>
            </p:nvSpPr>
            <p:spPr bwMode="auto">
              <a:xfrm>
                <a:off x="0" y="88"/>
                <a:ext cx="138" cy="75"/>
              </a:xfrm>
              <a:custGeom>
                <a:avLst/>
                <a:gdLst/>
                <a:ahLst/>
                <a:cxnLst/>
                <a:rect l="0" t="0" r="r" b="b"/>
                <a:pathLst>
                  <a:path w="21600" h="21600">
                    <a:moveTo>
                      <a:pt x="0" y="6600"/>
                    </a:moveTo>
                    <a:lnTo>
                      <a:pt x="0" y="11699"/>
                    </a:lnTo>
                    <a:lnTo>
                      <a:pt x="0" y="18299"/>
                    </a:lnTo>
                    <a:cubicBezTo>
                      <a:pt x="0" y="20123"/>
                      <a:pt x="807" y="21600"/>
                      <a:pt x="1801" y="21600"/>
                    </a:cubicBezTo>
                    <a:lnTo>
                      <a:pt x="19799" y="21600"/>
                    </a:lnTo>
                    <a:cubicBezTo>
                      <a:pt x="20794" y="21600"/>
                      <a:pt x="21600" y="20123"/>
                      <a:pt x="21600" y="18299"/>
                    </a:cubicBezTo>
                    <a:lnTo>
                      <a:pt x="21600" y="11699"/>
                    </a:lnTo>
                    <a:lnTo>
                      <a:pt x="21600" y="6600"/>
                    </a:lnTo>
                    <a:cubicBezTo>
                      <a:pt x="21600" y="2955"/>
                      <a:pt x="19989" y="5"/>
                      <a:pt x="17998" y="5"/>
                    </a:cubicBezTo>
                    <a:lnTo>
                      <a:pt x="14808" y="5"/>
                    </a:lnTo>
                    <a:cubicBezTo>
                      <a:pt x="14582" y="5"/>
                      <a:pt x="14300" y="280"/>
                      <a:pt x="14173" y="619"/>
                    </a:cubicBezTo>
                    <a:lnTo>
                      <a:pt x="11027" y="8777"/>
                    </a:lnTo>
                    <a:cubicBezTo>
                      <a:pt x="10901" y="9119"/>
                      <a:pt x="10697" y="9119"/>
                      <a:pt x="10575" y="8777"/>
                    </a:cubicBezTo>
                    <a:lnTo>
                      <a:pt x="7429" y="619"/>
                    </a:lnTo>
                    <a:cubicBezTo>
                      <a:pt x="7301" y="280"/>
                      <a:pt x="7018" y="0"/>
                      <a:pt x="6792" y="0"/>
                    </a:cubicBezTo>
                    <a:lnTo>
                      <a:pt x="3602" y="0"/>
                    </a:lnTo>
                    <a:cubicBezTo>
                      <a:pt x="1616" y="0"/>
                      <a:pt x="0" y="2957"/>
                      <a:pt x="0" y="6600"/>
                    </a:cubicBezTo>
                    <a:close/>
                    <a:moveTo>
                      <a:pt x="0" y="6600"/>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grpSp>
        <p:grpSp>
          <p:nvGrpSpPr>
            <p:cNvPr id="186" name="Group 167"/>
            <p:cNvGrpSpPr/>
            <p:nvPr/>
          </p:nvGrpSpPr>
          <p:grpSpPr bwMode="auto">
            <a:xfrm>
              <a:off x="7202772" y="5016896"/>
              <a:ext cx="62956" cy="77143"/>
              <a:chOff x="0" y="0"/>
              <a:chExt cx="71" cy="87"/>
            </a:xfrm>
            <a:grpFill/>
          </p:grpSpPr>
          <p:sp>
            <p:nvSpPr>
              <p:cNvPr id="291" name="AutoShape 165"/>
              <p:cNvSpPr/>
              <p:nvPr/>
            </p:nvSpPr>
            <p:spPr bwMode="auto">
              <a:xfrm>
                <a:off x="16" y="0"/>
                <a:ext cx="41" cy="41"/>
              </a:xfrm>
              <a:custGeom>
                <a:avLst/>
                <a:gdLst/>
                <a:ahLst/>
                <a:cxnLst/>
                <a:rect l="0" t="0" r="r" b="b"/>
                <a:pathLst>
                  <a:path w="21600" h="21600">
                    <a:moveTo>
                      <a:pt x="21600" y="10802"/>
                    </a:moveTo>
                    <a:cubicBezTo>
                      <a:pt x="21600" y="4835"/>
                      <a:pt x="16770" y="0"/>
                      <a:pt x="10800" y="0"/>
                    </a:cubicBezTo>
                    <a:cubicBezTo>
                      <a:pt x="4839" y="0"/>
                      <a:pt x="0" y="4835"/>
                      <a:pt x="0" y="10802"/>
                    </a:cubicBezTo>
                    <a:cubicBezTo>
                      <a:pt x="0" y="16765"/>
                      <a:pt x="4839" y="21600"/>
                      <a:pt x="10800" y="21600"/>
                    </a:cubicBezTo>
                    <a:cubicBezTo>
                      <a:pt x="16770" y="21600"/>
                      <a:pt x="21600" y="16765"/>
                      <a:pt x="21600" y="10802"/>
                    </a:cubicBezTo>
                    <a:close/>
                    <a:moveTo>
                      <a:pt x="2704" y="11037"/>
                    </a:moveTo>
                    <a:cubicBezTo>
                      <a:pt x="2704" y="11037"/>
                      <a:pt x="2390" y="7969"/>
                      <a:pt x="4599" y="5628"/>
                    </a:cubicBezTo>
                    <a:cubicBezTo>
                      <a:pt x="6151" y="7189"/>
                      <a:pt x="10800" y="11037"/>
                      <a:pt x="18900" y="11037"/>
                    </a:cubicBezTo>
                    <a:cubicBezTo>
                      <a:pt x="18900" y="15501"/>
                      <a:pt x="15271" y="19135"/>
                      <a:pt x="10800" y="19135"/>
                    </a:cubicBezTo>
                    <a:cubicBezTo>
                      <a:pt x="6333" y="19135"/>
                      <a:pt x="2704" y="15501"/>
                      <a:pt x="2704" y="11037"/>
                    </a:cubicBezTo>
                    <a:close/>
                    <a:moveTo>
                      <a:pt x="2704" y="1103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sp>
            <p:nvSpPr>
              <p:cNvPr id="292" name="AutoShape 166"/>
              <p:cNvSpPr/>
              <p:nvPr/>
            </p:nvSpPr>
            <p:spPr bwMode="auto">
              <a:xfrm>
                <a:off x="0" y="48"/>
                <a:ext cx="71" cy="39"/>
              </a:xfrm>
              <a:custGeom>
                <a:avLst/>
                <a:gdLst/>
                <a:ahLst/>
                <a:cxnLst/>
                <a:rect l="0" t="0" r="r" b="b"/>
                <a:pathLst>
                  <a:path w="21600" h="21600">
                    <a:moveTo>
                      <a:pt x="0" y="6597"/>
                    </a:moveTo>
                    <a:lnTo>
                      <a:pt x="0" y="11700"/>
                    </a:lnTo>
                    <a:lnTo>
                      <a:pt x="0" y="18301"/>
                    </a:lnTo>
                    <a:cubicBezTo>
                      <a:pt x="0" y="20123"/>
                      <a:pt x="806" y="21600"/>
                      <a:pt x="1802" y="21600"/>
                    </a:cubicBezTo>
                    <a:lnTo>
                      <a:pt x="19798" y="21600"/>
                    </a:lnTo>
                    <a:cubicBezTo>
                      <a:pt x="20794" y="21600"/>
                      <a:pt x="21600" y="20123"/>
                      <a:pt x="21600" y="18301"/>
                    </a:cubicBezTo>
                    <a:lnTo>
                      <a:pt x="21600" y="11700"/>
                    </a:lnTo>
                    <a:lnTo>
                      <a:pt x="21600" y="6597"/>
                    </a:lnTo>
                    <a:cubicBezTo>
                      <a:pt x="21600" y="2955"/>
                      <a:pt x="19988" y="4"/>
                      <a:pt x="17999" y="4"/>
                    </a:cubicBezTo>
                    <a:lnTo>
                      <a:pt x="14810" y="4"/>
                    </a:lnTo>
                    <a:cubicBezTo>
                      <a:pt x="14581" y="4"/>
                      <a:pt x="14300" y="278"/>
                      <a:pt x="14172" y="622"/>
                    </a:cubicBezTo>
                    <a:lnTo>
                      <a:pt x="11026" y="8780"/>
                    </a:lnTo>
                    <a:cubicBezTo>
                      <a:pt x="10899" y="9124"/>
                      <a:pt x="10697" y="9124"/>
                      <a:pt x="10574" y="8780"/>
                    </a:cubicBezTo>
                    <a:lnTo>
                      <a:pt x="7428" y="622"/>
                    </a:lnTo>
                    <a:cubicBezTo>
                      <a:pt x="7300" y="282"/>
                      <a:pt x="7016" y="0"/>
                      <a:pt x="6788" y="0"/>
                    </a:cubicBezTo>
                    <a:lnTo>
                      <a:pt x="3598" y="0"/>
                    </a:lnTo>
                    <a:cubicBezTo>
                      <a:pt x="1616" y="0"/>
                      <a:pt x="0" y="2955"/>
                      <a:pt x="0" y="6597"/>
                    </a:cubicBezTo>
                    <a:close/>
                    <a:moveTo>
                      <a:pt x="0" y="659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grpSp>
        <p:grpSp>
          <p:nvGrpSpPr>
            <p:cNvPr id="187" name="Group 170"/>
            <p:cNvGrpSpPr/>
            <p:nvPr/>
          </p:nvGrpSpPr>
          <p:grpSpPr bwMode="auto">
            <a:xfrm>
              <a:off x="8132035" y="3782608"/>
              <a:ext cx="62956" cy="77143"/>
              <a:chOff x="0" y="0"/>
              <a:chExt cx="71" cy="87"/>
            </a:xfrm>
            <a:grpFill/>
          </p:grpSpPr>
          <p:sp>
            <p:nvSpPr>
              <p:cNvPr id="289" name="AutoShape 168"/>
              <p:cNvSpPr/>
              <p:nvPr/>
            </p:nvSpPr>
            <p:spPr bwMode="auto">
              <a:xfrm>
                <a:off x="16" y="0"/>
                <a:ext cx="41" cy="41"/>
              </a:xfrm>
              <a:custGeom>
                <a:avLst/>
                <a:gdLst/>
                <a:ahLst/>
                <a:cxnLst/>
                <a:rect l="0" t="0" r="r" b="b"/>
                <a:pathLst>
                  <a:path w="21600" h="21600">
                    <a:moveTo>
                      <a:pt x="21600" y="10802"/>
                    </a:moveTo>
                    <a:cubicBezTo>
                      <a:pt x="21600" y="4835"/>
                      <a:pt x="16770" y="0"/>
                      <a:pt x="10800" y="0"/>
                    </a:cubicBezTo>
                    <a:cubicBezTo>
                      <a:pt x="4839" y="0"/>
                      <a:pt x="0" y="4835"/>
                      <a:pt x="0" y="10802"/>
                    </a:cubicBezTo>
                    <a:cubicBezTo>
                      <a:pt x="0" y="16765"/>
                      <a:pt x="4839" y="21600"/>
                      <a:pt x="10800" y="21600"/>
                    </a:cubicBezTo>
                    <a:cubicBezTo>
                      <a:pt x="16770" y="21600"/>
                      <a:pt x="21600" y="16765"/>
                      <a:pt x="21600" y="10802"/>
                    </a:cubicBezTo>
                    <a:close/>
                    <a:moveTo>
                      <a:pt x="2704" y="11042"/>
                    </a:moveTo>
                    <a:cubicBezTo>
                      <a:pt x="2704" y="11042"/>
                      <a:pt x="2390" y="7974"/>
                      <a:pt x="4599" y="5632"/>
                    </a:cubicBezTo>
                    <a:cubicBezTo>
                      <a:pt x="6151" y="7193"/>
                      <a:pt x="10800" y="11042"/>
                      <a:pt x="18900" y="11042"/>
                    </a:cubicBezTo>
                    <a:cubicBezTo>
                      <a:pt x="18900" y="15505"/>
                      <a:pt x="15271" y="19139"/>
                      <a:pt x="10800" y="19139"/>
                    </a:cubicBezTo>
                    <a:cubicBezTo>
                      <a:pt x="6333" y="19139"/>
                      <a:pt x="2704" y="15505"/>
                      <a:pt x="2704" y="11042"/>
                    </a:cubicBezTo>
                    <a:close/>
                    <a:moveTo>
                      <a:pt x="2704" y="11042"/>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sp>
            <p:nvSpPr>
              <p:cNvPr id="290" name="AutoShape 169"/>
              <p:cNvSpPr/>
              <p:nvPr/>
            </p:nvSpPr>
            <p:spPr bwMode="auto">
              <a:xfrm>
                <a:off x="0" y="48"/>
                <a:ext cx="71" cy="39"/>
              </a:xfrm>
              <a:custGeom>
                <a:avLst/>
                <a:gdLst/>
                <a:ahLst/>
                <a:cxnLst/>
                <a:rect l="0" t="0" r="r" b="b"/>
                <a:pathLst>
                  <a:path w="21600" h="21600">
                    <a:moveTo>
                      <a:pt x="0" y="6597"/>
                    </a:moveTo>
                    <a:lnTo>
                      <a:pt x="0" y="11700"/>
                    </a:lnTo>
                    <a:lnTo>
                      <a:pt x="0" y="18301"/>
                    </a:lnTo>
                    <a:cubicBezTo>
                      <a:pt x="0" y="20123"/>
                      <a:pt x="806" y="21600"/>
                      <a:pt x="1802" y="21600"/>
                    </a:cubicBezTo>
                    <a:lnTo>
                      <a:pt x="19798" y="21600"/>
                    </a:lnTo>
                    <a:cubicBezTo>
                      <a:pt x="20794" y="21600"/>
                      <a:pt x="21600" y="20123"/>
                      <a:pt x="21600" y="18301"/>
                    </a:cubicBezTo>
                    <a:lnTo>
                      <a:pt x="21600" y="11700"/>
                    </a:lnTo>
                    <a:lnTo>
                      <a:pt x="21600" y="6597"/>
                    </a:lnTo>
                    <a:cubicBezTo>
                      <a:pt x="21600" y="2955"/>
                      <a:pt x="19988" y="4"/>
                      <a:pt x="17999" y="4"/>
                    </a:cubicBezTo>
                    <a:lnTo>
                      <a:pt x="14810" y="4"/>
                    </a:lnTo>
                    <a:cubicBezTo>
                      <a:pt x="14581" y="4"/>
                      <a:pt x="14300" y="278"/>
                      <a:pt x="14172" y="622"/>
                    </a:cubicBezTo>
                    <a:lnTo>
                      <a:pt x="11026" y="8780"/>
                    </a:lnTo>
                    <a:cubicBezTo>
                      <a:pt x="10899" y="9124"/>
                      <a:pt x="10697" y="9124"/>
                      <a:pt x="10574" y="8780"/>
                    </a:cubicBezTo>
                    <a:lnTo>
                      <a:pt x="7428" y="622"/>
                    </a:lnTo>
                    <a:cubicBezTo>
                      <a:pt x="7300" y="282"/>
                      <a:pt x="7016" y="0"/>
                      <a:pt x="6788" y="0"/>
                    </a:cubicBezTo>
                    <a:lnTo>
                      <a:pt x="3598" y="0"/>
                    </a:lnTo>
                    <a:cubicBezTo>
                      <a:pt x="1616" y="0"/>
                      <a:pt x="0" y="2955"/>
                      <a:pt x="0" y="6597"/>
                    </a:cubicBezTo>
                    <a:close/>
                    <a:moveTo>
                      <a:pt x="0" y="659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grpSp>
        <p:grpSp>
          <p:nvGrpSpPr>
            <p:cNvPr id="188" name="Group 173"/>
            <p:cNvGrpSpPr/>
            <p:nvPr/>
          </p:nvGrpSpPr>
          <p:grpSpPr bwMode="auto">
            <a:xfrm>
              <a:off x="8898144" y="2995218"/>
              <a:ext cx="62956" cy="77143"/>
              <a:chOff x="0" y="0"/>
              <a:chExt cx="71" cy="87"/>
            </a:xfrm>
            <a:grpFill/>
          </p:grpSpPr>
          <p:sp>
            <p:nvSpPr>
              <p:cNvPr id="287" name="AutoShape 171"/>
              <p:cNvSpPr/>
              <p:nvPr/>
            </p:nvSpPr>
            <p:spPr bwMode="auto">
              <a:xfrm>
                <a:off x="16" y="0"/>
                <a:ext cx="41" cy="41"/>
              </a:xfrm>
              <a:custGeom>
                <a:avLst/>
                <a:gdLst/>
                <a:ahLst/>
                <a:cxnLst/>
                <a:rect l="0" t="0" r="r" b="b"/>
                <a:pathLst>
                  <a:path w="21600" h="21600">
                    <a:moveTo>
                      <a:pt x="21600" y="10802"/>
                    </a:moveTo>
                    <a:cubicBezTo>
                      <a:pt x="21600" y="4835"/>
                      <a:pt x="16770" y="0"/>
                      <a:pt x="10800" y="0"/>
                    </a:cubicBezTo>
                    <a:cubicBezTo>
                      <a:pt x="4839" y="0"/>
                      <a:pt x="0" y="4835"/>
                      <a:pt x="0" y="10802"/>
                    </a:cubicBezTo>
                    <a:cubicBezTo>
                      <a:pt x="0" y="16765"/>
                      <a:pt x="4839" y="21600"/>
                      <a:pt x="10800" y="21600"/>
                    </a:cubicBezTo>
                    <a:cubicBezTo>
                      <a:pt x="16770" y="21600"/>
                      <a:pt x="21600" y="16765"/>
                      <a:pt x="21600" y="10802"/>
                    </a:cubicBezTo>
                    <a:close/>
                    <a:moveTo>
                      <a:pt x="2704" y="11042"/>
                    </a:moveTo>
                    <a:cubicBezTo>
                      <a:pt x="2704" y="11042"/>
                      <a:pt x="2390" y="7974"/>
                      <a:pt x="4599" y="5632"/>
                    </a:cubicBezTo>
                    <a:cubicBezTo>
                      <a:pt x="6151" y="7193"/>
                      <a:pt x="10800" y="11042"/>
                      <a:pt x="18900" y="11042"/>
                    </a:cubicBezTo>
                    <a:cubicBezTo>
                      <a:pt x="18900" y="15505"/>
                      <a:pt x="15271" y="19139"/>
                      <a:pt x="10800" y="19139"/>
                    </a:cubicBezTo>
                    <a:cubicBezTo>
                      <a:pt x="6333" y="19135"/>
                      <a:pt x="2704" y="15505"/>
                      <a:pt x="2704" y="11042"/>
                    </a:cubicBezTo>
                    <a:close/>
                    <a:moveTo>
                      <a:pt x="2704" y="11042"/>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sp>
            <p:nvSpPr>
              <p:cNvPr id="288" name="AutoShape 172"/>
              <p:cNvSpPr/>
              <p:nvPr/>
            </p:nvSpPr>
            <p:spPr bwMode="auto">
              <a:xfrm>
                <a:off x="0" y="48"/>
                <a:ext cx="71" cy="39"/>
              </a:xfrm>
              <a:custGeom>
                <a:avLst/>
                <a:gdLst/>
                <a:ahLst/>
                <a:cxnLst/>
                <a:rect l="0" t="0" r="r" b="b"/>
                <a:pathLst>
                  <a:path w="21600" h="21600">
                    <a:moveTo>
                      <a:pt x="0" y="6597"/>
                    </a:moveTo>
                    <a:lnTo>
                      <a:pt x="0" y="11700"/>
                    </a:lnTo>
                    <a:lnTo>
                      <a:pt x="0" y="18301"/>
                    </a:lnTo>
                    <a:cubicBezTo>
                      <a:pt x="0" y="20123"/>
                      <a:pt x="806" y="21600"/>
                      <a:pt x="1802" y="21600"/>
                    </a:cubicBezTo>
                    <a:lnTo>
                      <a:pt x="19798" y="21600"/>
                    </a:lnTo>
                    <a:cubicBezTo>
                      <a:pt x="20794" y="21600"/>
                      <a:pt x="21600" y="20123"/>
                      <a:pt x="21600" y="18301"/>
                    </a:cubicBezTo>
                    <a:lnTo>
                      <a:pt x="21600" y="11700"/>
                    </a:lnTo>
                    <a:lnTo>
                      <a:pt x="21600" y="6597"/>
                    </a:lnTo>
                    <a:cubicBezTo>
                      <a:pt x="21600" y="2955"/>
                      <a:pt x="19988" y="4"/>
                      <a:pt x="17999" y="4"/>
                    </a:cubicBezTo>
                    <a:lnTo>
                      <a:pt x="14810" y="4"/>
                    </a:lnTo>
                    <a:cubicBezTo>
                      <a:pt x="14581" y="4"/>
                      <a:pt x="14300" y="278"/>
                      <a:pt x="14172" y="622"/>
                    </a:cubicBezTo>
                    <a:lnTo>
                      <a:pt x="11026" y="8780"/>
                    </a:lnTo>
                    <a:cubicBezTo>
                      <a:pt x="10899" y="9124"/>
                      <a:pt x="10697" y="9124"/>
                      <a:pt x="10574" y="8780"/>
                    </a:cubicBezTo>
                    <a:lnTo>
                      <a:pt x="7428" y="622"/>
                    </a:lnTo>
                    <a:cubicBezTo>
                      <a:pt x="7300" y="282"/>
                      <a:pt x="7016" y="0"/>
                      <a:pt x="6788" y="0"/>
                    </a:cubicBezTo>
                    <a:lnTo>
                      <a:pt x="3598" y="0"/>
                    </a:lnTo>
                    <a:cubicBezTo>
                      <a:pt x="1616" y="0"/>
                      <a:pt x="0" y="2955"/>
                      <a:pt x="0" y="6597"/>
                    </a:cubicBezTo>
                    <a:close/>
                    <a:moveTo>
                      <a:pt x="0" y="659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grpSp>
        <p:grpSp>
          <p:nvGrpSpPr>
            <p:cNvPr id="189" name="Group 176"/>
            <p:cNvGrpSpPr/>
            <p:nvPr/>
          </p:nvGrpSpPr>
          <p:grpSpPr bwMode="auto">
            <a:xfrm>
              <a:off x="8692430" y="2328419"/>
              <a:ext cx="62956" cy="77143"/>
              <a:chOff x="0" y="0"/>
              <a:chExt cx="71" cy="87"/>
            </a:xfrm>
            <a:grpFill/>
          </p:grpSpPr>
          <p:sp>
            <p:nvSpPr>
              <p:cNvPr id="285" name="AutoShape 174"/>
              <p:cNvSpPr/>
              <p:nvPr/>
            </p:nvSpPr>
            <p:spPr bwMode="auto">
              <a:xfrm>
                <a:off x="16" y="0"/>
                <a:ext cx="41" cy="41"/>
              </a:xfrm>
              <a:custGeom>
                <a:avLst/>
                <a:gdLst/>
                <a:ahLst/>
                <a:cxnLst/>
                <a:rect l="0" t="0" r="r" b="b"/>
                <a:pathLst>
                  <a:path w="21600" h="21600">
                    <a:moveTo>
                      <a:pt x="21600" y="10802"/>
                    </a:moveTo>
                    <a:cubicBezTo>
                      <a:pt x="21600" y="4835"/>
                      <a:pt x="16770" y="0"/>
                      <a:pt x="10800" y="0"/>
                    </a:cubicBezTo>
                    <a:cubicBezTo>
                      <a:pt x="4839" y="0"/>
                      <a:pt x="0" y="4835"/>
                      <a:pt x="0" y="10802"/>
                    </a:cubicBezTo>
                    <a:cubicBezTo>
                      <a:pt x="0" y="16765"/>
                      <a:pt x="4839" y="21600"/>
                      <a:pt x="10800" y="21600"/>
                    </a:cubicBezTo>
                    <a:cubicBezTo>
                      <a:pt x="16770" y="21600"/>
                      <a:pt x="21600" y="16765"/>
                      <a:pt x="21600" y="10802"/>
                    </a:cubicBezTo>
                    <a:close/>
                    <a:moveTo>
                      <a:pt x="2704" y="11042"/>
                    </a:moveTo>
                    <a:cubicBezTo>
                      <a:pt x="2704" y="11042"/>
                      <a:pt x="2390" y="7974"/>
                      <a:pt x="4599" y="5632"/>
                    </a:cubicBezTo>
                    <a:cubicBezTo>
                      <a:pt x="6151" y="7193"/>
                      <a:pt x="10800" y="11042"/>
                      <a:pt x="18900" y="11042"/>
                    </a:cubicBezTo>
                    <a:cubicBezTo>
                      <a:pt x="18900" y="15505"/>
                      <a:pt x="15271" y="19139"/>
                      <a:pt x="10800" y="19139"/>
                    </a:cubicBezTo>
                    <a:cubicBezTo>
                      <a:pt x="6333" y="19135"/>
                      <a:pt x="2704" y="15505"/>
                      <a:pt x="2704" y="11042"/>
                    </a:cubicBezTo>
                    <a:close/>
                    <a:moveTo>
                      <a:pt x="2704" y="11042"/>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sp>
            <p:nvSpPr>
              <p:cNvPr id="286" name="AutoShape 175"/>
              <p:cNvSpPr/>
              <p:nvPr/>
            </p:nvSpPr>
            <p:spPr bwMode="auto">
              <a:xfrm>
                <a:off x="0" y="48"/>
                <a:ext cx="71" cy="39"/>
              </a:xfrm>
              <a:custGeom>
                <a:avLst/>
                <a:gdLst/>
                <a:ahLst/>
                <a:cxnLst/>
                <a:rect l="0" t="0" r="r" b="b"/>
                <a:pathLst>
                  <a:path w="21600" h="21600">
                    <a:moveTo>
                      <a:pt x="0" y="6597"/>
                    </a:moveTo>
                    <a:lnTo>
                      <a:pt x="0" y="11700"/>
                    </a:lnTo>
                    <a:lnTo>
                      <a:pt x="0" y="18301"/>
                    </a:lnTo>
                    <a:cubicBezTo>
                      <a:pt x="0" y="20123"/>
                      <a:pt x="806" y="21600"/>
                      <a:pt x="1802" y="21600"/>
                    </a:cubicBezTo>
                    <a:lnTo>
                      <a:pt x="19798" y="21600"/>
                    </a:lnTo>
                    <a:cubicBezTo>
                      <a:pt x="20794" y="21600"/>
                      <a:pt x="21600" y="20123"/>
                      <a:pt x="21600" y="18301"/>
                    </a:cubicBezTo>
                    <a:lnTo>
                      <a:pt x="21600" y="11700"/>
                    </a:lnTo>
                    <a:lnTo>
                      <a:pt x="21600" y="6597"/>
                    </a:lnTo>
                    <a:cubicBezTo>
                      <a:pt x="21600" y="2955"/>
                      <a:pt x="19988" y="4"/>
                      <a:pt x="17999" y="4"/>
                    </a:cubicBezTo>
                    <a:lnTo>
                      <a:pt x="14810" y="4"/>
                    </a:lnTo>
                    <a:cubicBezTo>
                      <a:pt x="14581" y="4"/>
                      <a:pt x="14300" y="278"/>
                      <a:pt x="14172" y="622"/>
                    </a:cubicBezTo>
                    <a:lnTo>
                      <a:pt x="11026" y="8780"/>
                    </a:lnTo>
                    <a:cubicBezTo>
                      <a:pt x="10899" y="9124"/>
                      <a:pt x="10697" y="9124"/>
                      <a:pt x="10574" y="8780"/>
                    </a:cubicBezTo>
                    <a:lnTo>
                      <a:pt x="7428" y="622"/>
                    </a:lnTo>
                    <a:cubicBezTo>
                      <a:pt x="7300" y="282"/>
                      <a:pt x="7016" y="0"/>
                      <a:pt x="6788" y="0"/>
                    </a:cubicBezTo>
                    <a:lnTo>
                      <a:pt x="3598" y="0"/>
                    </a:lnTo>
                    <a:cubicBezTo>
                      <a:pt x="1616" y="0"/>
                      <a:pt x="0" y="2955"/>
                      <a:pt x="0" y="6597"/>
                    </a:cubicBezTo>
                    <a:close/>
                    <a:moveTo>
                      <a:pt x="0" y="659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grpSp>
        <p:grpSp>
          <p:nvGrpSpPr>
            <p:cNvPr id="190" name="Group 179"/>
            <p:cNvGrpSpPr/>
            <p:nvPr/>
          </p:nvGrpSpPr>
          <p:grpSpPr bwMode="auto">
            <a:xfrm>
              <a:off x="7741886" y="1108318"/>
              <a:ext cx="62956" cy="77143"/>
              <a:chOff x="0" y="0"/>
              <a:chExt cx="71" cy="87"/>
            </a:xfrm>
            <a:grpFill/>
          </p:grpSpPr>
          <p:sp>
            <p:nvSpPr>
              <p:cNvPr id="283" name="AutoShape 177"/>
              <p:cNvSpPr/>
              <p:nvPr/>
            </p:nvSpPr>
            <p:spPr bwMode="auto">
              <a:xfrm>
                <a:off x="16" y="0"/>
                <a:ext cx="41" cy="41"/>
              </a:xfrm>
              <a:custGeom>
                <a:avLst/>
                <a:gdLst/>
                <a:ahLst/>
                <a:cxnLst/>
                <a:rect l="0" t="0" r="r" b="b"/>
                <a:pathLst>
                  <a:path w="21600" h="21600">
                    <a:moveTo>
                      <a:pt x="21600" y="10802"/>
                    </a:moveTo>
                    <a:cubicBezTo>
                      <a:pt x="21600" y="4835"/>
                      <a:pt x="16770" y="0"/>
                      <a:pt x="10800" y="0"/>
                    </a:cubicBezTo>
                    <a:cubicBezTo>
                      <a:pt x="4839" y="0"/>
                      <a:pt x="0" y="4835"/>
                      <a:pt x="0" y="10802"/>
                    </a:cubicBezTo>
                    <a:cubicBezTo>
                      <a:pt x="0" y="16765"/>
                      <a:pt x="4839" y="21600"/>
                      <a:pt x="10800" y="21600"/>
                    </a:cubicBezTo>
                    <a:cubicBezTo>
                      <a:pt x="16770" y="21600"/>
                      <a:pt x="21600" y="16765"/>
                      <a:pt x="21600" y="10802"/>
                    </a:cubicBezTo>
                    <a:close/>
                    <a:moveTo>
                      <a:pt x="2704" y="11037"/>
                    </a:moveTo>
                    <a:cubicBezTo>
                      <a:pt x="2704" y="11037"/>
                      <a:pt x="2390" y="7969"/>
                      <a:pt x="4599" y="5628"/>
                    </a:cubicBezTo>
                    <a:cubicBezTo>
                      <a:pt x="6151" y="7189"/>
                      <a:pt x="10800" y="11037"/>
                      <a:pt x="18900" y="11037"/>
                    </a:cubicBezTo>
                    <a:cubicBezTo>
                      <a:pt x="18900" y="15501"/>
                      <a:pt x="15271" y="19135"/>
                      <a:pt x="10800" y="19135"/>
                    </a:cubicBezTo>
                    <a:cubicBezTo>
                      <a:pt x="6333" y="19135"/>
                      <a:pt x="2704" y="15501"/>
                      <a:pt x="2704" y="11037"/>
                    </a:cubicBezTo>
                    <a:close/>
                    <a:moveTo>
                      <a:pt x="2704" y="1103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sp>
            <p:nvSpPr>
              <p:cNvPr id="284" name="AutoShape 178"/>
              <p:cNvSpPr/>
              <p:nvPr/>
            </p:nvSpPr>
            <p:spPr bwMode="auto">
              <a:xfrm>
                <a:off x="0" y="48"/>
                <a:ext cx="71" cy="39"/>
              </a:xfrm>
              <a:custGeom>
                <a:avLst/>
                <a:gdLst/>
                <a:ahLst/>
                <a:cxnLst/>
                <a:rect l="0" t="0" r="r" b="b"/>
                <a:pathLst>
                  <a:path w="21600" h="21600">
                    <a:moveTo>
                      <a:pt x="0" y="6597"/>
                    </a:moveTo>
                    <a:lnTo>
                      <a:pt x="0" y="11700"/>
                    </a:lnTo>
                    <a:lnTo>
                      <a:pt x="0" y="18301"/>
                    </a:lnTo>
                    <a:cubicBezTo>
                      <a:pt x="0" y="20123"/>
                      <a:pt x="806" y="21600"/>
                      <a:pt x="1802" y="21600"/>
                    </a:cubicBezTo>
                    <a:lnTo>
                      <a:pt x="19798" y="21600"/>
                    </a:lnTo>
                    <a:cubicBezTo>
                      <a:pt x="20794" y="21600"/>
                      <a:pt x="21600" y="20123"/>
                      <a:pt x="21600" y="18301"/>
                    </a:cubicBezTo>
                    <a:lnTo>
                      <a:pt x="21600" y="11700"/>
                    </a:lnTo>
                    <a:lnTo>
                      <a:pt x="21600" y="6597"/>
                    </a:lnTo>
                    <a:cubicBezTo>
                      <a:pt x="21600" y="2955"/>
                      <a:pt x="19988" y="4"/>
                      <a:pt x="17999" y="4"/>
                    </a:cubicBezTo>
                    <a:lnTo>
                      <a:pt x="14810" y="4"/>
                    </a:lnTo>
                    <a:cubicBezTo>
                      <a:pt x="14581" y="4"/>
                      <a:pt x="14300" y="278"/>
                      <a:pt x="14172" y="622"/>
                    </a:cubicBezTo>
                    <a:lnTo>
                      <a:pt x="11026" y="8780"/>
                    </a:lnTo>
                    <a:cubicBezTo>
                      <a:pt x="10899" y="9124"/>
                      <a:pt x="10697" y="9124"/>
                      <a:pt x="10574" y="8780"/>
                    </a:cubicBezTo>
                    <a:lnTo>
                      <a:pt x="7428" y="622"/>
                    </a:lnTo>
                    <a:cubicBezTo>
                      <a:pt x="7300" y="282"/>
                      <a:pt x="7016" y="0"/>
                      <a:pt x="6788" y="0"/>
                    </a:cubicBezTo>
                    <a:lnTo>
                      <a:pt x="3598" y="0"/>
                    </a:lnTo>
                    <a:cubicBezTo>
                      <a:pt x="1616" y="0"/>
                      <a:pt x="0" y="2955"/>
                      <a:pt x="0" y="6597"/>
                    </a:cubicBezTo>
                    <a:close/>
                    <a:moveTo>
                      <a:pt x="0" y="659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grpSp>
        <p:grpSp>
          <p:nvGrpSpPr>
            <p:cNvPr id="191" name="Group 182"/>
            <p:cNvGrpSpPr/>
            <p:nvPr/>
          </p:nvGrpSpPr>
          <p:grpSpPr bwMode="auto">
            <a:xfrm>
              <a:off x="8678242" y="3378272"/>
              <a:ext cx="122365" cy="144533"/>
              <a:chOff x="0" y="0"/>
              <a:chExt cx="138" cy="163"/>
            </a:xfrm>
            <a:grpFill/>
          </p:grpSpPr>
          <p:sp>
            <p:nvSpPr>
              <p:cNvPr id="281" name="AutoShape 180"/>
              <p:cNvSpPr/>
              <p:nvPr/>
            </p:nvSpPr>
            <p:spPr bwMode="auto">
              <a:xfrm>
                <a:off x="32" y="0"/>
                <a:ext cx="80" cy="80"/>
              </a:xfrm>
              <a:custGeom>
                <a:avLst/>
                <a:gdLst/>
                <a:ahLst/>
                <a:cxnLst/>
                <a:rect l="0" t="0" r="r" b="b"/>
                <a:pathLst>
                  <a:path w="21600" h="21600">
                    <a:moveTo>
                      <a:pt x="21600" y="10800"/>
                    </a:moveTo>
                    <a:cubicBezTo>
                      <a:pt x="21600" y="4836"/>
                      <a:pt x="16770" y="0"/>
                      <a:pt x="10798" y="0"/>
                    </a:cubicBezTo>
                    <a:cubicBezTo>
                      <a:pt x="4836" y="0"/>
                      <a:pt x="0" y="4836"/>
                      <a:pt x="0" y="10800"/>
                    </a:cubicBezTo>
                    <a:cubicBezTo>
                      <a:pt x="0" y="16764"/>
                      <a:pt x="4836" y="21600"/>
                      <a:pt x="10798" y="21600"/>
                    </a:cubicBezTo>
                    <a:cubicBezTo>
                      <a:pt x="16770" y="21600"/>
                      <a:pt x="21600" y="16764"/>
                      <a:pt x="21600" y="10800"/>
                    </a:cubicBezTo>
                    <a:close/>
                    <a:moveTo>
                      <a:pt x="2703" y="11036"/>
                    </a:moveTo>
                    <a:cubicBezTo>
                      <a:pt x="2703" y="11036"/>
                      <a:pt x="2387" y="7971"/>
                      <a:pt x="4598" y="5631"/>
                    </a:cubicBezTo>
                    <a:cubicBezTo>
                      <a:pt x="6151" y="7193"/>
                      <a:pt x="10800" y="11036"/>
                      <a:pt x="18902" y="11036"/>
                    </a:cubicBezTo>
                    <a:cubicBezTo>
                      <a:pt x="18902" y="15501"/>
                      <a:pt x="15271" y="19134"/>
                      <a:pt x="10800" y="19134"/>
                    </a:cubicBezTo>
                    <a:cubicBezTo>
                      <a:pt x="6331" y="19136"/>
                      <a:pt x="2703" y="15501"/>
                      <a:pt x="2703" y="11036"/>
                    </a:cubicBezTo>
                    <a:close/>
                    <a:moveTo>
                      <a:pt x="2703" y="11036"/>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sp>
            <p:nvSpPr>
              <p:cNvPr id="282" name="AutoShape 181"/>
              <p:cNvSpPr/>
              <p:nvPr/>
            </p:nvSpPr>
            <p:spPr bwMode="auto">
              <a:xfrm>
                <a:off x="0" y="88"/>
                <a:ext cx="138" cy="75"/>
              </a:xfrm>
              <a:custGeom>
                <a:avLst/>
                <a:gdLst/>
                <a:ahLst/>
                <a:cxnLst/>
                <a:rect l="0" t="0" r="r" b="b"/>
                <a:pathLst>
                  <a:path w="21600" h="21600">
                    <a:moveTo>
                      <a:pt x="0" y="6598"/>
                    </a:moveTo>
                    <a:lnTo>
                      <a:pt x="0" y="11698"/>
                    </a:lnTo>
                    <a:lnTo>
                      <a:pt x="0" y="18299"/>
                    </a:lnTo>
                    <a:cubicBezTo>
                      <a:pt x="0" y="20123"/>
                      <a:pt x="806" y="21600"/>
                      <a:pt x="1800" y="21600"/>
                    </a:cubicBezTo>
                    <a:lnTo>
                      <a:pt x="19800" y="21600"/>
                    </a:lnTo>
                    <a:cubicBezTo>
                      <a:pt x="20795" y="21600"/>
                      <a:pt x="21600" y="20125"/>
                      <a:pt x="21600" y="18299"/>
                    </a:cubicBezTo>
                    <a:lnTo>
                      <a:pt x="21600" y="11698"/>
                    </a:lnTo>
                    <a:lnTo>
                      <a:pt x="21600" y="6598"/>
                    </a:lnTo>
                    <a:cubicBezTo>
                      <a:pt x="21600" y="2953"/>
                      <a:pt x="19989" y="2"/>
                      <a:pt x="17998" y="2"/>
                    </a:cubicBezTo>
                    <a:lnTo>
                      <a:pt x="14808" y="2"/>
                    </a:lnTo>
                    <a:cubicBezTo>
                      <a:pt x="14581" y="2"/>
                      <a:pt x="14299" y="278"/>
                      <a:pt x="14172" y="619"/>
                    </a:cubicBezTo>
                    <a:lnTo>
                      <a:pt x="11025" y="8778"/>
                    </a:lnTo>
                    <a:cubicBezTo>
                      <a:pt x="10900" y="9122"/>
                      <a:pt x="10696" y="9122"/>
                      <a:pt x="10573" y="8778"/>
                    </a:cubicBezTo>
                    <a:lnTo>
                      <a:pt x="7427" y="619"/>
                    </a:lnTo>
                    <a:cubicBezTo>
                      <a:pt x="7299" y="280"/>
                      <a:pt x="7016" y="0"/>
                      <a:pt x="6790" y="0"/>
                    </a:cubicBezTo>
                    <a:lnTo>
                      <a:pt x="3600" y="0"/>
                    </a:lnTo>
                    <a:cubicBezTo>
                      <a:pt x="1616" y="0"/>
                      <a:pt x="0" y="2955"/>
                      <a:pt x="0" y="6598"/>
                    </a:cubicBezTo>
                    <a:close/>
                    <a:moveTo>
                      <a:pt x="0" y="6598"/>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grpSp>
        <p:grpSp>
          <p:nvGrpSpPr>
            <p:cNvPr id="192" name="Group 185"/>
            <p:cNvGrpSpPr/>
            <p:nvPr/>
          </p:nvGrpSpPr>
          <p:grpSpPr bwMode="auto">
            <a:xfrm>
              <a:off x="6947402" y="625953"/>
              <a:ext cx="265124" cy="314779"/>
              <a:chOff x="0" y="0"/>
              <a:chExt cx="299" cy="355"/>
            </a:xfrm>
            <a:grpFill/>
          </p:grpSpPr>
          <p:sp>
            <p:nvSpPr>
              <p:cNvPr id="279" name="AutoShape 183"/>
              <p:cNvSpPr/>
              <p:nvPr/>
            </p:nvSpPr>
            <p:spPr bwMode="auto">
              <a:xfrm>
                <a:off x="64" y="0"/>
                <a:ext cx="174" cy="174"/>
              </a:xfrm>
              <a:custGeom>
                <a:avLst/>
                <a:gdLst/>
                <a:ahLst/>
                <a:cxnLst/>
                <a:rect l="0" t="0" r="r" b="b"/>
                <a:pathLst>
                  <a:path w="21600" h="21600">
                    <a:moveTo>
                      <a:pt x="21600" y="10800"/>
                    </a:moveTo>
                    <a:cubicBezTo>
                      <a:pt x="21600" y="4836"/>
                      <a:pt x="16770" y="0"/>
                      <a:pt x="10798" y="0"/>
                    </a:cubicBezTo>
                    <a:cubicBezTo>
                      <a:pt x="4837" y="0"/>
                      <a:pt x="0" y="4836"/>
                      <a:pt x="0" y="10800"/>
                    </a:cubicBezTo>
                    <a:cubicBezTo>
                      <a:pt x="0" y="16764"/>
                      <a:pt x="4837" y="21600"/>
                      <a:pt x="10798" y="21600"/>
                    </a:cubicBezTo>
                    <a:cubicBezTo>
                      <a:pt x="16770" y="21600"/>
                      <a:pt x="21600" y="16763"/>
                      <a:pt x="21600" y="10800"/>
                    </a:cubicBezTo>
                    <a:close/>
                    <a:moveTo>
                      <a:pt x="2702" y="11037"/>
                    </a:moveTo>
                    <a:cubicBezTo>
                      <a:pt x="2702" y="11037"/>
                      <a:pt x="2387" y="7971"/>
                      <a:pt x="4596" y="5632"/>
                    </a:cubicBezTo>
                    <a:cubicBezTo>
                      <a:pt x="6149" y="7193"/>
                      <a:pt x="10798" y="11037"/>
                      <a:pt x="18899" y="11037"/>
                    </a:cubicBezTo>
                    <a:cubicBezTo>
                      <a:pt x="18899" y="15501"/>
                      <a:pt x="15268" y="19135"/>
                      <a:pt x="10797" y="19135"/>
                    </a:cubicBezTo>
                    <a:cubicBezTo>
                      <a:pt x="6332" y="19135"/>
                      <a:pt x="2702" y="15501"/>
                      <a:pt x="2702" y="11037"/>
                    </a:cubicBezTo>
                    <a:close/>
                    <a:moveTo>
                      <a:pt x="2702" y="1103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sp>
            <p:nvSpPr>
              <p:cNvPr id="280" name="AutoShape 184"/>
              <p:cNvSpPr/>
              <p:nvPr/>
            </p:nvSpPr>
            <p:spPr bwMode="auto">
              <a:xfrm>
                <a:off x="0" y="192"/>
                <a:ext cx="299" cy="163"/>
              </a:xfrm>
              <a:custGeom>
                <a:avLst/>
                <a:gdLst/>
                <a:ahLst/>
                <a:cxnLst/>
                <a:rect l="0" t="0" r="r" b="b"/>
                <a:pathLst>
                  <a:path w="21600" h="21600">
                    <a:moveTo>
                      <a:pt x="0" y="6601"/>
                    </a:moveTo>
                    <a:lnTo>
                      <a:pt x="0" y="11699"/>
                    </a:lnTo>
                    <a:lnTo>
                      <a:pt x="0" y="18299"/>
                    </a:lnTo>
                    <a:cubicBezTo>
                      <a:pt x="0" y="20124"/>
                      <a:pt x="807" y="21600"/>
                      <a:pt x="1800" y="21600"/>
                    </a:cubicBezTo>
                    <a:lnTo>
                      <a:pt x="19800" y="21600"/>
                    </a:lnTo>
                    <a:cubicBezTo>
                      <a:pt x="20794" y="21600"/>
                      <a:pt x="21600" y="20124"/>
                      <a:pt x="21600" y="18299"/>
                    </a:cubicBezTo>
                    <a:lnTo>
                      <a:pt x="21600" y="11699"/>
                    </a:lnTo>
                    <a:lnTo>
                      <a:pt x="21600" y="6601"/>
                    </a:lnTo>
                    <a:cubicBezTo>
                      <a:pt x="21600" y="2955"/>
                      <a:pt x="19989" y="4"/>
                      <a:pt x="17998" y="4"/>
                    </a:cubicBezTo>
                    <a:lnTo>
                      <a:pt x="14808" y="4"/>
                    </a:lnTo>
                    <a:cubicBezTo>
                      <a:pt x="14582" y="4"/>
                      <a:pt x="14300" y="280"/>
                      <a:pt x="14173" y="621"/>
                    </a:cubicBezTo>
                    <a:lnTo>
                      <a:pt x="11027" y="8777"/>
                    </a:lnTo>
                    <a:cubicBezTo>
                      <a:pt x="10902" y="9119"/>
                      <a:pt x="10698" y="9119"/>
                      <a:pt x="10574" y="8777"/>
                    </a:cubicBezTo>
                    <a:lnTo>
                      <a:pt x="7428" y="621"/>
                    </a:lnTo>
                    <a:cubicBezTo>
                      <a:pt x="7301" y="280"/>
                      <a:pt x="7018" y="0"/>
                      <a:pt x="6792" y="0"/>
                    </a:cubicBezTo>
                    <a:lnTo>
                      <a:pt x="3602" y="0"/>
                    </a:lnTo>
                    <a:cubicBezTo>
                      <a:pt x="1616" y="1"/>
                      <a:pt x="0" y="2955"/>
                      <a:pt x="0" y="6601"/>
                    </a:cubicBezTo>
                    <a:close/>
                    <a:moveTo>
                      <a:pt x="0" y="6601"/>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grpSp>
        <p:grpSp>
          <p:nvGrpSpPr>
            <p:cNvPr id="193" name="Group 188"/>
            <p:cNvGrpSpPr/>
            <p:nvPr/>
          </p:nvGrpSpPr>
          <p:grpSpPr bwMode="auto">
            <a:xfrm>
              <a:off x="8749179" y="1009007"/>
              <a:ext cx="117931" cy="141872"/>
              <a:chOff x="0" y="0"/>
              <a:chExt cx="133" cy="160"/>
            </a:xfrm>
            <a:grpFill/>
          </p:grpSpPr>
          <p:sp>
            <p:nvSpPr>
              <p:cNvPr id="277" name="AutoShape 186"/>
              <p:cNvSpPr/>
              <p:nvPr/>
            </p:nvSpPr>
            <p:spPr bwMode="auto">
              <a:xfrm>
                <a:off x="32" y="0"/>
                <a:ext cx="77" cy="77"/>
              </a:xfrm>
              <a:custGeom>
                <a:avLst/>
                <a:gdLst/>
                <a:ahLst/>
                <a:cxnLst/>
                <a:rect l="0" t="0" r="r" b="b"/>
                <a:pathLst>
                  <a:path w="21600" h="21598">
                    <a:moveTo>
                      <a:pt x="21600" y="10799"/>
                    </a:moveTo>
                    <a:cubicBezTo>
                      <a:pt x="21600" y="4836"/>
                      <a:pt x="16769" y="0"/>
                      <a:pt x="10798" y="0"/>
                    </a:cubicBezTo>
                    <a:cubicBezTo>
                      <a:pt x="4838" y="0"/>
                      <a:pt x="0" y="4836"/>
                      <a:pt x="0" y="10799"/>
                    </a:cubicBezTo>
                    <a:cubicBezTo>
                      <a:pt x="0" y="16764"/>
                      <a:pt x="4838" y="21598"/>
                      <a:pt x="10798" y="21598"/>
                    </a:cubicBezTo>
                    <a:cubicBezTo>
                      <a:pt x="16769" y="21600"/>
                      <a:pt x="21600" y="16764"/>
                      <a:pt x="21600" y="10799"/>
                    </a:cubicBezTo>
                    <a:close/>
                    <a:moveTo>
                      <a:pt x="2703" y="11037"/>
                    </a:moveTo>
                    <a:cubicBezTo>
                      <a:pt x="2703" y="11037"/>
                      <a:pt x="2388" y="7973"/>
                      <a:pt x="4600" y="5634"/>
                    </a:cubicBezTo>
                    <a:cubicBezTo>
                      <a:pt x="6149" y="7195"/>
                      <a:pt x="10798" y="11037"/>
                      <a:pt x="18899" y="11037"/>
                    </a:cubicBezTo>
                    <a:cubicBezTo>
                      <a:pt x="18899" y="15501"/>
                      <a:pt x="15271" y="19137"/>
                      <a:pt x="10800" y="19137"/>
                    </a:cubicBezTo>
                    <a:cubicBezTo>
                      <a:pt x="6334" y="19137"/>
                      <a:pt x="2703" y="15501"/>
                      <a:pt x="2703" y="11037"/>
                    </a:cubicBezTo>
                    <a:close/>
                    <a:moveTo>
                      <a:pt x="2703" y="1103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sp>
            <p:nvSpPr>
              <p:cNvPr id="278" name="AutoShape 187"/>
              <p:cNvSpPr/>
              <p:nvPr/>
            </p:nvSpPr>
            <p:spPr bwMode="auto">
              <a:xfrm>
                <a:off x="0" y="88"/>
                <a:ext cx="133" cy="72"/>
              </a:xfrm>
              <a:custGeom>
                <a:avLst/>
                <a:gdLst/>
                <a:ahLst/>
                <a:cxnLst/>
                <a:rect l="0" t="0" r="r" b="b"/>
                <a:pathLst>
                  <a:path w="21600" h="21598">
                    <a:moveTo>
                      <a:pt x="0" y="6599"/>
                    </a:moveTo>
                    <a:lnTo>
                      <a:pt x="0" y="11697"/>
                    </a:lnTo>
                    <a:lnTo>
                      <a:pt x="0" y="18295"/>
                    </a:lnTo>
                    <a:cubicBezTo>
                      <a:pt x="0" y="20121"/>
                      <a:pt x="806" y="21598"/>
                      <a:pt x="1801" y="21598"/>
                    </a:cubicBezTo>
                    <a:lnTo>
                      <a:pt x="19801" y="21598"/>
                    </a:lnTo>
                    <a:cubicBezTo>
                      <a:pt x="20796" y="21598"/>
                      <a:pt x="21600" y="20121"/>
                      <a:pt x="21600" y="18295"/>
                    </a:cubicBezTo>
                    <a:lnTo>
                      <a:pt x="21600" y="11697"/>
                    </a:lnTo>
                    <a:lnTo>
                      <a:pt x="21600" y="6599"/>
                    </a:lnTo>
                    <a:cubicBezTo>
                      <a:pt x="21600" y="2952"/>
                      <a:pt x="19990" y="3"/>
                      <a:pt x="17999" y="3"/>
                    </a:cubicBezTo>
                    <a:lnTo>
                      <a:pt x="14810" y="3"/>
                    </a:lnTo>
                    <a:cubicBezTo>
                      <a:pt x="14583" y="3"/>
                      <a:pt x="14301" y="281"/>
                      <a:pt x="14174" y="620"/>
                    </a:cubicBezTo>
                    <a:lnTo>
                      <a:pt x="11027" y="8779"/>
                    </a:lnTo>
                    <a:cubicBezTo>
                      <a:pt x="10903" y="9120"/>
                      <a:pt x="10698" y="9120"/>
                      <a:pt x="10575" y="8779"/>
                    </a:cubicBezTo>
                    <a:lnTo>
                      <a:pt x="7429" y="620"/>
                    </a:lnTo>
                    <a:cubicBezTo>
                      <a:pt x="7301" y="281"/>
                      <a:pt x="7018" y="0"/>
                      <a:pt x="6792" y="0"/>
                    </a:cubicBezTo>
                    <a:lnTo>
                      <a:pt x="3601" y="0"/>
                    </a:lnTo>
                    <a:cubicBezTo>
                      <a:pt x="1615" y="-2"/>
                      <a:pt x="0" y="2952"/>
                      <a:pt x="0" y="6599"/>
                    </a:cubicBezTo>
                    <a:close/>
                    <a:moveTo>
                      <a:pt x="0" y="6599"/>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grpSp>
        <p:grpSp>
          <p:nvGrpSpPr>
            <p:cNvPr id="194" name="Group 191"/>
            <p:cNvGrpSpPr/>
            <p:nvPr/>
          </p:nvGrpSpPr>
          <p:grpSpPr bwMode="auto">
            <a:xfrm>
              <a:off x="8493809" y="1682900"/>
              <a:ext cx="117931" cy="134779"/>
              <a:chOff x="0" y="0"/>
              <a:chExt cx="133" cy="152"/>
            </a:xfrm>
            <a:grpFill/>
          </p:grpSpPr>
          <p:sp>
            <p:nvSpPr>
              <p:cNvPr id="275" name="AutoShape 189"/>
              <p:cNvSpPr/>
              <p:nvPr/>
            </p:nvSpPr>
            <p:spPr bwMode="auto">
              <a:xfrm>
                <a:off x="32" y="0"/>
                <a:ext cx="77" cy="77"/>
              </a:xfrm>
              <a:custGeom>
                <a:avLst/>
                <a:gdLst/>
                <a:ahLst/>
                <a:cxnLst/>
                <a:rect l="0" t="0" r="r" b="b"/>
                <a:pathLst>
                  <a:path w="21600" h="21598">
                    <a:moveTo>
                      <a:pt x="21600" y="10799"/>
                    </a:moveTo>
                    <a:cubicBezTo>
                      <a:pt x="21600" y="4836"/>
                      <a:pt x="16769" y="0"/>
                      <a:pt x="10797" y="0"/>
                    </a:cubicBezTo>
                    <a:cubicBezTo>
                      <a:pt x="4836" y="0"/>
                      <a:pt x="0" y="4836"/>
                      <a:pt x="0" y="10799"/>
                    </a:cubicBezTo>
                    <a:cubicBezTo>
                      <a:pt x="0" y="16764"/>
                      <a:pt x="4838" y="21598"/>
                      <a:pt x="10797" y="21598"/>
                    </a:cubicBezTo>
                    <a:cubicBezTo>
                      <a:pt x="16771" y="21600"/>
                      <a:pt x="21600" y="16764"/>
                      <a:pt x="21600" y="10799"/>
                    </a:cubicBezTo>
                    <a:close/>
                    <a:moveTo>
                      <a:pt x="2701" y="11037"/>
                    </a:moveTo>
                    <a:cubicBezTo>
                      <a:pt x="2701" y="11037"/>
                      <a:pt x="2386" y="7973"/>
                      <a:pt x="4598" y="5634"/>
                    </a:cubicBezTo>
                    <a:cubicBezTo>
                      <a:pt x="6148" y="7195"/>
                      <a:pt x="10797" y="11037"/>
                      <a:pt x="18899" y="11037"/>
                    </a:cubicBezTo>
                    <a:cubicBezTo>
                      <a:pt x="18899" y="15501"/>
                      <a:pt x="15270" y="19137"/>
                      <a:pt x="10797" y="19137"/>
                    </a:cubicBezTo>
                    <a:cubicBezTo>
                      <a:pt x="6332" y="19137"/>
                      <a:pt x="2701" y="15501"/>
                      <a:pt x="2701" y="11037"/>
                    </a:cubicBezTo>
                    <a:close/>
                    <a:moveTo>
                      <a:pt x="2701" y="1103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sp>
            <p:nvSpPr>
              <p:cNvPr id="276" name="AutoShape 190"/>
              <p:cNvSpPr/>
              <p:nvPr/>
            </p:nvSpPr>
            <p:spPr bwMode="auto">
              <a:xfrm>
                <a:off x="0" y="80"/>
                <a:ext cx="133" cy="72"/>
              </a:xfrm>
              <a:custGeom>
                <a:avLst/>
                <a:gdLst/>
                <a:ahLst/>
                <a:cxnLst/>
                <a:rect l="0" t="0" r="r" b="b"/>
                <a:pathLst>
                  <a:path w="21600" h="21600">
                    <a:moveTo>
                      <a:pt x="0" y="6599"/>
                    </a:moveTo>
                    <a:lnTo>
                      <a:pt x="0" y="11698"/>
                    </a:lnTo>
                    <a:lnTo>
                      <a:pt x="0" y="18297"/>
                    </a:lnTo>
                    <a:cubicBezTo>
                      <a:pt x="0" y="20121"/>
                      <a:pt x="806" y="21600"/>
                      <a:pt x="1801" y="21600"/>
                    </a:cubicBezTo>
                    <a:lnTo>
                      <a:pt x="19801" y="21600"/>
                    </a:lnTo>
                    <a:cubicBezTo>
                      <a:pt x="20796" y="21600"/>
                      <a:pt x="21600" y="20123"/>
                      <a:pt x="21600" y="18297"/>
                    </a:cubicBezTo>
                    <a:lnTo>
                      <a:pt x="21600" y="11698"/>
                    </a:lnTo>
                    <a:lnTo>
                      <a:pt x="21600" y="6599"/>
                    </a:lnTo>
                    <a:cubicBezTo>
                      <a:pt x="21600" y="2952"/>
                      <a:pt x="19990" y="2"/>
                      <a:pt x="17999" y="2"/>
                    </a:cubicBezTo>
                    <a:lnTo>
                      <a:pt x="14810" y="2"/>
                    </a:lnTo>
                    <a:cubicBezTo>
                      <a:pt x="14583" y="2"/>
                      <a:pt x="14301" y="280"/>
                      <a:pt x="14174" y="620"/>
                    </a:cubicBezTo>
                    <a:lnTo>
                      <a:pt x="11027" y="8779"/>
                    </a:lnTo>
                    <a:cubicBezTo>
                      <a:pt x="10903" y="9121"/>
                      <a:pt x="10698" y="9121"/>
                      <a:pt x="10575" y="8779"/>
                    </a:cubicBezTo>
                    <a:lnTo>
                      <a:pt x="7429" y="620"/>
                    </a:lnTo>
                    <a:cubicBezTo>
                      <a:pt x="7301" y="280"/>
                      <a:pt x="7018" y="0"/>
                      <a:pt x="6792" y="0"/>
                    </a:cubicBezTo>
                    <a:lnTo>
                      <a:pt x="3601" y="0"/>
                    </a:lnTo>
                    <a:cubicBezTo>
                      <a:pt x="1615" y="0"/>
                      <a:pt x="0" y="2954"/>
                      <a:pt x="0" y="6599"/>
                    </a:cubicBezTo>
                    <a:close/>
                    <a:moveTo>
                      <a:pt x="0" y="6599"/>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grpSp>
        <p:grpSp>
          <p:nvGrpSpPr>
            <p:cNvPr id="195" name="Group 203"/>
            <p:cNvGrpSpPr/>
            <p:nvPr/>
          </p:nvGrpSpPr>
          <p:grpSpPr bwMode="auto">
            <a:xfrm>
              <a:off x="8458341" y="29203"/>
              <a:ext cx="62069" cy="70049"/>
              <a:chOff x="0" y="0"/>
              <a:chExt cx="70" cy="78"/>
            </a:xfrm>
            <a:grpFill/>
          </p:grpSpPr>
          <p:sp>
            <p:nvSpPr>
              <p:cNvPr id="273" name="AutoShape 201"/>
              <p:cNvSpPr/>
              <p:nvPr/>
            </p:nvSpPr>
            <p:spPr bwMode="auto">
              <a:xfrm>
                <a:off x="16" y="0"/>
                <a:ext cx="40" cy="40"/>
              </a:xfrm>
              <a:custGeom>
                <a:avLst/>
                <a:gdLst/>
                <a:ahLst/>
                <a:cxnLst/>
                <a:rect l="0" t="0" r="r" b="b"/>
                <a:pathLst>
                  <a:path w="21600" h="21600">
                    <a:moveTo>
                      <a:pt x="21600" y="10798"/>
                    </a:moveTo>
                    <a:cubicBezTo>
                      <a:pt x="21600" y="4834"/>
                      <a:pt x="16770" y="0"/>
                      <a:pt x="10798" y="0"/>
                    </a:cubicBezTo>
                    <a:cubicBezTo>
                      <a:pt x="4834" y="0"/>
                      <a:pt x="0" y="4839"/>
                      <a:pt x="0" y="10798"/>
                    </a:cubicBezTo>
                    <a:cubicBezTo>
                      <a:pt x="0" y="16766"/>
                      <a:pt x="4834" y="21600"/>
                      <a:pt x="10798" y="21600"/>
                    </a:cubicBezTo>
                    <a:cubicBezTo>
                      <a:pt x="16770" y="21600"/>
                      <a:pt x="21600" y="16766"/>
                      <a:pt x="21600" y="10798"/>
                    </a:cubicBezTo>
                    <a:close/>
                    <a:moveTo>
                      <a:pt x="2698" y="11039"/>
                    </a:moveTo>
                    <a:cubicBezTo>
                      <a:pt x="2698" y="11039"/>
                      <a:pt x="2385" y="7973"/>
                      <a:pt x="4593" y="5634"/>
                    </a:cubicBezTo>
                    <a:cubicBezTo>
                      <a:pt x="6145" y="7194"/>
                      <a:pt x="10798" y="11039"/>
                      <a:pt x="18897" y="11039"/>
                    </a:cubicBezTo>
                    <a:cubicBezTo>
                      <a:pt x="18897" y="15505"/>
                      <a:pt x="15268" y="19134"/>
                      <a:pt x="10798" y="19134"/>
                    </a:cubicBezTo>
                    <a:cubicBezTo>
                      <a:pt x="6332" y="19134"/>
                      <a:pt x="2698" y="15501"/>
                      <a:pt x="2698" y="11039"/>
                    </a:cubicBezTo>
                    <a:close/>
                    <a:moveTo>
                      <a:pt x="2698" y="11039"/>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sp>
            <p:nvSpPr>
              <p:cNvPr id="274" name="AutoShape 202"/>
              <p:cNvSpPr/>
              <p:nvPr/>
            </p:nvSpPr>
            <p:spPr bwMode="auto">
              <a:xfrm>
                <a:off x="0" y="40"/>
                <a:ext cx="70" cy="38"/>
              </a:xfrm>
              <a:custGeom>
                <a:avLst/>
                <a:gdLst/>
                <a:ahLst/>
                <a:cxnLst/>
                <a:rect l="0" t="0" r="r" b="b"/>
                <a:pathLst>
                  <a:path w="21600" h="21600">
                    <a:moveTo>
                      <a:pt x="0" y="6599"/>
                    </a:moveTo>
                    <a:lnTo>
                      <a:pt x="0" y="11699"/>
                    </a:lnTo>
                    <a:lnTo>
                      <a:pt x="0" y="18303"/>
                    </a:lnTo>
                    <a:cubicBezTo>
                      <a:pt x="0" y="20127"/>
                      <a:pt x="806" y="21600"/>
                      <a:pt x="1799" y="21600"/>
                    </a:cubicBezTo>
                    <a:lnTo>
                      <a:pt x="19801" y="21600"/>
                    </a:lnTo>
                    <a:cubicBezTo>
                      <a:pt x="20792" y="21600"/>
                      <a:pt x="21600" y="20123"/>
                      <a:pt x="21600" y="18303"/>
                    </a:cubicBezTo>
                    <a:lnTo>
                      <a:pt x="21600" y="11699"/>
                    </a:lnTo>
                    <a:lnTo>
                      <a:pt x="21600" y="6599"/>
                    </a:lnTo>
                    <a:cubicBezTo>
                      <a:pt x="21600" y="2954"/>
                      <a:pt x="19991" y="5"/>
                      <a:pt x="17998" y="5"/>
                    </a:cubicBezTo>
                    <a:lnTo>
                      <a:pt x="14807" y="5"/>
                    </a:lnTo>
                    <a:cubicBezTo>
                      <a:pt x="14580" y="5"/>
                      <a:pt x="14299" y="280"/>
                      <a:pt x="14171" y="623"/>
                    </a:cubicBezTo>
                    <a:lnTo>
                      <a:pt x="11027" y="8781"/>
                    </a:lnTo>
                    <a:cubicBezTo>
                      <a:pt x="10901" y="9124"/>
                      <a:pt x="10699" y="9124"/>
                      <a:pt x="10573" y="8781"/>
                    </a:cubicBezTo>
                    <a:lnTo>
                      <a:pt x="7427" y="623"/>
                    </a:lnTo>
                    <a:cubicBezTo>
                      <a:pt x="7301" y="280"/>
                      <a:pt x="7018" y="0"/>
                      <a:pt x="6791" y="0"/>
                    </a:cubicBezTo>
                    <a:lnTo>
                      <a:pt x="3600" y="0"/>
                    </a:lnTo>
                    <a:cubicBezTo>
                      <a:pt x="1614" y="0"/>
                      <a:pt x="0" y="2954"/>
                      <a:pt x="0" y="6599"/>
                    </a:cubicBezTo>
                    <a:close/>
                    <a:moveTo>
                      <a:pt x="0" y="6599"/>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grpSp>
        <p:grpSp>
          <p:nvGrpSpPr>
            <p:cNvPr id="196" name="Group 206"/>
            <p:cNvGrpSpPr/>
            <p:nvPr/>
          </p:nvGrpSpPr>
          <p:grpSpPr bwMode="auto">
            <a:xfrm>
              <a:off x="5819519" y="1548122"/>
              <a:ext cx="62069" cy="76256"/>
              <a:chOff x="0" y="0"/>
              <a:chExt cx="70" cy="86"/>
            </a:xfrm>
            <a:grpFill/>
          </p:grpSpPr>
          <p:sp>
            <p:nvSpPr>
              <p:cNvPr id="271" name="AutoShape 204"/>
              <p:cNvSpPr/>
              <p:nvPr/>
            </p:nvSpPr>
            <p:spPr bwMode="auto">
              <a:xfrm>
                <a:off x="16" y="0"/>
                <a:ext cx="40" cy="40"/>
              </a:xfrm>
              <a:custGeom>
                <a:avLst/>
                <a:gdLst/>
                <a:ahLst/>
                <a:cxnLst/>
                <a:rect l="0" t="0" r="r" b="b"/>
                <a:pathLst>
                  <a:path w="21600" h="21600">
                    <a:moveTo>
                      <a:pt x="21600" y="10798"/>
                    </a:moveTo>
                    <a:cubicBezTo>
                      <a:pt x="21600" y="4834"/>
                      <a:pt x="16770" y="0"/>
                      <a:pt x="10798" y="0"/>
                    </a:cubicBezTo>
                    <a:cubicBezTo>
                      <a:pt x="4834" y="0"/>
                      <a:pt x="0" y="4839"/>
                      <a:pt x="0" y="10798"/>
                    </a:cubicBezTo>
                    <a:cubicBezTo>
                      <a:pt x="0" y="16766"/>
                      <a:pt x="4830" y="21600"/>
                      <a:pt x="10798" y="21600"/>
                    </a:cubicBezTo>
                    <a:cubicBezTo>
                      <a:pt x="16770" y="21600"/>
                      <a:pt x="21600" y="16766"/>
                      <a:pt x="21600" y="10798"/>
                    </a:cubicBezTo>
                    <a:close/>
                    <a:moveTo>
                      <a:pt x="2698" y="11039"/>
                    </a:moveTo>
                    <a:cubicBezTo>
                      <a:pt x="2698" y="11039"/>
                      <a:pt x="2385" y="7973"/>
                      <a:pt x="4593" y="5634"/>
                    </a:cubicBezTo>
                    <a:cubicBezTo>
                      <a:pt x="6145" y="7194"/>
                      <a:pt x="10798" y="11039"/>
                      <a:pt x="18897" y="11039"/>
                    </a:cubicBezTo>
                    <a:cubicBezTo>
                      <a:pt x="18897" y="15505"/>
                      <a:pt x="15268" y="19134"/>
                      <a:pt x="10798" y="19134"/>
                    </a:cubicBezTo>
                    <a:cubicBezTo>
                      <a:pt x="6332" y="19134"/>
                      <a:pt x="2698" y="15501"/>
                      <a:pt x="2698" y="11039"/>
                    </a:cubicBezTo>
                    <a:close/>
                    <a:moveTo>
                      <a:pt x="2698" y="11039"/>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sp>
            <p:nvSpPr>
              <p:cNvPr id="272" name="AutoShape 205"/>
              <p:cNvSpPr/>
              <p:nvPr/>
            </p:nvSpPr>
            <p:spPr bwMode="auto">
              <a:xfrm>
                <a:off x="0" y="48"/>
                <a:ext cx="70" cy="38"/>
              </a:xfrm>
              <a:custGeom>
                <a:avLst/>
                <a:gdLst/>
                <a:ahLst/>
                <a:cxnLst/>
                <a:rect l="0" t="0" r="r" b="b"/>
                <a:pathLst>
                  <a:path w="21600" h="21600">
                    <a:moveTo>
                      <a:pt x="0" y="6599"/>
                    </a:moveTo>
                    <a:lnTo>
                      <a:pt x="0" y="11699"/>
                    </a:lnTo>
                    <a:lnTo>
                      <a:pt x="0" y="18303"/>
                    </a:lnTo>
                    <a:cubicBezTo>
                      <a:pt x="0" y="20127"/>
                      <a:pt x="806" y="21600"/>
                      <a:pt x="1799" y="21600"/>
                    </a:cubicBezTo>
                    <a:lnTo>
                      <a:pt x="19803" y="21600"/>
                    </a:lnTo>
                    <a:cubicBezTo>
                      <a:pt x="20794" y="21600"/>
                      <a:pt x="21600" y="20123"/>
                      <a:pt x="21600" y="18303"/>
                    </a:cubicBezTo>
                    <a:lnTo>
                      <a:pt x="21600" y="11699"/>
                    </a:lnTo>
                    <a:lnTo>
                      <a:pt x="21600" y="6599"/>
                    </a:lnTo>
                    <a:cubicBezTo>
                      <a:pt x="21600" y="2954"/>
                      <a:pt x="19991" y="5"/>
                      <a:pt x="17997" y="5"/>
                    </a:cubicBezTo>
                    <a:lnTo>
                      <a:pt x="14806" y="5"/>
                    </a:lnTo>
                    <a:cubicBezTo>
                      <a:pt x="14579" y="5"/>
                      <a:pt x="14298" y="280"/>
                      <a:pt x="14170" y="623"/>
                    </a:cubicBezTo>
                    <a:lnTo>
                      <a:pt x="11025" y="8781"/>
                    </a:lnTo>
                    <a:cubicBezTo>
                      <a:pt x="10900" y="9124"/>
                      <a:pt x="10698" y="9124"/>
                      <a:pt x="10572" y="8781"/>
                    </a:cubicBezTo>
                    <a:lnTo>
                      <a:pt x="7425" y="623"/>
                    </a:lnTo>
                    <a:cubicBezTo>
                      <a:pt x="7299" y="280"/>
                      <a:pt x="7016" y="0"/>
                      <a:pt x="6789" y="0"/>
                    </a:cubicBezTo>
                    <a:lnTo>
                      <a:pt x="3598" y="0"/>
                    </a:lnTo>
                    <a:cubicBezTo>
                      <a:pt x="1614" y="0"/>
                      <a:pt x="0" y="2954"/>
                      <a:pt x="0" y="6599"/>
                    </a:cubicBezTo>
                    <a:close/>
                    <a:moveTo>
                      <a:pt x="0" y="6599"/>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grpSp>
        <p:grpSp>
          <p:nvGrpSpPr>
            <p:cNvPr id="197" name="Group 209"/>
            <p:cNvGrpSpPr/>
            <p:nvPr/>
          </p:nvGrpSpPr>
          <p:grpSpPr bwMode="auto">
            <a:xfrm>
              <a:off x="4024836" y="3051966"/>
              <a:ext cx="120591" cy="143646"/>
              <a:chOff x="0" y="0"/>
              <a:chExt cx="136" cy="162"/>
            </a:xfrm>
            <a:grpFill/>
          </p:grpSpPr>
          <p:sp>
            <p:nvSpPr>
              <p:cNvPr id="269" name="AutoShape 207"/>
              <p:cNvSpPr/>
              <p:nvPr/>
            </p:nvSpPr>
            <p:spPr bwMode="auto">
              <a:xfrm>
                <a:off x="32" y="0"/>
                <a:ext cx="79" cy="79"/>
              </a:xfrm>
              <a:custGeom>
                <a:avLst/>
                <a:gdLst/>
                <a:ahLst/>
                <a:cxnLst/>
                <a:rect l="0" t="0" r="r" b="b"/>
                <a:pathLst>
                  <a:path w="21600" h="21598">
                    <a:moveTo>
                      <a:pt x="21600" y="10800"/>
                    </a:moveTo>
                    <a:cubicBezTo>
                      <a:pt x="21600" y="4836"/>
                      <a:pt x="16769" y="0"/>
                      <a:pt x="10801" y="0"/>
                    </a:cubicBezTo>
                    <a:cubicBezTo>
                      <a:pt x="4836" y="0"/>
                      <a:pt x="0" y="4836"/>
                      <a:pt x="0" y="10800"/>
                    </a:cubicBezTo>
                    <a:cubicBezTo>
                      <a:pt x="0" y="16764"/>
                      <a:pt x="4836" y="21598"/>
                      <a:pt x="10801" y="21598"/>
                    </a:cubicBezTo>
                    <a:cubicBezTo>
                      <a:pt x="16771" y="21600"/>
                      <a:pt x="21600" y="16766"/>
                      <a:pt x="21600" y="10800"/>
                    </a:cubicBezTo>
                    <a:close/>
                    <a:moveTo>
                      <a:pt x="2704" y="11033"/>
                    </a:moveTo>
                    <a:cubicBezTo>
                      <a:pt x="2704" y="11033"/>
                      <a:pt x="2392" y="7972"/>
                      <a:pt x="4598" y="5632"/>
                    </a:cubicBezTo>
                    <a:cubicBezTo>
                      <a:pt x="6151" y="7189"/>
                      <a:pt x="10803" y="11033"/>
                      <a:pt x="18903" y="11033"/>
                    </a:cubicBezTo>
                    <a:cubicBezTo>
                      <a:pt x="18903" y="15503"/>
                      <a:pt x="15271" y="19134"/>
                      <a:pt x="10805" y="19134"/>
                    </a:cubicBezTo>
                    <a:cubicBezTo>
                      <a:pt x="6336" y="19134"/>
                      <a:pt x="2704" y="15499"/>
                      <a:pt x="2704" y="11033"/>
                    </a:cubicBezTo>
                    <a:close/>
                    <a:moveTo>
                      <a:pt x="2704" y="11033"/>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sp>
            <p:nvSpPr>
              <p:cNvPr id="270" name="AutoShape 208"/>
              <p:cNvSpPr/>
              <p:nvPr/>
            </p:nvSpPr>
            <p:spPr bwMode="auto">
              <a:xfrm>
                <a:off x="0" y="88"/>
                <a:ext cx="136" cy="74"/>
              </a:xfrm>
              <a:custGeom>
                <a:avLst/>
                <a:gdLst/>
                <a:ahLst/>
                <a:cxnLst/>
                <a:rect l="0" t="0" r="r" b="b"/>
                <a:pathLst>
                  <a:path w="21600" h="21600">
                    <a:moveTo>
                      <a:pt x="0" y="6601"/>
                    </a:moveTo>
                    <a:lnTo>
                      <a:pt x="0" y="11699"/>
                    </a:lnTo>
                    <a:lnTo>
                      <a:pt x="0" y="18302"/>
                    </a:lnTo>
                    <a:cubicBezTo>
                      <a:pt x="0" y="20123"/>
                      <a:pt x="807" y="21600"/>
                      <a:pt x="1800" y="21600"/>
                    </a:cubicBezTo>
                    <a:lnTo>
                      <a:pt x="19800" y="21600"/>
                    </a:lnTo>
                    <a:cubicBezTo>
                      <a:pt x="20795" y="21600"/>
                      <a:pt x="21600" y="20123"/>
                      <a:pt x="21600" y="18302"/>
                    </a:cubicBezTo>
                    <a:lnTo>
                      <a:pt x="21600" y="11699"/>
                    </a:lnTo>
                    <a:lnTo>
                      <a:pt x="21600" y="6601"/>
                    </a:lnTo>
                    <a:cubicBezTo>
                      <a:pt x="21600" y="2956"/>
                      <a:pt x="19989" y="0"/>
                      <a:pt x="18000" y="0"/>
                    </a:cubicBezTo>
                    <a:lnTo>
                      <a:pt x="14809" y="0"/>
                    </a:lnTo>
                    <a:cubicBezTo>
                      <a:pt x="14584" y="0"/>
                      <a:pt x="14299" y="279"/>
                      <a:pt x="14173" y="624"/>
                    </a:cubicBezTo>
                    <a:lnTo>
                      <a:pt x="11028" y="8776"/>
                    </a:lnTo>
                    <a:cubicBezTo>
                      <a:pt x="10902" y="9121"/>
                      <a:pt x="10699" y="9121"/>
                      <a:pt x="10575" y="8776"/>
                    </a:cubicBezTo>
                    <a:lnTo>
                      <a:pt x="7429" y="624"/>
                    </a:lnTo>
                    <a:cubicBezTo>
                      <a:pt x="7303" y="282"/>
                      <a:pt x="7019" y="0"/>
                      <a:pt x="6794" y="0"/>
                    </a:cubicBezTo>
                    <a:lnTo>
                      <a:pt x="3601" y="0"/>
                    </a:lnTo>
                    <a:cubicBezTo>
                      <a:pt x="1615" y="0"/>
                      <a:pt x="0" y="2956"/>
                      <a:pt x="0" y="6601"/>
                    </a:cubicBezTo>
                    <a:close/>
                    <a:moveTo>
                      <a:pt x="0" y="6601"/>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grpSp>
        <p:grpSp>
          <p:nvGrpSpPr>
            <p:cNvPr id="198" name="Group 212"/>
            <p:cNvGrpSpPr/>
            <p:nvPr/>
          </p:nvGrpSpPr>
          <p:grpSpPr bwMode="auto">
            <a:xfrm>
              <a:off x="4677448" y="2491571"/>
              <a:ext cx="62069" cy="76256"/>
              <a:chOff x="0" y="0"/>
              <a:chExt cx="70" cy="86"/>
            </a:xfrm>
            <a:grpFill/>
          </p:grpSpPr>
          <p:sp>
            <p:nvSpPr>
              <p:cNvPr id="267" name="AutoShape 210"/>
              <p:cNvSpPr/>
              <p:nvPr/>
            </p:nvSpPr>
            <p:spPr bwMode="auto">
              <a:xfrm>
                <a:off x="16" y="0"/>
                <a:ext cx="40" cy="40"/>
              </a:xfrm>
              <a:custGeom>
                <a:avLst/>
                <a:gdLst/>
                <a:ahLst/>
                <a:cxnLst/>
                <a:rect l="0" t="0" r="r" b="b"/>
                <a:pathLst>
                  <a:path w="21600" h="21600">
                    <a:moveTo>
                      <a:pt x="21600" y="10802"/>
                    </a:moveTo>
                    <a:cubicBezTo>
                      <a:pt x="21600" y="4838"/>
                      <a:pt x="16766" y="0"/>
                      <a:pt x="10802" y="0"/>
                    </a:cubicBezTo>
                    <a:cubicBezTo>
                      <a:pt x="4834" y="0"/>
                      <a:pt x="0" y="4838"/>
                      <a:pt x="0" y="10802"/>
                    </a:cubicBezTo>
                    <a:cubicBezTo>
                      <a:pt x="0" y="16766"/>
                      <a:pt x="4834" y="21600"/>
                      <a:pt x="10802" y="21600"/>
                    </a:cubicBezTo>
                    <a:cubicBezTo>
                      <a:pt x="16766" y="21600"/>
                      <a:pt x="21600" y="16766"/>
                      <a:pt x="21600" y="10802"/>
                    </a:cubicBezTo>
                    <a:close/>
                    <a:moveTo>
                      <a:pt x="2699" y="11034"/>
                    </a:moveTo>
                    <a:cubicBezTo>
                      <a:pt x="2699" y="11034"/>
                      <a:pt x="2387" y="7972"/>
                      <a:pt x="4593" y="5635"/>
                    </a:cubicBezTo>
                    <a:cubicBezTo>
                      <a:pt x="6146" y="7192"/>
                      <a:pt x="10802" y="11034"/>
                      <a:pt x="18901" y="11034"/>
                    </a:cubicBezTo>
                    <a:cubicBezTo>
                      <a:pt x="18901" y="15505"/>
                      <a:pt x="15269" y="19133"/>
                      <a:pt x="10802" y="19133"/>
                    </a:cubicBezTo>
                    <a:cubicBezTo>
                      <a:pt x="6331" y="19133"/>
                      <a:pt x="2699" y="15501"/>
                      <a:pt x="2699" y="11034"/>
                    </a:cubicBezTo>
                    <a:close/>
                    <a:moveTo>
                      <a:pt x="2699" y="11034"/>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sp>
            <p:nvSpPr>
              <p:cNvPr id="268" name="AutoShape 211"/>
              <p:cNvSpPr/>
              <p:nvPr/>
            </p:nvSpPr>
            <p:spPr bwMode="auto">
              <a:xfrm>
                <a:off x="0" y="48"/>
                <a:ext cx="70" cy="38"/>
              </a:xfrm>
              <a:custGeom>
                <a:avLst/>
                <a:gdLst/>
                <a:ahLst/>
                <a:cxnLst/>
                <a:rect l="0" t="0" r="r" b="b"/>
                <a:pathLst>
                  <a:path w="21600" h="21595">
                    <a:moveTo>
                      <a:pt x="0" y="6599"/>
                    </a:moveTo>
                    <a:lnTo>
                      <a:pt x="0" y="11698"/>
                    </a:lnTo>
                    <a:lnTo>
                      <a:pt x="0" y="18298"/>
                    </a:lnTo>
                    <a:cubicBezTo>
                      <a:pt x="0" y="20122"/>
                      <a:pt x="806" y="21595"/>
                      <a:pt x="1799" y="21595"/>
                    </a:cubicBezTo>
                    <a:lnTo>
                      <a:pt x="19799" y="21595"/>
                    </a:lnTo>
                    <a:cubicBezTo>
                      <a:pt x="20792" y="21595"/>
                      <a:pt x="21600" y="20122"/>
                      <a:pt x="21600" y="18298"/>
                    </a:cubicBezTo>
                    <a:lnTo>
                      <a:pt x="21600" y="11698"/>
                    </a:lnTo>
                    <a:lnTo>
                      <a:pt x="21600" y="6599"/>
                    </a:lnTo>
                    <a:cubicBezTo>
                      <a:pt x="21600" y="2950"/>
                      <a:pt x="19988" y="0"/>
                      <a:pt x="18000" y="0"/>
                    </a:cubicBezTo>
                    <a:lnTo>
                      <a:pt x="14809" y="0"/>
                    </a:lnTo>
                    <a:cubicBezTo>
                      <a:pt x="14585" y="0"/>
                      <a:pt x="14300" y="279"/>
                      <a:pt x="14175" y="621"/>
                    </a:cubicBezTo>
                    <a:lnTo>
                      <a:pt x="11030" y="8775"/>
                    </a:lnTo>
                    <a:cubicBezTo>
                      <a:pt x="10904" y="9117"/>
                      <a:pt x="10700" y="9117"/>
                      <a:pt x="10578" y="8775"/>
                    </a:cubicBezTo>
                    <a:lnTo>
                      <a:pt x="7433" y="621"/>
                    </a:lnTo>
                    <a:cubicBezTo>
                      <a:pt x="7307" y="279"/>
                      <a:pt x="7022" y="0"/>
                      <a:pt x="6799" y="0"/>
                    </a:cubicBezTo>
                    <a:lnTo>
                      <a:pt x="3607" y="0"/>
                    </a:lnTo>
                    <a:cubicBezTo>
                      <a:pt x="1614" y="-5"/>
                      <a:pt x="0" y="2950"/>
                      <a:pt x="0" y="6599"/>
                    </a:cubicBezTo>
                    <a:close/>
                    <a:moveTo>
                      <a:pt x="0" y="6599"/>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grpSp>
        <p:grpSp>
          <p:nvGrpSpPr>
            <p:cNvPr id="199" name="Group 218"/>
            <p:cNvGrpSpPr/>
            <p:nvPr/>
          </p:nvGrpSpPr>
          <p:grpSpPr bwMode="auto">
            <a:xfrm>
              <a:off x="4287300" y="4534530"/>
              <a:ext cx="120591" cy="143646"/>
              <a:chOff x="0" y="0"/>
              <a:chExt cx="136" cy="162"/>
            </a:xfrm>
            <a:grpFill/>
          </p:grpSpPr>
          <p:sp>
            <p:nvSpPr>
              <p:cNvPr id="265" name="AutoShape 216"/>
              <p:cNvSpPr/>
              <p:nvPr/>
            </p:nvSpPr>
            <p:spPr bwMode="auto">
              <a:xfrm>
                <a:off x="32" y="0"/>
                <a:ext cx="79" cy="79"/>
              </a:xfrm>
              <a:custGeom>
                <a:avLst/>
                <a:gdLst/>
                <a:ahLst/>
                <a:cxnLst/>
                <a:rect l="0" t="0" r="r" b="b"/>
                <a:pathLst>
                  <a:path w="21600" h="21600">
                    <a:moveTo>
                      <a:pt x="21600" y="10801"/>
                    </a:moveTo>
                    <a:cubicBezTo>
                      <a:pt x="21600" y="4837"/>
                      <a:pt x="16769" y="0"/>
                      <a:pt x="10801" y="0"/>
                    </a:cubicBezTo>
                    <a:cubicBezTo>
                      <a:pt x="4836" y="0"/>
                      <a:pt x="0" y="4837"/>
                      <a:pt x="0" y="10801"/>
                    </a:cubicBezTo>
                    <a:cubicBezTo>
                      <a:pt x="0" y="16765"/>
                      <a:pt x="4836" y="21600"/>
                      <a:pt x="10801" y="21600"/>
                    </a:cubicBezTo>
                    <a:cubicBezTo>
                      <a:pt x="16769" y="21600"/>
                      <a:pt x="21600" y="16765"/>
                      <a:pt x="21600" y="10801"/>
                    </a:cubicBezTo>
                    <a:close/>
                    <a:moveTo>
                      <a:pt x="2701" y="11034"/>
                    </a:moveTo>
                    <a:cubicBezTo>
                      <a:pt x="2701" y="11034"/>
                      <a:pt x="2390" y="7973"/>
                      <a:pt x="4596" y="5633"/>
                    </a:cubicBezTo>
                    <a:cubicBezTo>
                      <a:pt x="6148" y="7190"/>
                      <a:pt x="10801" y="11034"/>
                      <a:pt x="18901" y="11034"/>
                    </a:cubicBezTo>
                    <a:cubicBezTo>
                      <a:pt x="18901" y="15505"/>
                      <a:pt x="15268" y="19136"/>
                      <a:pt x="10803" y="19136"/>
                    </a:cubicBezTo>
                    <a:cubicBezTo>
                      <a:pt x="6334" y="19134"/>
                      <a:pt x="2701" y="15498"/>
                      <a:pt x="2701" y="11034"/>
                    </a:cubicBezTo>
                    <a:close/>
                    <a:moveTo>
                      <a:pt x="2701" y="11034"/>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sp>
            <p:nvSpPr>
              <p:cNvPr id="266" name="AutoShape 217"/>
              <p:cNvSpPr/>
              <p:nvPr/>
            </p:nvSpPr>
            <p:spPr bwMode="auto">
              <a:xfrm>
                <a:off x="0" y="88"/>
                <a:ext cx="136" cy="74"/>
              </a:xfrm>
              <a:custGeom>
                <a:avLst/>
                <a:gdLst/>
                <a:ahLst/>
                <a:cxnLst/>
                <a:rect l="0" t="0" r="r" b="b"/>
                <a:pathLst>
                  <a:path w="21600" h="21600">
                    <a:moveTo>
                      <a:pt x="0" y="6601"/>
                    </a:moveTo>
                    <a:lnTo>
                      <a:pt x="0" y="11699"/>
                    </a:lnTo>
                    <a:lnTo>
                      <a:pt x="0" y="18302"/>
                    </a:lnTo>
                    <a:cubicBezTo>
                      <a:pt x="0" y="20123"/>
                      <a:pt x="807" y="21600"/>
                      <a:pt x="1800" y="21600"/>
                    </a:cubicBezTo>
                    <a:lnTo>
                      <a:pt x="19800" y="21600"/>
                    </a:lnTo>
                    <a:cubicBezTo>
                      <a:pt x="20795" y="21600"/>
                      <a:pt x="21600" y="20123"/>
                      <a:pt x="21600" y="18302"/>
                    </a:cubicBezTo>
                    <a:lnTo>
                      <a:pt x="21600" y="11699"/>
                    </a:lnTo>
                    <a:lnTo>
                      <a:pt x="21600" y="6601"/>
                    </a:lnTo>
                    <a:cubicBezTo>
                      <a:pt x="21600" y="2956"/>
                      <a:pt x="19989" y="0"/>
                      <a:pt x="18000" y="0"/>
                    </a:cubicBezTo>
                    <a:lnTo>
                      <a:pt x="14809" y="0"/>
                    </a:lnTo>
                    <a:cubicBezTo>
                      <a:pt x="14584" y="0"/>
                      <a:pt x="14299" y="279"/>
                      <a:pt x="14173" y="624"/>
                    </a:cubicBezTo>
                    <a:lnTo>
                      <a:pt x="11028" y="8776"/>
                    </a:lnTo>
                    <a:cubicBezTo>
                      <a:pt x="10902" y="9121"/>
                      <a:pt x="10699" y="9121"/>
                      <a:pt x="10575" y="8776"/>
                    </a:cubicBezTo>
                    <a:lnTo>
                      <a:pt x="7429" y="624"/>
                    </a:lnTo>
                    <a:cubicBezTo>
                      <a:pt x="7303" y="282"/>
                      <a:pt x="7019" y="0"/>
                      <a:pt x="6794" y="0"/>
                    </a:cubicBezTo>
                    <a:lnTo>
                      <a:pt x="3601" y="0"/>
                    </a:lnTo>
                    <a:cubicBezTo>
                      <a:pt x="1616" y="0"/>
                      <a:pt x="0" y="2953"/>
                      <a:pt x="0" y="6601"/>
                    </a:cubicBezTo>
                    <a:close/>
                    <a:moveTo>
                      <a:pt x="0" y="6601"/>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grpSp>
        <p:sp>
          <p:nvSpPr>
            <p:cNvPr id="200" name="AutoShape 219"/>
            <p:cNvSpPr/>
            <p:nvPr/>
          </p:nvSpPr>
          <p:spPr bwMode="auto">
            <a:xfrm>
              <a:off x="4769665" y="4612560"/>
              <a:ext cx="407882" cy="407882"/>
            </a:xfrm>
            <a:custGeom>
              <a:avLst/>
              <a:gdLst/>
              <a:ahLst/>
              <a:cxnLst/>
              <a:rect l="0" t="0" r="r" b="b"/>
              <a:pathLst>
                <a:path w="21600" h="21600">
                  <a:moveTo>
                    <a:pt x="10800" y="21600"/>
                  </a:moveTo>
                  <a:cubicBezTo>
                    <a:pt x="4845" y="21600"/>
                    <a:pt x="0" y="16754"/>
                    <a:pt x="0" y="10799"/>
                  </a:cubicBezTo>
                  <a:cubicBezTo>
                    <a:pt x="0" y="4845"/>
                    <a:pt x="4845" y="0"/>
                    <a:pt x="10800" y="0"/>
                  </a:cubicBezTo>
                  <a:cubicBezTo>
                    <a:pt x="16755" y="0"/>
                    <a:pt x="21600" y="4845"/>
                    <a:pt x="21600" y="10799"/>
                  </a:cubicBezTo>
                  <a:cubicBezTo>
                    <a:pt x="21600" y="16754"/>
                    <a:pt x="16756" y="21600"/>
                    <a:pt x="10800" y="21600"/>
                  </a:cubicBezTo>
                  <a:close/>
                  <a:moveTo>
                    <a:pt x="10800" y="1271"/>
                  </a:moveTo>
                  <a:cubicBezTo>
                    <a:pt x="5546" y="1271"/>
                    <a:pt x="1271" y="5546"/>
                    <a:pt x="1271" y="10799"/>
                  </a:cubicBezTo>
                  <a:cubicBezTo>
                    <a:pt x="1271" y="16054"/>
                    <a:pt x="5546" y="20328"/>
                    <a:pt x="10800" y="20328"/>
                  </a:cubicBezTo>
                  <a:cubicBezTo>
                    <a:pt x="16054" y="20328"/>
                    <a:pt x="20329" y="16054"/>
                    <a:pt x="20329" y="10799"/>
                  </a:cubicBezTo>
                  <a:cubicBezTo>
                    <a:pt x="20330" y="5546"/>
                    <a:pt x="16054" y="1271"/>
                    <a:pt x="10800" y="1271"/>
                  </a:cubicBezTo>
                  <a:close/>
                  <a:moveTo>
                    <a:pt x="10800" y="1271"/>
                  </a:moveTo>
                </a:path>
              </a:pathLst>
            </a:custGeom>
            <a:grpFill/>
            <a:ln>
              <a:noFill/>
            </a:ln>
          </p:spPr>
          <p:txBody>
            <a:bodyPr lIns="0" tIns="0" rIns="0" bIns="0"/>
            <a:lstStyle/>
            <a:p>
              <a:pPr defTabSz="1218565">
                <a:defRPr/>
              </a:pPr>
              <a:endParaRPr lang="en-US" sz="2400" kern="0" dirty="0">
                <a:solidFill>
                  <a:sysClr val="windowText" lastClr="000000"/>
                </a:solidFill>
              </a:endParaRPr>
            </a:p>
          </p:txBody>
        </p:sp>
        <p:grpSp>
          <p:nvGrpSpPr>
            <p:cNvPr id="201" name="Group 222"/>
            <p:cNvGrpSpPr/>
            <p:nvPr/>
          </p:nvGrpSpPr>
          <p:grpSpPr bwMode="auto">
            <a:xfrm>
              <a:off x="4883163" y="4711871"/>
              <a:ext cx="186207" cy="214582"/>
              <a:chOff x="0" y="0"/>
              <a:chExt cx="210" cy="242"/>
            </a:xfrm>
            <a:grpFill/>
          </p:grpSpPr>
          <p:sp>
            <p:nvSpPr>
              <p:cNvPr id="263" name="AutoShape 220"/>
              <p:cNvSpPr/>
              <p:nvPr/>
            </p:nvSpPr>
            <p:spPr bwMode="auto">
              <a:xfrm>
                <a:off x="40" y="0"/>
                <a:ext cx="122" cy="122"/>
              </a:xfrm>
              <a:custGeom>
                <a:avLst/>
                <a:gdLst/>
                <a:ahLst/>
                <a:cxnLst/>
                <a:rect l="0" t="0" r="r" b="b"/>
                <a:pathLst>
                  <a:path w="21600" h="21600">
                    <a:moveTo>
                      <a:pt x="21600" y="10801"/>
                    </a:moveTo>
                    <a:cubicBezTo>
                      <a:pt x="21600" y="4837"/>
                      <a:pt x="16768" y="0"/>
                      <a:pt x="10801" y="0"/>
                    </a:cubicBezTo>
                    <a:cubicBezTo>
                      <a:pt x="4836" y="0"/>
                      <a:pt x="0" y="4837"/>
                      <a:pt x="0" y="10801"/>
                    </a:cubicBezTo>
                    <a:cubicBezTo>
                      <a:pt x="0" y="16766"/>
                      <a:pt x="4836" y="21600"/>
                      <a:pt x="10801" y="21600"/>
                    </a:cubicBezTo>
                    <a:cubicBezTo>
                      <a:pt x="16768" y="21600"/>
                      <a:pt x="21600" y="16766"/>
                      <a:pt x="21600" y="10801"/>
                    </a:cubicBezTo>
                    <a:close/>
                    <a:moveTo>
                      <a:pt x="2698" y="11033"/>
                    </a:moveTo>
                    <a:cubicBezTo>
                      <a:pt x="2698" y="11033"/>
                      <a:pt x="2386" y="7971"/>
                      <a:pt x="4593" y="5632"/>
                    </a:cubicBezTo>
                    <a:cubicBezTo>
                      <a:pt x="6147" y="7188"/>
                      <a:pt x="10799" y="11033"/>
                      <a:pt x="18899" y="11033"/>
                    </a:cubicBezTo>
                    <a:cubicBezTo>
                      <a:pt x="18899" y="15503"/>
                      <a:pt x="15266" y="19133"/>
                      <a:pt x="10799" y="19133"/>
                    </a:cubicBezTo>
                    <a:cubicBezTo>
                      <a:pt x="6331" y="19133"/>
                      <a:pt x="2698" y="15498"/>
                      <a:pt x="2698" y="11033"/>
                    </a:cubicBezTo>
                    <a:close/>
                    <a:moveTo>
                      <a:pt x="2698" y="11033"/>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sp>
            <p:nvSpPr>
              <p:cNvPr id="264" name="AutoShape 221"/>
              <p:cNvSpPr/>
              <p:nvPr/>
            </p:nvSpPr>
            <p:spPr bwMode="auto">
              <a:xfrm>
                <a:off x="0" y="128"/>
                <a:ext cx="210" cy="114"/>
              </a:xfrm>
              <a:custGeom>
                <a:avLst/>
                <a:gdLst/>
                <a:ahLst/>
                <a:cxnLst/>
                <a:rect l="0" t="0" r="r" b="b"/>
                <a:pathLst>
                  <a:path w="21600" h="21600">
                    <a:moveTo>
                      <a:pt x="0" y="6600"/>
                    </a:moveTo>
                    <a:lnTo>
                      <a:pt x="0" y="11700"/>
                    </a:lnTo>
                    <a:lnTo>
                      <a:pt x="0" y="18303"/>
                    </a:lnTo>
                    <a:cubicBezTo>
                      <a:pt x="0" y="20125"/>
                      <a:pt x="807" y="21600"/>
                      <a:pt x="1800" y="21600"/>
                    </a:cubicBezTo>
                    <a:lnTo>
                      <a:pt x="19799" y="21600"/>
                    </a:lnTo>
                    <a:cubicBezTo>
                      <a:pt x="20794" y="21600"/>
                      <a:pt x="21600" y="20123"/>
                      <a:pt x="21600" y="18303"/>
                    </a:cubicBezTo>
                    <a:lnTo>
                      <a:pt x="21600" y="11700"/>
                    </a:lnTo>
                    <a:lnTo>
                      <a:pt x="21600" y="6600"/>
                    </a:lnTo>
                    <a:cubicBezTo>
                      <a:pt x="21600" y="2954"/>
                      <a:pt x="19989" y="0"/>
                      <a:pt x="17999" y="0"/>
                    </a:cubicBezTo>
                    <a:lnTo>
                      <a:pt x="14808" y="0"/>
                    </a:lnTo>
                    <a:cubicBezTo>
                      <a:pt x="14583" y="0"/>
                      <a:pt x="14298" y="279"/>
                      <a:pt x="14173" y="622"/>
                    </a:cubicBezTo>
                    <a:lnTo>
                      <a:pt x="11027" y="8774"/>
                    </a:lnTo>
                    <a:cubicBezTo>
                      <a:pt x="10901" y="9118"/>
                      <a:pt x="10699" y="9118"/>
                      <a:pt x="10573" y="8774"/>
                    </a:cubicBezTo>
                    <a:lnTo>
                      <a:pt x="7427" y="622"/>
                    </a:lnTo>
                    <a:cubicBezTo>
                      <a:pt x="7302" y="280"/>
                      <a:pt x="7017" y="0"/>
                      <a:pt x="6792" y="0"/>
                    </a:cubicBezTo>
                    <a:lnTo>
                      <a:pt x="3600" y="0"/>
                    </a:lnTo>
                    <a:cubicBezTo>
                      <a:pt x="1614" y="2"/>
                      <a:pt x="0" y="2955"/>
                      <a:pt x="0" y="6600"/>
                    </a:cubicBezTo>
                    <a:close/>
                    <a:moveTo>
                      <a:pt x="0" y="6600"/>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grpSp>
        <p:grpSp>
          <p:nvGrpSpPr>
            <p:cNvPr id="202" name="Group 225"/>
            <p:cNvGrpSpPr/>
            <p:nvPr/>
          </p:nvGrpSpPr>
          <p:grpSpPr bwMode="auto">
            <a:xfrm>
              <a:off x="5478139" y="2222014"/>
              <a:ext cx="313892" cy="415863"/>
              <a:chOff x="0" y="0"/>
              <a:chExt cx="353" cy="469"/>
            </a:xfrm>
            <a:grpFill/>
          </p:grpSpPr>
          <p:sp>
            <p:nvSpPr>
              <p:cNvPr id="261" name="AutoShape 223"/>
              <p:cNvSpPr/>
              <p:nvPr/>
            </p:nvSpPr>
            <p:spPr bwMode="auto">
              <a:xfrm>
                <a:off x="32" y="0"/>
                <a:ext cx="300" cy="235"/>
              </a:xfrm>
              <a:custGeom>
                <a:avLst/>
                <a:gdLst/>
                <a:ahLst/>
                <a:cxnLst/>
                <a:rect l="0" t="0" r="r" b="b"/>
                <a:pathLst>
                  <a:path w="19565" h="21600">
                    <a:moveTo>
                      <a:pt x="9776" y="0"/>
                    </a:moveTo>
                    <a:cubicBezTo>
                      <a:pt x="5536" y="0"/>
                      <a:pt x="2100" y="4836"/>
                      <a:pt x="2100" y="10800"/>
                    </a:cubicBezTo>
                    <a:lnTo>
                      <a:pt x="2100" y="14264"/>
                    </a:lnTo>
                    <a:cubicBezTo>
                      <a:pt x="2043" y="15381"/>
                      <a:pt x="1780" y="17977"/>
                      <a:pt x="547" y="17798"/>
                    </a:cubicBezTo>
                    <a:cubicBezTo>
                      <a:pt x="-1014" y="17570"/>
                      <a:pt x="964" y="21567"/>
                      <a:pt x="3998" y="21599"/>
                    </a:cubicBezTo>
                    <a:cubicBezTo>
                      <a:pt x="4005" y="21599"/>
                      <a:pt x="4011" y="21600"/>
                      <a:pt x="4018" y="21600"/>
                    </a:cubicBezTo>
                    <a:lnTo>
                      <a:pt x="15532" y="21600"/>
                    </a:lnTo>
                    <a:cubicBezTo>
                      <a:pt x="18586" y="21600"/>
                      <a:pt x="20586" y="17568"/>
                      <a:pt x="19019" y="17796"/>
                    </a:cubicBezTo>
                    <a:cubicBezTo>
                      <a:pt x="17451" y="18024"/>
                      <a:pt x="17451" y="13765"/>
                      <a:pt x="17451" y="13765"/>
                    </a:cubicBezTo>
                    <a:lnTo>
                      <a:pt x="17451" y="10799"/>
                    </a:lnTo>
                    <a:cubicBezTo>
                      <a:pt x="17451" y="4836"/>
                      <a:pt x="14014" y="0"/>
                      <a:pt x="9776" y="0"/>
                    </a:cubicBezTo>
                    <a:close/>
                    <a:moveTo>
                      <a:pt x="9776" y="2417"/>
                    </a:moveTo>
                    <a:cubicBezTo>
                      <a:pt x="12438" y="2417"/>
                      <a:pt x="14921" y="5016"/>
                      <a:pt x="14921" y="8222"/>
                    </a:cubicBezTo>
                    <a:cubicBezTo>
                      <a:pt x="14921" y="8371"/>
                      <a:pt x="14915" y="8520"/>
                      <a:pt x="14907" y="8666"/>
                    </a:cubicBezTo>
                    <a:cubicBezTo>
                      <a:pt x="14891" y="8911"/>
                      <a:pt x="14830" y="8803"/>
                      <a:pt x="14742" y="8446"/>
                    </a:cubicBezTo>
                    <a:cubicBezTo>
                      <a:pt x="14135" y="5991"/>
                      <a:pt x="11993" y="4189"/>
                      <a:pt x="9776" y="4189"/>
                    </a:cubicBezTo>
                    <a:cubicBezTo>
                      <a:pt x="7558" y="4189"/>
                      <a:pt x="5279" y="5992"/>
                      <a:pt x="4651" y="8448"/>
                    </a:cubicBezTo>
                    <a:cubicBezTo>
                      <a:pt x="4559" y="8804"/>
                      <a:pt x="4498" y="8912"/>
                      <a:pt x="4483" y="8666"/>
                    </a:cubicBezTo>
                    <a:cubicBezTo>
                      <a:pt x="4473" y="8520"/>
                      <a:pt x="4469" y="8371"/>
                      <a:pt x="4469" y="8222"/>
                    </a:cubicBezTo>
                    <a:cubicBezTo>
                      <a:pt x="4468" y="5015"/>
                      <a:pt x="7113" y="2417"/>
                      <a:pt x="9776" y="2417"/>
                    </a:cubicBezTo>
                    <a:close/>
                    <a:moveTo>
                      <a:pt x="9776" y="18901"/>
                    </a:moveTo>
                    <a:cubicBezTo>
                      <a:pt x="6597" y="18901"/>
                      <a:pt x="4019" y="15502"/>
                      <a:pt x="4019" y="11029"/>
                    </a:cubicBezTo>
                    <a:cubicBezTo>
                      <a:pt x="4019" y="11029"/>
                      <a:pt x="6581" y="7872"/>
                      <a:pt x="9830" y="7872"/>
                    </a:cubicBezTo>
                    <a:cubicBezTo>
                      <a:pt x="13127" y="7872"/>
                      <a:pt x="15533" y="11029"/>
                      <a:pt x="15533" y="11029"/>
                    </a:cubicBezTo>
                    <a:cubicBezTo>
                      <a:pt x="15532" y="15502"/>
                      <a:pt x="12953" y="18901"/>
                      <a:pt x="9776" y="18901"/>
                    </a:cubicBezTo>
                    <a:close/>
                    <a:moveTo>
                      <a:pt x="9776" y="18901"/>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sp>
            <p:nvSpPr>
              <p:cNvPr id="262" name="AutoShape 224"/>
              <p:cNvSpPr/>
              <p:nvPr/>
            </p:nvSpPr>
            <p:spPr bwMode="auto">
              <a:xfrm>
                <a:off x="0" y="264"/>
                <a:ext cx="353" cy="205"/>
              </a:xfrm>
              <a:custGeom>
                <a:avLst/>
                <a:gdLst/>
                <a:ahLst/>
                <a:cxnLst/>
                <a:rect l="0" t="0" r="r" b="b"/>
                <a:pathLst>
                  <a:path w="21600" h="21600">
                    <a:moveTo>
                      <a:pt x="0" y="6171"/>
                    </a:moveTo>
                    <a:lnTo>
                      <a:pt x="0" y="18514"/>
                    </a:lnTo>
                    <a:cubicBezTo>
                      <a:pt x="0" y="20219"/>
                      <a:pt x="805" y="21600"/>
                      <a:pt x="1800" y="21600"/>
                    </a:cubicBezTo>
                    <a:lnTo>
                      <a:pt x="3600" y="21600"/>
                    </a:lnTo>
                    <a:lnTo>
                      <a:pt x="18000" y="21600"/>
                    </a:lnTo>
                    <a:lnTo>
                      <a:pt x="19800" y="21600"/>
                    </a:lnTo>
                    <a:cubicBezTo>
                      <a:pt x="20795" y="21600"/>
                      <a:pt x="21600" y="20219"/>
                      <a:pt x="21600" y="18514"/>
                    </a:cubicBezTo>
                    <a:lnTo>
                      <a:pt x="21600" y="6171"/>
                    </a:lnTo>
                    <a:cubicBezTo>
                      <a:pt x="21600" y="2763"/>
                      <a:pt x="19988" y="0"/>
                      <a:pt x="18000" y="0"/>
                    </a:cubicBezTo>
                    <a:lnTo>
                      <a:pt x="16354" y="0"/>
                    </a:lnTo>
                    <a:cubicBezTo>
                      <a:pt x="16102" y="0"/>
                      <a:pt x="15730" y="197"/>
                      <a:pt x="15521" y="441"/>
                    </a:cubicBezTo>
                    <a:lnTo>
                      <a:pt x="13682" y="2594"/>
                    </a:lnTo>
                    <a:cubicBezTo>
                      <a:pt x="13474" y="2836"/>
                      <a:pt x="13247" y="3370"/>
                      <a:pt x="13176" y="3784"/>
                    </a:cubicBezTo>
                    <a:lnTo>
                      <a:pt x="11031" y="16243"/>
                    </a:lnTo>
                    <a:cubicBezTo>
                      <a:pt x="10959" y="16657"/>
                      <a:pt x="10840" y="16660"/>
                      <a:pt x="10765" y="16247"/>
                    </a:cubicBezTo>
                    <a:lnTo>
                      <a:pt x="8511" y="4001"/>
                    </a:lnTo>
                    <a:cubicBezTo>
                      <a:pt x="8435" y="3589"/>
                      <a:pt x="8204" y="3059"/>
                      <a:pt x="7995" y="2818"/>
                    </a:cubicBezTo>
                    <a:lnTo>
                      <a:pt x="5931" y="438"/>
                    </a:lnTo>
                    <a:cubicBezTo>
                      <a:pt x="5721" y="196"/>
                      <a:pt x="5348" y="1"/>
                      <a:pt x="5095" y="1"/>
                    </a:cubicBezTo>
                    <a:lnTo>
                      <a:pt x="3600" y="1"/>
                    </a:lnTo>
                    <a:cubicBezTo>
                      <a:pt x="1612" y="0"/>
                      <a:pt x="0" y="2763"/>
                      <a:pt x="0" y="6171"/>
                    </a:cubicBezTo>
                    <a:close/>
                    <a:moveTo>
                      <a:pt x="7986" y="11865"/>
                    </a:moveTo>
                    <a:cubicBezTo>
                      <a:pt x="8406" y="11865"/>
                      <a:pt x="8747" y="12449"/>
                      <a:pt x="8747" y="13170"/>
                    </a:cubicBezTo>
                    <a:cubicBezTo>
                      <a:pt x="8747" y="13889"/>
                      <a:pt x="8407" y="14472"/>
                      <a:pt x="7986" y="14472"/>
                    </a:cubicBezTo>
                    <a:cubicBezTo>
                      <a:pt x="7566" y="14472"/>
                      <a:pt x="7225" y="13889"/>
                      <a:pt x="7225" y="13170"/>
                    </a:cubicBezTo>
                    <a:cubicBezTo>
                      <a:pt x="7225" y="12449"/>
                      <a:pt x="7566" y="11865"/>
                      <a:pt x="7986" y="11865"/>
                    </a:cubicBezTo>
                    <a:close/>
                    <a:moveTo>
                      <a:pt x="7986" y="16558"/>
                    </a:moveTo>
                    <a:cubicBezTo>
                      <a:pt x="8406" y="16558"/>
                      <a:pt x="8747" y="17141"/>
                      <a:pt x="8747" y="17862"/>
                    </a:cubicBezTo>
                    <a:cubicBezTo>
                      <a:pt x="8747" y="18582"/>
                      <a:pt x="8407" y="19166"/>
                      <a:pt x="7986" y="19166"/>
                    </a:cubicBezTo>
                    <a:cubicBezTo>
                      <a:pt x="7566" y="19166"/>
                      <a:pt x="7225" y="18582"/>
                      <a:pt x="7225" y="17862"/>
                    </a:cubicBezTo>
                    <a:cubicBezTo>
                      <a:pt x="7225" y="17141"/>
                      <a:pt x="7566" y="16558"/>
                      <a:pt x="7986" y="16558"/>
                    </a:cubicBezTo>
                    <a:close/>
                    <a:moveTo>
                      <a:pt x="7986" y="16558"/>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grpSp>
        <p:grpSp>
          <p:nvGrpSpPr>
            <p:cNvPr id="203" name="Group 231"/>
            <p:cNvGrpSpPr/>
            <p:nvPr/>
          </p:nvGrpSpPr>
          <p:grpSpPr bwMode="auto">
            <a:xfrm>
              <a:off x="7564546" y="1682014"/>
              <a:ext cx="237636" cy="316552"/>
              <a:chOff x="0" y="0"/>
              <a:chExt cx="268" cy="356"/>
            </a:xfrm>
            <a:grpFill/>
          </p:grpSpPr>
          <p:sp>
            <p:nvSpPr>
              <p:cNvPr id="259" name="AutoShape 229"/>
              <p:cNvSpPr/>
              <p:nvPr/>
            </p:nvSpPr>
            <p:spPr bwMode="auto">
              <a:xfrm>
                <a:off x="24" y="0"/>
                <a:ext cx="227" cy="178"/>
              </a:xfrm>
              <a:custGeom>
                <a:avLst/>
                <a:gdLst/>
                <a:ahLst/>
                <a:cxnLst/>
                <a:rect l="0" t="0" r="r" b="b"/>
                <a:pathLst>
                  <a:path w="19565" h="21600">
                    <a:moveTo>
                      <a:pt x="9775" y="0"/>
                    </a:moveTo>
                    <a:cubicBezTo>
                      <a:pt x="5535" y="0"/>
                      <a:pt x="2099" y="4836"/>
                      <a:pt x="2099" y="10800"/>
                    </a:cubicBezTo>
                    <a:lnTo>
                      <a:pt x="2099" y="14264"/>
                    </a:lnTo>
                    <a:cubicBezTo>
                      <a:pt x="2042" y="15381"/>
                      <a:pt x="1778" y="17976"/>
                      <a:pt x="547" y="17797"/>
                    </a:cubicBezTo>
                    <a:cubicBezTo>
                      <a:pt x="-1015" y="17570"/>
                      <a:pt x="963" y="21566"/>
                      <a:pt x="3996" y="21598"/>
                    </a:cubicBezTo>
                    <a:cubicBezTo>
                      <a:pt x="4004" y="21598"/>
                      <a:pt x="4011" y="21600"/>
                      <a:pt x="4017" y="21600"/>
                    </a:cubicBezTo>
                    <a:lnTo>
                      <a:pt x="15531" y="21600"/>
                    </a:lnTo>
                    <a:cubicBezTo>
                      <a:pt x="18584" y="21600"/>
                      <a:pt x="20585" y="17569"/>
                      <a:pt x="19018" y="17796"/>
                    </a:cubicBezTo>
                    <a:cubicBezTo>
                      <a:pt x="17449" y="18024"/>
                      <a:pt x="17449" y="13767"/>
                      <a:pt x="17449" y="13767"/>
                    </a:cubicBezTo>
                    <a:lnTo>
                      <a:pt x="17449" y="10800"/>
                    </a:lnTo>
                    <a:cubicBezTo>
                      <a:pt x="17450" y="4836"/>
                      <a:pt x="14013" y="0"/>
                      <a:pt x="9775" y="0"/>
                    </a:cubicBezTo>
                    <a:close/>
                    <a:moveTo>
                      <a:pt x="9775" y="2416"/>
                    </a:moveTo>
                    <a:cubicBezTo>
                      <a:pt x="12437" y="2416"/>
                      <a:pt x="14920" y="5015"/>
                      <a:pt x="14920" y="8220"/>
                    </a:cubicBezTo>
                    <a:cubicBezTo>
                      <a:pt x="14920" y="8370"/>
                      <a:pt x="14915" y="8519"/>
                      <a:pt x="14905" y="8666"/>
                    </a:cubicBezTo>
                    <a:cubicBezTo>
                      <a:pt x="14890" y="8910"/>
                      <a:pt x="14828" y="8803"/>
                      <a:pt x="14740" y="8445"/>
                    </a:cubicBezTo>
                    <a:cubicBezTo>
                      <a:pt x="14133" y="5991"/>
                      <a:pt x="11992" y="4188"/>
                      <a:pt x="9774" y="4188"/>
                    </a:cubicBezTo>
                    <a:cubicBezTo>
                      <a:pt x="7556" y="4188"/>
                      <a:pt x="5277" y="5991"/>
                      <a:pt x="4648" y="8446"/>
                    </a:cubicBezTo>
                    <a:cubicBezTo>
                      <a:pt x="4557" y="8802"/>
                      <a:pt x="4496" y="8910"/>
                      <a:pt x="4480" y="8666"/>
                    </a:cubicBezTo>
                    <a:cubicBezTo>
                      <a:pt x="4471" y="8520"/>
                      <a:pt x="4466" y="8370"/>
                      <a:pt x="4466" y="8220"/>
                    </a:cubicBezTo>
                    <a:cubicBezTo>
                      <a:pt x="4467" y="5015"/>
                      <a:pt x="7112" y="2416"/>
                      <a:pt x="9775" y="2416"/>
                    </a:cubicBezTo>
                    <a:close/>
                    <a:moveTo>
                      <a:pt x="9775" y="18900"/>
                    </a:moveTo>
                    <a:cubicBezTo>
                      <a:pt x="6597" y="18900"/>
                      <a:pt x="4017" y="15502"/>
                      <a:pt x="4017" y="11028"/>
                    </a:cubicBezTo>
                    <a:cubicBezTo>
                      <a:pt x="4017" y="11028"/>
                      <a:pt x="6579" y="7871"/>
                      <a:pt x="9828" y="7871"/>
                    </a:cubicBezTo>
                    <a:cubicBezTo>
                      <a:pt x="13126" y="7871"/>
                      <a:pt x="15531" y="11028"/>
                      <a:pt x="15531" y="11028"/>
                    </a:cubicBezTo>
                    <a:cubicBezTo>
                      <a:pt x="15531" y="15501"/>
                      <a:pt x="12953" y="18900"/>
                      <a:pt x="9775" y="18900"/>
                    </a:cubicBezTo>
                    <a:close/>
                    <a:moveTo>
                      <a:pt x="9775" y="18900"/>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sp>
            <p:nvSpPr>
              <p:cNvPr id="260" name="AutoShape 230"/>
              <p:cNvSpPr/>
              <p:nvPr/>
            </p:nvSpPr>
            <p:spPr bwMode="auto">
              <a:xfrm>
                <a:off x="0" y="200"/>
                <a:ext cx="268" cy="156"/>
              </a:xfrm>
              <a:custGeom>
                <a:avLst/>
                <a:gdLst/>
                <a:ahLst/>
                <a:cxnLst/>
                <a:rect l="0" t="0" r="r" b="b"/>
                <a:pathLst>
                  <a:path w="21600" h="21600">
                    <a:moveTo>
                      <a:pt x="0" y="6171"/>
                    </a:moveTo>
                    <a:lnTo>
                      <a:pt x="0" y="18513"/>
                    </a:lnTo>
                    <a:cubicBezTo>
                      <a:pt x="0" y="20219"/>
                      <a:pt x="806" y="21600"/>
                      <a:pt x="1800" y="21600"/>
                    </a:cubicBezTo>
                    <a:lnTo>
                      <a:pt x="3600" y="21600"/>
                    </a:lnTo>
                    <a:lnTo>
                      <a:pt x="18000" y="21600"/>
                    </a:lnTo>
                    <a:lnTo>
                      <a:pt x="19800" y="21600"/>
                    </a:lnTo>
                    <a:cubicBezTo>
                      <a:pt x="20794" y="21600"/>
                      <a:pt x="21600" y="20219"/>
                      <a:pt x="21600" y="18513"/>
                    </a:cubicBezTo>
                    <a:lnTo>
                      <a:pt x="21600" y="6171"/>
                    </a:lnTo>
                    <a:cubicBezTo>
                      <a:pt x="21600" y="2763"/>
                      <a:pt x="19988" y="0"/>
                      <a:pt x="18000" y="0"/>
                    </a:cubicBezTo>
                    <a:lnTo>
                      <a:pt x="16353" y="0"/>
                    </a:lnTo>
                    <a:cubicBezTo>
                      <a:pt x="16101" y="0"/>
                      <a:pt x="15729" y="197"/>
                      <a:pt x="15521" y="441"/>
                    </a:cubicBezTo>
                    <a:lnTo>
                      <a:pt x="13681" y="2594"/>
                    </a:lnTo>
                    <a:cubicBezTo>
                      <a:pt x="13473" y="2836"/>
                      <a:pt x="13247" y="3370"/>
                      <a:pt x="13176" y="3785"/>
                    </a:cubicBezTo>
                    <a:lnTo>
                      <a:pt x="11030" y="16242"/>
                    </a:lnTo>
                    <a:cubicBezTo>
                      <a:pt x="10959" y="16657"/>
                      <a:pt x="10840" y="16659"/>
                      <a:pt x="10764" y="16247"/>
                    </a:cubicBezTo>
                    <a:lnTo>
                      <a:pt x="8511" y="4001"/>
                    </a:lnTo>
                    <a:cubicBezTo>
                      <a:pt x="8435" y="3589"/>
                      <a:pt x="8203" y="3059"/>
                      <a:pt x="7995" y="2818"/>
                    </a:cubicBezTo>
                    <a:lnTo>
                      <a:pt x="5931" y="437"/>
                    </a:lnTo>
                    <a:cubicBezTo>
                      <a:pt x="5721" y="196"/>
                      <a:pt x="5347" y="0"/>
                      <a:pt x="5095" y="0"/>
                    </a:cubicBezTo>
                    <a:lnTo>
                      <a:pt x="3600" y="0"/>
                    </a:lnTo>
                    <a:cubicBezTo>
                      <a:pt x="1612" y="0"/>
                      <a:pt x="0" y="2763"/>
                      <a:pt x="0" y="6171"/>
                    </a:cubicBezTo>
                    <a:close/>
                    <a:moveTo>
                      <a:pt x="7986" y="11864"/>
                    </a:moveTo>
                    <a:cubicBezTo>
                      <a:pt x="8406" y="11864"/>
                      <a:pt x="8747" y="12449"/>
                      <a:pt x="8747" y="13169"/>
                    </a:cubicBezTo>
                    <a:cubicBezTo>
                      <a:pt x="8747" y="13888"/>
                      <a:pt x="8407" y="14473"/>
                      <a:pt x="7986" y="14473"/>
                    </a:cubicBezTo>
                    <a:cubicBezTo>
                      <a:pt x="7567" y="14473"/>
                      <a:pt x="7226" y="13889"/>
                      <a:pt x="7226" y="13169"/>
                    </a:cubicBezTo>
                    <a:cubicBezTo>
                      <a:pt x="7226" y="12448"/>
                      <a:pt x="7566" y="11864"/>
                      <a:pt x="7986" y="11864"/>
                    </a:cubicBezTo>
                    <a:close/>
                    <a:moveTo>
                      <a:pt x="7986" y="16558"/>
                    </a:moveTo>
                    <a:cubicBezTo>
                      <a:pt x="8406" y="16558"/>
                      <a:pt x="8747" y="17141"/>
                      <a:pt x="8747" y="17862"/>
                    </a:cubicBezTo>
                    <a:cubicBezTo>
                      <a:pt x="8747" y="18582"/>
                      <a:pt x="8407" y="19166"/>
                      <a:pt x="7986" y="19166"/>
                    </a:cubicBezTo>
                    <a:cubicBezTo>
                      <a:pt x="7567" y="19166"/>
                      <a:pt x="7226" y="18582"/>
                      <a:pt x="7226" y="17862"/>
                    </a:cubicBezTo>
                    <a:cubicBezTo>
                      <a:pt x="7226" y="17141"/>
                      <a:pt x="7566" y="16558"/>
                      <a:pt x="7986" y="16558"/>
                    </a:cubicBezTo>
                    <a:close/>
                    <a:moveTo>
                      <a:pt x="7986" y="16558"/>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grpSp>
        <p:grpSp>
          <p:nvGrpSpPr>
            <p:cNvPr id="204" name="Group 234"/>
            <p:cNvGrpSpPr/>
            <p:nvPr/>
          </p:nvGrpSpPr>
          <p:grpSpPr bwMode="auto">
            <a:xfrm>
              <a:off x="8075286" y="384770"/>
              <a:ext cx="184434" cy="249163"/>
              <a:chOff x="0" y="0"/>
              <a:chExt cx="208" cy="281"/>
            </a:xfrm>
            <a:grpFill/>
          </p:grpSpPr>
          <p:sp>
            <p:nvSpPr>
              <p:cNvPr id="257" name="AutoShape 232"/>
              <p:cNvSpPr/>
              <p:nvPr/>
            </p:nvSpPr>
            <p:spPr bwMode="auto">
              <a:xfrm>
                <a:off x="16" y="0"/>
                <a:ext cx="177" cy="139"/>
              </a:xfrm>
              <a:custGeom>
                <a:avLst/>
                <a:gdLst/>
                <a:ahLst/>
                <a:cxnLst/>
                <a:rect l="0" t="0" r="r" b="b"/>
                <a:pathLst>
                  <a:path w="19564" h="21600">
                    <a:moveTo>
                      <a:pt x="9774" y="0"/>
                    </a:moveTo>
                    <a:cubicBezTo>
                      <a:pt x="5534" y="0"/>
                      <a:pt x="2099" y="4836"/>
                      <a:pt x="2099" y="10800"/>
                    </a:cubicBezTo>
                    <a:lnTo>
                      <a:pt x="2099" y="14263"/>
                    </a:lnTo>
                    <a:cubicBezTo>
                      <a:pt x="2042" y="15380"/>
                      <a:pt x="1778" y="17975"/>
                      <a:pt x="547" y="17796"/>
                    </a:cubicBezTo>
                    <a:cubicBezTo>
                      <a:pt x="-1015" y="17569"/>
                      <a:pt x="963" y="21566"/>
                      <a:pt x="3996" y="21598"/>
                    </a:cubicBezTo>
                    <a:cubicBezTo>
                      <a:pt x="4004" y="21598"/>
                      <a:pt x="4010" y="21600"/>
                      <a:pt x="4017" y="21600"/>
                    </a:cubicBezTo>
                    <a:lnTo>
                      <a:pt x="15530" y="21600"/>
                    </a:lnTo>
                    <a:cubicBezTo>
                      <a:pt x="18583" y="21600"/>
                      <a:pt x="20585" y="17569"/>
                      <a:pt x="19017" y="17796"/>
                    </a:cubicBezTo>
                    <a:cubicBezTo>
                      <a:pt x="17449" y="18025"/>
                      <a:pt x="17449" y="13766"/>
                      <a:pt x="17449" y="13766"/>
                    </a:cubicBezTo>
                    <a:lnTo>
                      <a:pt x="17449" y="10800"/>
                    </a:lnTo>
                    <a:cubicBezTo>
                      <a:pt x="17449" y="4836"/>
                      <a:pt x="14013" y="0"/>
                      <a:pt x="9774" y="0"/>
                    </a:cubicBezTo>
                    <a:close/>
                    <a:moveTo>
                      <a:pt x="9774" y="2415"/>
                    </a:moveTo>
                    <a:cubicBezTo>
                      <a:pt x="12437" y="2415"/>
                      <a:pt x="14919" y="5015"/>
                      <a:pt x="14919" y="8220"/>
                    </a:cubicBezTo>
                    <a:cubicBezTo>
                      <a:pt x="14919" y="8369"/>
                      <a:pt x="14914" y="8518"/>
                      <a:pt x="14904" y="8665"/>
                    </a:cubicBezTo>
                    <a:cubicBezTo>
                      <a:pt x="14889" y="8909"/>
                      <a:pt x="14828" y="8801"/>
                      <a:pt x="14740" y="8445"/>
                    </a:cubicBezTo>
                    <a:cubicBezTo>
                      <a:pt x="14133" y="5990"/>
                      <a:pt x="11992" y="4188"/>
                      <a:pt x="9774" y="4188"/>
                    </a:cubicBezTo>
                    <a:cubicBezTo>
                      <a:pt x="7556" y="4188"/>
                      <a:pt x="5277" y="5991"/>
                      <a:pt x="4648" y="8446"/>
                    </a:cubicBezTo>
                    <a:cubicBezTo>
                      <a:pt x="4558" y="8802"/>
                      <a:pt x="4496" y="8911"/>
                      <a:pt x="4481" y="8665"/>
                    </a:cubicBezTo>
                    <a:cubicBezTo>
                      <a:pt x="4471" y="8518"/>
                      <a:pt x="4466" y="8369"/>
                      <a:pt x="4466" y="8220"/>
                    </a:cubicBezTo>
                    <a:cubicBezTo>
                      <a:pt x="4466" y="5015"/>
                      <a:pt x="7111" y="2415"/>
                      <a:pt x="9774" y="2415"/>
                    </a:cubicBezTo>
                    <a:close/>
                    <a:moveTo>
                      <a:pt x="9774" y="18899"/>
                    </a:moveTo>
                    <a:cubicBezTo>
                      <a:pt x="6596" y="18899"/>
                      <a:pt x="4017" y="15501"/>
                      <a:pt x="4017" y="11027"/>
                    </a:cubicBezTo>
                    <a:cubicBezTo>
                      <a:pt x="4017" y="11027"/>
                      <a:pt x="6579" y="7870"/>
                      <a:pt x="9827" y="7870"/>
                    </a:cubicBezTo>
                    <a:cubicBezTo>
                      <a:pt x="13125" y="7870"/>
                      <a:pt x="15530" y="11027"/>
                      <a:pt x="15530" y="11027"/>
                    </a:cubicBezTo>
                    <a:cubicBezTo>
                      <a:pt x="15530" y="15501"/>
                      <a:pt x="12952" y="18899"/>
                      <a:pt x="9774" y="18899"/>
                    </a:cubicBezTo>
                    <a:close/>
                    <a:moveTo>
                      <a:pt x="9774" y="18899"/>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sp>
            <p:nvSpPr>
              <p:cNvPr id="258" name="AutoShape 233"/>
              <p:cNvSpPr/>
              <p:nvPr/>
            </p:nvSpPr>
            <p:spPr bwMode="auto">
              <a:xfrm>
                <a:off x="0" y="160"/>
                <a:ext cx="208" cy="121"/>
              </a:xfrm>
              <a:custGeom>
                <a:avLst/>
                <a:gdLst/>
                <a:ahLst/>
                <a:cxnLst/>
                <a:rect l="0" t="0" r="r" b="b"/>
                <a:pathLst>
                  <a:path w="21600" h="21600">
                    <a:moveTo>
                      <a:pt x="0" y="6171"/>
                    </a:moveTo>
                    <a:lnTo>
                      <a:pt x="0" y="18514"/>
                    </a:lnTo>
                    <a:cubicBezTo>
                      <a:pt x="0" y="20220"/>
                      <a:pt x="806" y="21600"/>
                      <a:pt x="1800" y="21600"/>
                    </a:cubicBezTo>
                    <a:lnTo>
                      <a:pt x="3601" y="21600"/>
                    </a:lnTo>
                    <a:lnTo>
                      <a:pt x="17999" y="21600"/>
                    </a:lnTo>
                    <a:lnTo>
                      <a:pt x="19799" y="21600"/>
                    </a:lnTo>
                    <a:cubicBezTo>
                      <a:pt x="20794" y="21600"/>
                      <a:pt x="21600" y="20220"/>
                      <a:pt x="21600" y="18514"/>
                    </a:cubicBezTo>
                    <a:lnTo>
                      <a:pt x="21600" y="6171"/>
                    </a:lnTo>
                    <a:cubicBezTo>
                      <a:pt x="21600" y="2764"/>
                      <a:pt x="19988" y="0"/>
                      <a:pt x="17999" y="0"/>
                    </a:cubicBezTo>
                    <a:lnTo>
                      <a:pt x="16353" y="0"/>
                    </a:lnTo>
                    <a:cubicBezTo>
                      <a:pt x="16101" y="0"/>
                      <a:pt x="15729" y="197"/>
                      <a:pt x="15521" y="442"/>
                    </a:cubicBezTo>
                    <a:lnTo>
                      <a:pt x="13681" y="2595"/>
                    </a:lnTo>
                    <a:cubicBezTo>
                      <a:pt x="13473" y="2836"/>
                      <a:pt x="13247" y="3370"/>
                      <a:pt x="13175" y="3785"/>
                    </a:cubicBezTo>
                    <a:lnTo>
                      <a:pt x="11030" y="16242"/>
                    </a:lnTo>
                    <a:cubicBezTo>
                      <a:pt x="10959" y="16657"/>
                      <a:pt x="10840" y="16658"/>
                      <a:pt x="10764" y="16246"/>
                    </a:cubicBezTo>
                    <a:lnTo>
                      <a:pt x="8511" y="4001"/>
                    </a:lnTo>
                    <a:cubicBezTo>
                      <a:pt x="8434" y="3590"/>
                      <a:pt x="8203" y="3059"/>
                      <a:pt x="7994" y="2818"/>
                    </a:cubicBezTo>
                    <a:lnTo>
                      <a:pt x="5930" y="437"/>
                    </a:lnTo>
                    <a:cubicBezTo>
                      <a:pt x="5721" y="194"/>
                      <a:pt x="5347" y="0"/>
                      <a:pt x="5095" y="0"/>
                    </a:cubicBezTo>
                    <a:lnTo>
                      <a:pt x="3600" y="0"/>
                    </a:lnTo>
                    <a:cubicBezTo>
                      <a:pt x="1612" y="0"/>
                      <a:pt x="0" y="2764"/>
                      <a:pt x="0" y="6171"/>
                    </a:cubicBezTo>
                    <a:close/>
                    <a:moveTo>
                      <a:pt x="7986" y="11864"/>
                    </a:moveTo>
                    <a:cubicBezTo>
                      <a:pt x="8406" y="11864"/>
                      <a:pt x="8747" y="12448"/>
                      <a:pt x="8747" y="13167"/>
                    </a:cubicBezTo>
                    <a:cubicBezTo>
                      <a:pt x="8747" y="13887"/>
                      <a:pt x="8406" y="14471"/>
                      <a:pt x="7986" y="14471"/>
                    </a:cubicBezTo>
                    <a:cubicBezTo>
                      <a:pt x="7566" y="14471"/>
                      <a:pt x="7225" y="13887"/>
                      <a:pt x="7225" y="13167"/>
                    </a:cubicBezTo>
                    <a:cubicBezTo>
                      <a:pt x="7225" y="12448"/>
                      <a:pt x="7566" y="11864"/>
                      <a:pt x="7986" y="11864"/>
                    </a:cubicBezTo>
                    <a:close/>
                    <a:moveTo>
                      <a:pt x="7986" y="16557"/>
                    </a:moveTo>
                    <a:cubicBezTo>
                      <a:pt x="8406" y="16557"/>
                      <a:pt x="8747" y="17141"/>
                      <a:pt x="8747" y="17861"/>
                    </a:cubicBezTo>
                    <a:cubicBezTo>
                      <a:pt x="8747" y="18580"/>
                      <a:pt x="8406" y="19164"/>
                      <a:pt x="7986" y="19164"/>
                    </a:cubicBezTo>
                    <a:cubicBezTo>
                      <a:pt x="7566" y="19164"/>
                      <a:pt x="7225" y="18579"/>
                      <a:pt x="7225" y="17861"/>
                    </a:cubicBezTo>
                    <a:cubicBezTo>
                      <a:pt x="7225" y="17141"/>
                      <a:pt x="7566" y="16557"/>
                      <a:pt x="7986" y="16557"/>
                    </a:cubicBezTo>
                    <a:close/>
                    <a:moveTo>
                      <a:pt x="7986" y="1655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grpSp>
        <p:grpSp>
          <p:nvGrpSpPr>
            <p:cNvPr id="205" name="Group 237"/>
            <p:cNvGrpSpPr/>
            <p:nvPr/>
          </p:nvGrpSpPr>
          <p:grpSpPr bwMode="auto">
            <a:xfrm>
              <a:off x="7529078" y="86839"/>
              <a:ext cx="109064" cy="140986"/>
              <a:chOff x="0" y="0"/>
              <a:chExt cx="123" cy="159"/>
            </a:xfrm>
            <a:grpFill/>
          </p:grpSpPr>
          <p:sp>
            <p:nvSpPr>
              <p:cNvPr id="255" name="AutoShape 235"/>
              <p:cNvSpPr/>
              <p:nvPr/>
            </p:nvSpPr>
            <p:spPr bwMode="auto">
              <a:xfrm>
                <a:off x="8" y="0"/>
                <a:ext cx="104" cy="82"/>
              </a:xfrm>
              <a:custGeom>
                <a:avLst/>
                <a:gdLst/>
                <a:ahLst/>
                <a:cxnLst/>
                <a:rect l="0" t="0" r="r" b="b"/>
                <a:pathLst>
                  <a:path w="19564" h="21600">
                    <a:moveTo>
                      <a:pt x="9773" y="0"/>
                    </a:moveTo>
                    <a:cubicBezTo>
                      <a:pt x="5534" y="0"/>
                      <a:pt x="2099" y="4836"/>
                      <a:pt x="2099" y="10799"/>
                    </a:cubicBezTo>
                    <a:lnTo>
                      <a:pt x="2099" y="14263"/>
                    </a:lnTo>
                    <a:cubicBezTo>
                      <a:pt x="2042" y="15380"/>
                      <a:pt x="1777" y="17976"/>
                      <a:pt x="548" y="17797"/>
                    </a:cubicBezTo>
                    <a:cubicBezTo>
                      <a:pt x="-1015" y="17569"/>
                      <a:pt x="963" y="21568"/>
                      <a:pt x="3996" y="21598"/>
                    </a:cubicBezTo>
                    <a:cubicBezTo>
                      <a:pt x="4005" y="21598"/>
                      <a:pt x="4011" y="21600"/>
                      <a:pt x="4019" y="21600"/>
                    </a:cubicBezTo>
                    <a:lnTo>
                      <a:pt x="15530" y="21600"/>
                    </a:lnTo>
                    <a:cubicBezTo>
                      <a:pt x="18583" y="21600"/>
                      <a:pt x="20585" y="17569"/>
                      <a:pt x="19017" y="17797"/>
                    </a:cubicBezTo>
                    <a:cubicBezTo>
                      <a:pt x="17448" y="18024"/>
                      <a:pt x="17448" y="13766"/>
                      <a:pt x="17448" y="13766"/>
                    </a:cubicBezTo>
                    <a:lnTo>
                      <a:pt x="17448" y="10799"/>
                    </a:lnTo>
                    <a:cubicBezTo>
                      <a:pt x="17447" y="4838"/>
                      <a:pt x="14010" y="0"/>
                      <a:pt x="9773" y="0"/>
                    </a:cubicBezTo>
                    <a:close/>
                    <a:moveTo>
                      <a:pt x="9773" y="2417"/>
                    </a:moveTo>
                    <a:cubicBezTo>
                      <a:pt x="12435" y="2417"/>
                      <a:pt x="14919" y="5017"/>
                      <a:pt x="14919" y="8222"/>
                    </a:cubicBezTo>
                    <a:cubicBezTo>
                      <a:pt x="14919" y="8372"/>
                      <a:pt x="14913" y="8521"/>
                      <a:pt x="14904" y="8667"/>
                    </a:cubicBezTo>
                    <a:cubicBezTo>
                      <a:pt x="14888" y="8911"/>
                      <a:pt x="14826" y="8804"/>
                      <a:pt x="14740" y="8447"/>
                    </a:cubicBezTo>
                    <a:cubicBezTo>
                      <a:pt x="14133" y="5993"/>
                      <a:pt x="11992" y="4189"/>
                      <a:pt x="9775" y="4189"/>
                    </a:cubicBezTo>
                    <a:cubicBezTo>
                      <a:pt x="7559" y="4189"/>
                      <a:pt x="5278" y="5993"/>
                      <a:pt x="4649" y="8447"/>
                    </a:cubicBezTo>
                    <a:cubicBezTo>
                      <a:pt x="4558" y="8804"/>
                      <a:pt x="4497" y="8911"/>
                      <a:pt x="4483" y="8667"/>
                    </a:cubicBezTo>
                    <a:cubicBezTo>
                      <a:pt x="4473" y="8519"/>
                      <a:pt x="4468" y="8369"/>
                      <a:pt x="4468" y="8222"/>
                    </a:cubicBezTo>
                    <a:cubicBezTo>
                      <a:pt x="4467" y="5017"/>
                      <a:pt x="7111" y="2417"/>
                      <a:pt x="9773" y="2417"/>
                    </a:cubicBezTo>
                    <a:close/>
                    <a:moveTo>
                      <a:pt x="9773" y="18901"/>
                    </a:moveTo>
                    <a:cubicBezTo>
                      <a:pt x="6596" y="18901"/>
                      <a:pt x="4017" y="15502"/>
                      <a:pt x="4017" y="11029"/>
                    </a:cubicBezTo>
                    <a:cubicBezTo>
                      <a:pt x="4017" y="11029"/>
                      <a:pt x="6579" y="7872"/>
                      <a:pt x="9827" y="7872"/>
                    </a:cubicBezTo>
                    <a:cubicBezTo>
                      <a:pt x="13124" y="7872"/>
                      <a:pt x="15529" y="11029"/>
                      <a:pt x="15529" y="11029"/>
                    </a:cubicBezTo>
                    <a:cubicBezTo>
                      <a:pt x="15529" y="15502"/>
                      <a:pt x="12950" y="18901"/>
                      <a:pt x="9773" y="18901"/>
                    </a:cubicBezTo>
                    <a:close/>
                    <a:moveTo>
                      <a:pt x="9773" y="18901"/>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sp>
            <p:nvSpPr>
              <p:cNvPr id="256" name="AutoShape 236"/>
              <p:cNvSpPr/>
              <p:nvPr/>
            </p:nvSpPr>
            <p:spPr bwMode="auto">
              <a:xfrm>
                <a:off x="0" y="88"/>
                <a:ext cx="123" cy="71"/>
              </a:xfrm>
              <a:custGeom>
                <a:avLst/>
                <a:gdLst/>
                <a:ahLst/>
                <a:cxnLst/>
                <a:rect l="0" t="0" r="r" b="b"/>
                <a:pathLst>
                  <a:path w="21600" h="21600">
                    <a:moveTo>
                      <a:pt x="0" y="6172"/>
                    </a:moveTo>
                    <a:lnTo>
                      <a:pt x="0" y="18513"/>
                    </a:lnTo>
                    <a:cubicBezTo>
                      <a:pt x="0" y="20218"/>
                      <a:pt x="805" y="21600"/>
                      <a:pt x="1800" y="21600"/>
                    </a:cubicBezTo>
                    <a:lnTo>
                      <a:pt x="3600" y="21600"/>
                    </a:lnTo>
                    <a:lnTo>
                      <a:pt x="18000" y="21600"/>
                    </a:lnTo>
                    <a:lnTo>
                      <a:pt x="19799" y="21600"/>
                    </a:lnTo>
                    <a:cubicBezTo>
                      <a:pt x="20795" y="21600"/>
                      <a:pt x="21600" y="20220"/>
                      <a:pt x="21600" y="18513"/>
                    </a:cubicBezTo>
                    <a:lnTo>
                      <a:pt x="21600" y="6172"/>
                    </a:lnTo>
                    <a:cubicBezTo>
                      <a:pt x="21600" y="2762"/>
                      <a:pt x="19987" y="0"/>
                      <a:pt x="17998" y="0"/>
                    </a:cubicBezTo>
                    <a:lnTo>
                      <a:pt x="16352" y="0"/>
                    </a:lnTo>
                    <a:cubicBezTo>
                      <a:pt x="16100" y="0"/>
                      <a:pt x="15728" y="197"/>
                      <a:pt x="15519" y="441"/>
                    </a:cubicBezTo>
                    <a:lnTo>
                      <a:pt x="13678" y="2593"/>
                    </a:lnTo>
                    <a:cubicBezTo>
                      <a:pt x="13470" y="2837"/>
                      <a:pt x="13243" y="3369"/>
                      <a:pt x="13174" y="3785"/>
                    </a:cubicBezTo>
                    <a:lnTo>
                      <a:pt x="11028" y="16242"/>
                    </a:lnTo>
                    <a:cubicBezTo>
                      <a:pt x="10957" y="16656"/>
                      <a:pt x="10838" y="16659"/>
                      <a:pt x="10762" y="16245"/>
                    </a:cubicBezTo>
                    <a:lnTo>
                      <a:pt x="8509" y="4000"/>
                    </a:lnTo>
                    <a:cubicBezTo>
                      <a:pt x="8432" y="3588"/>
                      <a:pt x="8201" y="3058"/>
                      <a:pt x="7992" y="2817"/>
                    </a:cubicBezTo>
                    <a:lnTo>
                      <a:pt x="5928" y="438"/>
                    </a:lnTo>
                    <a:cubicBezTo>
                      <a:pt x="5719" y="195"/>
                      <a:pt x="5345" y="0"/>
                      <a:pt x="5092" y="0"/>
                    </a:cubicBezTo>
                    <a:lnTo>
                      <a:pt x="3596" y="0"/>
                    </a:lnTo>
                    <a:cubicBezTo>
                      <a:pt x="1613" y="0"/>
                      <a:pt x="0" y="2764"/>
                      <a:pt x="0" y="6172"/>
                    </a:cubicBezTo>
                    <a:close/>
                    <a:moveTo>
                      <a:pt x="7986" y="11864"/>
                    </a:moveTo>
                    <a:cubicBezTo>
                      <a:pt x="8408" y="11864"/>
                      <a:pt x="8748" y="12447"/>
                      <a:pt x="8748" y="13169"/>
                    </a:cubicBezTo>
                    <a:cubicBezTo>
                      <a:pt x="8748" y="13889"/>
                      <a:pt x="8408" y="14472"/>
                      <a:pt x="7986" y="14472"/>
                    </a:cubicBezTo>
                    <a:cubicBezTo>
                      <a:pt x="7566" y="14472"/>
                      <a:pt x="7226" y="13889"/>
                      <a:pt x="7226" y="13169"/>
                    </a:cubicBezTo>
                    <a:cubicBezTo>
                      <a:pt x="7226" y="12447"/>
                      <a:pt x="7566" y="11864"/>
                      <a:pt x="7986" y="11864"/>
                    </a:cubicBezTo>
                    <a:close/>
                    <a:moveTo>
                      <a:pt x="7986" y="16560"/>
                    </a:moveTo>
                    <a:cubicBezTo>
                      <a:pt x="8408" y="16560"/>
                      <a:pt x="8748" y="17143"/>
                      <a:pt x="8748" y="17863"/>
                    </a:cubicBezTo>
                    <a:cubicBezTo>
                      <a:pt x="8748" y="18583"/>
                      <a:pt x="8408" y="19168"/>
                      <a:pt x="7986" y="19168"/>
                    </a:cubicBezTo>
                    <a:cubicBezTo>
                      <a:pt x="7566" y="19168"/>
                      <a:pt x="7226" y="18583"/>
                      <a:pt x="7226" y="17863"/>
                    </a:cubicBezTo>
                    <a:cubicBezTo>
                      <a:pt x="7226" y="17140"/>
                      <a:pt x="7566" y="16560"/>
                      <a:pt x="7986" y="16560"/>
                    </a:cubicBezTo>
                    <a:close/>
                    <a:moveTo>
                      <a:pt x="7986" y="16560"/>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grpSp>
        <p:grpSp>
          <p:nvGrpSpPr>
            <p:cNvPr id="206" name="Group 246"/>
            <p:cNvGrpSpPr/>
            <p:nvPr/>
          </p:nvGrpSpPr>
          <p:grpSpPr bwMode="auto">
            <a:xfrm>
              <a:off x="6543067" y="3988323"/>
              <a:ext cx="116158" cy="159606"/>
              <a:chOff x="0" y="0"/>
              <a:chExt cx="131" cy="180"/>
            </a:xfrm>
            <a:grpFill/>
          </p:grpSpPr>
          <p:sp>
            <p:nvSpPr>
              <p:cNvPr id="253" name="AutoShape 244"/>
              <p:cNvSpPr/>
              <p:nvPr/>
            </p:nvSpPr>
            <p:spPr bwMode="auto">
              <a:xfrm>
                <a:off x="8" y="0"/>
                <a:ext cx="111" cy="87"/>
              </a:xfrm>
              <a:custGeom>
                <a:avLst/>
                <a:gdLst/>
                <a:ahLst/>
                <a:cxnLst/>
                <a:rect l="0" t="0" r="r" b="b"/>
                <a:pathLst>
                  <a:path w="19566" h="21600">
                    <a:moveTo>
                      <a:pt x="9774" y="0"/>
                    </a:moveTo>
                    <a:cubicBezTo>
                      <a:pt x="5536" y="0"/>
                      <a:pt x="2100" y="4836"/>
                      <a:pt x="2100" y="10798"/>
                    </a:cubicBezTo>
                    <a:lnTo>
                      <a:pt x="2100" y="14263"/>
                    </a:lnTo>
                    <a:cubicBezTo>
                      <a:pt x="2042" y="15380"/>
                      <a:pt x="1779" y="17976"/>
                      <a:pt x="547" y="17796"/>
                    </a:cubicBezTo>
                    <a:cubicBezTo>
                      <a:pt x="-1014" y="17570"/>
                      <a:pt x="964" y="21567"/>
                      <a:pt x="3998" y="21598"/>
                    </a:cubicBezTo>
                    <a:cubicBezTo>
                      <a:pt x="4005" y="21598"/>
                      <a:pt x="4012" y="21600"/>
                      <a:pt x="4019" y="21600"/>
                    </a:cubicBezTo>
                    <a:lnTo>
                      <a:pt x="15532" y="21600"/>
                    </a:lnTo>
                    <a:cubicBezTo>
                      <a:pt x="18587" y="21600"/>
                      <a:pt x="20586" y="17568"/>
                      <a:pt x="19019" y="17796"/>
                    </a:cubicBezTo>
                    <a:cubicBezTo>
                      <a:pt x="17450" y="18023"/>
                      <a:pt x="17450" y="13764"/>
                      <a:pt x="17450" y="13764"/>
                    </a:cubicBezTo>
                    <a:lnTo>
                      <a:pt x="17450" y="10798"/>
                    </a:lnTo>
                    <a:cubicBezTo>
                      <a:pt x="17450" y="4836"/>
                      <a:pt x="14015" y="0"/>
                      <a:pt x="9774" y="0"/>
                    </a:cubicBezTo>
                    <a:close/>
                    <a:moveTo>
                      <a:pt x="9774" y="2413"/>
                    </a:moveTo>
                    <a:cubicBezTo>
                      <a:pt x="12437" y="2413"/>
                      <a:pt x="14920" y="5013"/>
                      <a:pt x="14920" y="8218"/>
                    </a:cubicBezTo>
                    <a:cubicBezTo>
                      <a:pt x="14920" y="8367"/>
                      <a:pt x="14916" y="8517"/>
                      <a:pt x="14906" y="8665"/>
                    </a:cubicBezTo>
                    <a:cubicBezTo>
                      <a:pt x="14890" y="8909"/>
                      <a:pt x="14829" y="8801"/>
                      <a:pt x="14741" y="8444"/>
                    </a:cubicBezTo>
                    <a:cubicBezTo>
                      <a:pt x="14134" y="5990"/>
                      <a:pt x="11992" y="4188"/>
                      <a:pt x="9774" y="4188"/>
                    </a:cubicBezTo>
                    <a:cubicBezTo>
                      <a:pt x="7557" y="4188"/>
                      <a:pt x="5279" y="5990"/>
                      <a:pt x="4650" y="8444"/>
                    </a:cubicBezTo>
                    <a:cubicBezTo>
                      <a:pt x="4559" y="8803"/>
                      <a:pt x="4498" y="8909"/>
                      <a:pt x="4482" y="8665"/>
                    </a:cubicBezTo>
                    <a:cubicBezTo>
                      <a:pt x="4472" y="8519"/>
                      <a:pt x="4468" y="8369"/>
                      <a:pt x="4468" y="8218"/>
                    </a:cubicBezTo>
                    <a:cubicBezTo>
                      <a:pt x="4468" y="5015"/>
                      <a:pt x="7113" y="2413"/>
                      <a:pt x="9774" y="2413"/>
                    </a:cubicBezTo>
                    <a:close/>
                    <a:moveTo>
                      <a:pt x="9774" y="18900"/>
                    </a:moveTo>
                    <a:cubicBezTo>
                      <a:pt x="6596" y="18900"/>
                      <a:pt x="4019" y="15498"/>
                      <a:pt x="4019" y="11027"/>
                    </a:cubicBezTo>
                    <a:cubicBezTo>
                      <a:pt x="4019" y="11027"/>
                      <a:pt x="6581" y="7869"/>
                      <a:pt x="9829" y="7869"/>
                    </a:cubicBezTo>
                    <a:cubicBezTo>
                      <a:pt x="13126" y="7869"/>
                      <a:pt x="15531" y="11027"/>
                      <a:pt x="15531" y="11027"/>
                    </a:cubicBezTo>
                    <a:cubicBezTo>
                      <a:pt x="15532" y="15500"/>
                      <a:pt x="12955" y="18900"/>
                      <a:pt x="9774" y="18900"/>
                    </a:cubicBezTo>
                    <a:close/>
                    <a:moveTo>
                      <a:pt x="9774" y="18900"/>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sp>
            <p:nvSpPr>
              <p:cNvPr id="254" name="AutoShape 245"/>
              <p:cNvSpPr/>
              <p:nvPr/>
            </p:nvSpPr>
            <p:spPr bwMode="auto">
              <a:xfrm>
                <a:off x="0" y="104"/>
                <a:ext cx="131" cy="76"/>
              </a:xfrm>
              <a:custGeom>
                <a:avLst/>
                <a:gdLst/>
                <a:ahLst/>
                <a:cxnLst/>
                <a:rect l="0" t="0" r="r" b="b"/>
                <a:pathLst>
                  <a:path w="21600" h="21600">
                    <a:moveTo>
                      <a:pt x="0" y="6171"/>
                    </a:moveTo>
                    <a:lnTo>
                      <a:pt x="0" y="18513"/>
                    </a:lnTo>
                    <a:cubicBezTo>
                      <a:pt x="0" y="20220"/>
                      <a:pt x="805" y="21600"/>
                      <a:pt x="1800" y="21600"/>
                    </a:cubicBezTo>
                    <a:lnTo>
                      <a:pt x="3601" y="21600"/>
                    </a:lnTo>
                    <a:lnTo>
                      <a:pt x="17999" y="21600"/>
                    </a:lnTo>
                    <a:lnTo>
                      <a:pt x="19800" y="21600"/>
                    </a:lnTo>
                    <a:cubicBezTo>
                      <a:pt x="20795" y="21600"/>
                      <a:pt x="21600" y="20220"/>
                      <a:pt x="21600" y="18513"/>
                    </a:cubicBezTo>
                    <a:lnTo>
                      <a:pt x="21600" y="6171"/>
                    </a:lnTo>
                    <a:cubicBezTo>
                      <a:pt x="21600" y="2760"/>
                      <a:pt x="19987" y="0"/>
                      <a:pt x="17999" y="0"/>
                    </a:cubicBezTo>
                    <a:lnTo>
                      <a:pt x="16354" y="0"/>
                    </a:lnTo>
                    <a:cubicBezTo>
                      <a:pt x="16103" y="0"/>
                      <a:pt x="15729" y="196"/>
                      <a:pt x="15521" y="439"/>
                    </a:cubicBezTo>
                    <a:lnTo>
                      <a:pt x="13681" y="2594"/>
                    </a:lnTo>
                    <a:cubicBezTo>
                      <a:pt x="13474" y="2837"/>
                      <a:pt x="13247" y="3370"/>
                      <a:pt x="13176" y="3782"/>
                    </a:cubicBezTo>
                    <a:lnTo>
                      <a:pt x="11030" y="16242"/>
                    </a:lnTo>
                    <a:cubicBezTo>
                      <a:pt x="10958" y="16656"/>
                      <a:pt x="10839" y="16658"/>
                      <a:pt x="10765" y="16246"/>
                    </a:cubicBezTo>
                    <a:lnTo>
                      <a:pt x="8510" y="3998"/>
                    </a:lnTo>
                    <a:cubicBezTo>
                      <a:pt x="8434" y="3586"/>
                      <a:pt x="8204" y="3057"/>
                      <a:pt x="7994" y="2817"/>
                    </a:cubicBezTo>
                    <a:lnTo>
                      <a:pt x="5929" y="435"/>
                    </a:lnTo>
                    <a:cubicBezTo>
                      <a:pt x="5719" y="191"/>
                      <a:pt x="5346" y="0"/>
                      <a:pt x="5093" y="0"/>
                    </a:cubicBezTo>
                    <a:lnTo>
                      <a:pt x="3598" y="0"/>
                    </a:lnTo>
                    <a:cubicBezTo>
                      <a:pt x="1613" y="0"/>
                      <a:pt x="0" y="2760"/>
                      <a:pt x="0" y="6171"/>
                    </a:cubicBezTo>
                    <a:close/>
                    <a:moveTo>
                      <a:pt x="7986" y="11863"/>
                    </a:moveTo>
                    <a:cubicBezTo>
                      <a:pt x="8406" y="11863"/>
                      <a:pt x="8746" y="12448"/>
                      <a:pt x="8746" y="13166"/>
                    </a:cubicBezTo>
                    <a:cubicBezTo>
                      <a:pt x="8746" y="13887"/>
                      <a:pt x="8406" y="14472"/>
                      <a:pt x="7986" y="14472"/>
                    </a:cubicBezTo>
                    <a:cubicBezTo>
                      <a:pt x="7567" y="14472"/>
                      <a:pt x="7227" y="13887"/>
                      <a:pt x="7227" y="13166"/>
                    </a:cubicBezTo>
                    <a:cubicBezTo>
                      <a:pt x="7227" y="12448"/>
                      <a:pt x="7566" y="11863"/>
                      <a:pt x="7986" y="11863"/>
                    </a:cubicBezTo>
                    <a:close/>
                    <a:moveTo>
                      <a:pt x="7986" y="16557"/>
                    </a:moveTo>
                    <a:cubicBezTo>
                      <a:pt x="8406" y="16557"/>
                      <a:pt x="8746" y="17140"/>
                      <a:pt x="8746" y="17860"/>
                    </a:cubicBezTo>
                    <a:cubicBezTo>
                      <a:pt x="8746" y="18581"/>
                      <a:pt x="8406" y="19166"/>
                      <a:pt x="7986" y="19166"/>
                    </a:cubicBezTo>
                    <a:cubicBezTo>
                      <a:pt x="7567" y="19166"/>
                      <a:pt x="7227" y="18581"/>
                      <a:pt x="7227" y="17860"/>
                    </a:cubicBezTo>
                    <a:cubicBezTo>
                      <a:pt x="7227" y="17140"/>
                      <a:pt x="7566" y="16557"/>
                      <a:pt x="7986" y="16557"/>
                    </a:cubicBezTo>
                    <a:close/>
                    <a:moveTo>
                      <a:pt x="7986" y="1655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grpSp>
        <p:grpSp>
          <p:nvGrpSpPr>
            <p:cNvPr id="207" name="Group 249"/>
            <p:cNvGrpSpPr/>
            <p:nvPr/>
          </p:nvGrpSpPr>
          <p:grpSpPr bwMode="auto">
            <a:xfrm>
              <a:off x="6103263" y="3243494"/>
              <a:ext cx="54975" cy="74483"/>
              <a:chOff x="0" y="0"/>
              <a:chExt cx="62" cy="84"/>
            </a:xfrm>
            <a:grpFill/>
          </p:grpSpPr>
          <p:sp>
            <p:nvSpPr>
              <p:cNvPr id="251" name="AutoShape 247"/>
              <p:cNvSpPr/>
              <p:nvPr/>
            </p:nvSpPr>
            <p:spPr bwMode="auto">
              <a:xfrm>
                <a:off x="0" y="0"/>
                <a:ext cx="53" cy="41"/>
              </a:xfrm>
              <a:custGeom>
                <a:avLst/>
                <a:gdLst/>
                <a:ahLst/>
                <a:cxnLst/>
                <a:rect l="0" t="0" r="r" b="b"/>
                <a:pathLst>
                  <a:path w="19565" h="21600">
                    <a:moveTo>
                      <a:pt x="9775" y="0"/>
                    </a:moveTo>
                    <a:cubicBezTo>
                      <a:pt x="5536" y="0"/>
                      <a:pt x="2099" y="4837"/>
                      <a:pt x="2099" y="10798"/>
                    </a:cubicBezTo>
                    <a:lnTo>
                      <a:pt x="2099" y="14268"/>
                    </a:lnTo>
                    <a:cubicBezTo>
                      <a:pt x="2041" y="15383"/>
                      <a:pt x="1776" y="17977"/>
                      <a:pt x="547" y="17800"/>
                    </a:cubicBezTo>
                    <a:cubicBezTo>
                      <a:pt x="-1015" y="17572"/>
                      <a:pt x="963" y="21571"/>
                      <a:pt x="3998" y="21600"/>
                    </a:cubicBezTo>
                    <a:cubicBezTo>
                      <a:pt x="4004" y="21600"/>
                      <a:pt x="4013" y="21600"/>
                      <a:pt x="4019" y="21600"/>
                    </a:cubicBezTo>
                    <a:lnTo>
                      <a:pt x="15531" y="21600"/>
                    </a:lnTo>
                    <a:cubicBezTo>
                      <a:pt x="18586" y="21600"/>
                      <a:pt x="20585" y="17568"/>
                      <a:pt x="19018" y="17800"/>
                    </a:cubicBezTo>
                    <a:cubicBezTo>
                      <a:pt x="17447" y="18027"/>
                      <a:pt x="17447" y="13764"/>
                      <a:pt x="17447" y="13764"/>
                    </a:cubicBezTo>
                    <a:lnTo>
                      <a:pt x="17447" y="10794"/>
                    </a:lnTo>
                    <a:cubicBezTo>
                      <a:pt x="17447" y="4837"/>
                      <a:pt x="14013" y="0"/>
                      <a:pt x="9775" y="0"/>
                    </a:cubicBezTo>
                    <a:close/>
                    <a:moveTo>
                      <a:pt x="9775" y="2412"/>
                    </a:moveTo>
                    <a:cubicBezTo>
                      <a:pt x="12437" y="2412"/>
                      <a:pt x="14917" y="5015"/>
                      <a:pt x="14917" y="8220"/>
                    </a:cubicBezTo>
                    <a:cubicBezTo>
                      <a:pt x="14917" y="8369"/>
                      <a:pt x="14914" y="8522"/>
                      <a:pt x="14905" y="8662"/>
                    </a:cubicBezTo>
                    <a:cubicBezTo>
                      <a:pt x="14888" y="8914"/>
                      <a:pt x="14829" y="8799"/>
                      <a:pt x="14741" y="8443"/>
                    </a:cubicBezTo>
                    <a:cubicBezTo>
                      <a:pt x="14133" y="5986"/>
                      <a:pt x="11991" y="4189"/>
                      <a:pt x="9775" y="4189"/>
                    </a:cubicBezTo>
                    <a:cubicBezTo>
                      <a:pt x="7556" y="4189"/>
                      <a:pt x="5278" y="5990"/>
                      <a:pt x="4647" y="8443"/>
                    </a:cubicBezTo>
                    <a:cubicBezTo>
                      <a:pt x="4556" y="8799"/>
                      <a:pt x="4494" y="8910"/>
                      <a:pt x="4480" y="8662"/>
                    </a:cubicBezTo>
                    <a:cubicBezTo>
                      <a:pt x="4471" y="8522"/>
                      <a:pt x="4465" y="8369"/>
                      <a:pt x="4465" y="8220"/>
                    </a:cubicBezTo>
                    <a:cubicBezTo>
                      <a:pt x="4465" y="5015"/>
                      <a:pt x="7113" y="2412"/>
                      <a:pt x="9775" y="2412"/>
                    </a:cubicBezTo>
                    <a:close/>
                    <a:moveTo>
                      <a:pt x="9775" y="18907"/>
                    </a:moveTo>
                    <a:cubicBezTo>
                      <a:pt x="6596" y="18907"/>
                      <a:pt x="4019" y="15507"/>
                      <a:pt x="4019" y="11033"/>
                    </a:cubicBezTo>
                    <a:cubicBezTo>
                      <a:pt x="4019" y="11033"/>
                      <a:pt x="6581" y="7873"/>
                      <a:pt x="9828" y="7873"/>
                    </a:cubicBezTo>
                    <a:cubicBezTo>
                      <a:pt x="13127" y="7873"/>
                      <a:pt x="15531" y="11033"/>
                      <a:pt x="15531" y="11033"/>
                    </a:cubicBezTo>
                    <a:cubicBezTo>
                      <a:pt x="15531" y="15503"/>
                      <a:pt x="12954" y="18907"/>
                      <a:pt x="9775" y="18907"/>
                    </a:cubicBezTo>
                    <a:close/>
                    <a:moveTo>
                      <a:pt x="9775" y="1890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sp>
            <p:nvSpPr>
              <p:cNvPr id="252" name="AutoShape 248"/>
              <p:cNvSpPr/>
              <p:nvPr/>
            </p:nvSpPr>
            <p:spPr bwMode="auto">
              <a:xfrm>
                <a:off x="0" y="48"/>
                <a:ext cx="62" cy="36"/>
              </a:xfrm>
              <a:custGeom>
                <a:avLst/>
                <a:gdLst/>
                <a:ahLst/>
                <a:cxnLst/>
                <a:rect l="0" t="0" r="r" b="b"/>
                <a:pathLst>
                  <a:path w="21600" h="21600">
                    <a:moveTo>
                      <a:pt x="0" y="6169"/>
                    </a:moveTo>
                    <a:lnTo>
                      <a:pt x="0" y="18513"/>
                    </a:lnTo>
                    <a:cubicBezTo>
                      <a:pt x="0" y="20217"/>
                      <a:pt x="807" y="21600"/>
                      <a:pt x="1801" y="21600"/>
                    </a:cubicBezTo>
                    <a:lnTo>
                      <a:pt x="3601" y="21600"/>
                    </a:lnTo>
                    <a:lnTo>
                      <a:pt x="17999" y="21600"/>
                    </a:lnTo>
                    <a:lnTo>
                      <a:pt x="19799" y="21600"/>
                    </a:lnTo>
                    <a:cubicBezTo>
                      <a:pt x="20793" y="21600"/>
                      <a:pt x="21600" y="20217"/>
                      <a:pt x="21600" y="18513"/>
                    </a:cubicBezTo>
                    <a:lnTo>
                      <a:pt x="21600" y="6169"/>
                    </a:lnTo>
                    <a:cubicBezTo>
                      <a:pt x="21600" y="2757"/>
                      <a:pt x="19987" y="0"/>
                      <a:pt x="17999" y="0"/>
                    </a:cubicBezTo>
                    <a:lnTo>
                      <a:pt x="16355" y="0"/>
                    </a:lnTo>
                    <a:cubicBezTo>
                      <a:pt x="16104" y="0"/>
                      <a:pt x="15730" y="194"/>
                      <a:pt x="15523" y="439"/>
                    </a:cubicBezTo>
                    <a:lnTo>
                      <a:pt x="13681" y="2591"/>
                    </a:lnTo>
                    <a:cubicBezTo>
                      <a:pt x="13475" y="2837"/>
                      <a:pt x="13246" y="3370"/>
                      <a:pt x="13178" y="3781"/>
                    </a:cubicBezTo>
                    <a:lnTo>
                      <a:pt x="11033" y="16242"/>
                    </a:lnTo>
                    <a:cubicBezTo>
                      <a:pt x="10961" y="16658"/>
                      <a:pt x="10843" y="16658"/>
                      <a:pt x="10766" y="16247"/>
                    </a:cubicBezTo>
                    <a:lnTo>
                      <a:pt x="8511" y="3998"/>
                    </a:lnTo>
                    <a:cubicBezTo>
                      <a:pt x="8436" y="3587"/>
                      <a:pt x="8205" y="3059"/>
                      <a:pt x="7996" y="2818"/>
                    </a:cubicBezTo>
                    <a:lnTo>
                      <a:pt x="5931" y="434"/>
                    </a:lnTo>
                    <a:cubicBezTo>
                      <a:pt x="5721" y="194"/>
                      <a:pt x="5347" y="0"/>
                      <a:pt x="5094" y="0"/>
                    </a:cubicBezTo>
                    <a:lnTo>
                      <a:pt x="3599" y="0"/>
                    </a:lnTo>
                    <a:cubicBezTo>
                      <a:pt x="1613" y="0"/>
                      <a:pt x="0" y="2757"/>
                      <a:pt x="0" y="6169"/>
                    </a:cubicBezTo>
                    <a:close/>
                    <a:moveTo>
                      <a:pt x="7985" y="11862"/>
                    </a:moveTo>
                    <a:cubicBezTo>
                      <a:pt x="8406" y="11862"/>
                      <a:pt x="8745" y="12447"/>
                      <a:pt x="8745" y="13165"/>
                    </a:cubicBezTo>
                    <a:cubicBezTo>
                      <a:pt x="8745" y="13882"/>
                      <a:pt x="8406" y="14468"/>
                      <a:pt x="7985" y="14468"/>
                    </a:cubicBezTo>
                    <a:cubicBezTo>
                      <a:pt x="7566" y="14468"/>
                      <a:pt x="7225" y="13882"/>
                      <a:pt x="7225" y="13165"/>
                    </a:cubicBezTo>
                    <a:cubicBezTo>
                      <a:pt x="7228" y="12447"/>
                      <a:pt x="7566" y="11862"/>
                      <a:pt x="7985" y="11862"/>
                    </a:cubicBezTo>
                    <a:close/>
                    <a:moveTo>
                      <a:pt x="7985" y="16554"/>
                    </a:moveTo>
                    <a:cubicBezTo>
                      <a:pt x="8406" y="16554"/>
                      <a:pt x="8745" y="17135"/>
                      <a:pt x="8745" y="17862"/>
                    </a:cubicBezTo>
                    <a:cubicBezTo>
                      <a:pt x="8745" y="18579"/>
                      <a:pt x="8406" y="19164"/>
                      <a:pt x="7985" y="19164"/>
                    </a:cubicBezTo>
                    <a:cubicBezTo>
                      <a:pt x="7566" y="19164"/>
                      <a:pt x="7225" y="18579"/>
                      <a:pt x="7225" y="17862"/>
                    </a:cubicBezTo>
                    <a:cubicBezTo>
                      <a:pt x="7228" y="17135"/>
                      <a:pt x="7566" y="16554"/>
                      <a:pt x="7985" y="16554"/>
                    </a:cubicBezTo>
                    <a:close/>
                    <a:moveTo>
                      <a:pt x="7985" y="16554"/>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grpSp>
        <p:grpSp>
          <p:nvGrpSpPr>
            <p:cNvPr id="208" name="Group 252"/>
            <p:cNvGrpSpPr/>
            <p:nvPr/>
          </p:nvGrpSpPr>
          <p:grpSpPr bwMode="auto">
            <a:xfrm>
              <a:off x="8869770" y="1555215"/>
              <a:ext cx="54975" cy="74483"/>
              <a:chOff x="0" y="0"/>
              <a:chExt cx="62" cy="84"/>
            </a:xfrm>
            <a:grpFill/>
          </p:grpSpPr>
          <p:sp>
            <p:nvSpPr>
              <p:cNvPr id="249" name="AutoShape 250"/>
              <p:cNvSpPr/>
              <p:nvPr/>
            </p:nvSpPr>
            <p:spPr bwMode="auto">
              <a:xfrm>
                <a:off x="0" y="0"/>
                <a:ext cx="53" cy="41"/>
              </a:xfrm>
              <a:custGeom>
                <a:avLst/>
                <a:gdLst/>
                <a:ahLst/>
                <a:cxnLst/>
                <a:rect l="0" t="0" r="r" b="b"/>
                <a:pathLst>
                  <a:path w="19566" h="21600">
                    <a:moveTo>
                      <a:pt x="9774" y="0"/>
                    </a:moveTo>
                    <a:cubicBezTo>
                      <a:pt x="5535" y="0"/>
                      <a:pt x="2098" y="4837"/>
                      <a:pt x="2098" y="10798"/>
                    </a:cubicBezTo>
                    <a:lnTo>
                      <a:pt x="2098" y="14268"/>
                    </a:lnTo>
                    <a:cubicBezTo>
                      <a:pt x="2040" y="15383"/>
                      <a:pt x="1778" y="17977"/>
                      <a:pt x="546" y="17800"/>
                    </a:cubicBezTo>
                    <a:cubicBezTo>
                      <a:pt x="-1013" y="17572"/>
                      <a:pt x="965" y="21571"/>
                      <a:pt x="3997" y="21600"/>
                    </a:cubicBezTo>
                    <a:cubicBezTo>
                      <a:pt x="4003" y="21600"/>
                      <a:pt x="4015" y="21600"/>
                      <a:pt x="4021" y="21600"/>
                    </a:cubicBezTo>
                    <a:lnTo>
                      <a:pt x="15533" y="21600"/>
                    </a:lnTo>
                    <a:cubicBezTo>
                      <a:pt x="18588" y="21600"/>
                      <a:pt x="20587" y="17568"/>
                      <a:pt x="19020" y="17800"/>
                    </a:cubicBezTo>
                    <a:cubicBezTo>
                      <a:pt x="17452" y="18027"/>
                      <a:pt x="17452" y="13764"/>
                      <a:pt x="17452" y="13764"/>
                    </a:cubicBezTo>
                    <a:lnTo>
                      <a:pt x="17452" y="10794"/>
                    </a:lnTo>
                    <a:cubicBezTo>
                      <a:pt x="17446" y="4833"/>
                      <a:pt x="14009" y="0"/>
                      <a:pt x="9774" y="0"/>
                    </a:cubicBezTo>
                    <a:close/>
                    <a:moveTo>
                      <a:pt x="9774" y="2412"/>
                    </a:moveTo>
                    <a:cubicBezTo>
                      <a:pt x="12433" y="2412"/>
                      <a:pt x="14916" y="5015"/>
                      <a:pt x="14916" y="8220"/>
                    </a:cubicBezTo>
                    <a:cubicBezTo>
                      <a:pt x="14916" y="8369"/>
                      <a:pt x="14913" y="8522"/>
                      <a:pt x="14904" y="8662"/>
                    </a:cubicBezTo>
                    <a:cubicBezTo>
                      <a:pt x="14887" y="8914"/>
                      <a:pt x="14831" y="8799"/>
                      <a:pt x="14737" y="8443"/>
                    </a:cubicBezTo>
                    <a:cubicBezTo>
                      <a:pt x="14130" y="5986"/>
                      <a:pt x="11987" y="4189"/>
                      <a:pt x="9774" y="4189"/>
                    </a:cubicBezTo>
                    <a:cubicBezTo>
                      <a:pt x="7555" y="4189"/>
                      <a:pt x="5280" y="5990"/>
                      <a:pt x="4649" y="8443"/>
                    </a:cubicBezTo>
                    <a:cubicBezTo>
                      <a:pt x="4558" y="8799"/>
                      <a:pt x="4493" y="8910"/>
                      <a:pt x="4482" y="8662"/>
                    </a:cubicBezTo>
                    <a:cubicBezTo>
                      <a:pt x="4470" y="8522"/>
                      <a:pt x="4464" y="8369"/>
                      <a:pt x="4464" y="8220"/>
                    </a:cubicBezTo>
                    <a:cubicBezTo>
                      <a:pt x="4464" y="5011"/>
                      <a:pt x="7112" y="2412"/>
                      <a:pt x="9774" y="2412"/>
                    </a:cubicBezTo>
                    <a:close/>
                    <a:moveTo>
                      <a:pt x="9774" y="18907"/>
                    </a:moveTo>
                    <a:cubicBezTo>
                      <a:pt x="6595" y="18907"/>
                      <a:pt x="4018" y="15507"/>
                      <a:pt x="4018" y="11033"/>
                    </a:cubicBezTo>
                    <a:cubicBezTo>
                      <a:pt x="4018" y="11033"/>
                      <a:pt x="6580" y="7873"/>
                      <a:pt x="9827" y="7873"/>
                    </a:cubicBezTo>
                    <a:cubicBezTo>
                      <a:pt x="13126" y="7873"/>
                      <a:pt x="15530" y="11033"/>
                      <a:pt x="15530" y="11033"/>
                    </a:cubicBezTo>
                    <a:cubicBezTo>
                      <a:pt x="15530" y="15503"/>
                      <a:pt x="12953" y="18907"/>
                      <a:pt x="9774" y="18907"/>
                    </a:cubicBezTo>
                    <a:close/>
                    <a:moveTo>
                      <a:pt x="9774" y="1890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sp>
            <p:nvSpPr>
              <p:cNvPr id="250" name="AutoShape 251"/>
              <p:cNvSpPr/>
              <p:nvPr/>
            </p:nvSpPr>
            <p:spPr bwMode="auto">
              <a:xfrm>
                <a:off x="0" y="48"/>
                <a:ext cx="62" cy="36"/>
              </a:xfrm>
              <a:custGeom>
                <a:avLst/>
                <a:gdLst/>
                <a:ahLst/>
                <a:cxnLst/>
                <a:rect l="0" t="0" r="r" b="b"/>
                <a:pathLst>
                  <a:path w="21600" h="21600">
                    <a:moveTo>
                      <a:pt x="0" y="6169"/>
                    </a:moveTo>
                    <a:lnTo>
                      <a:pt x="0" y="18513"/>
                    </a:lnTo>
                    <a:cubicBezTo>
                      <a:pt x="0" y="20217"/>
                      <a:pt x="804" y="21600"/>
                      <a:pt x="1798" y="21600"/>
                    </a:cubicBezTo>
                    <a:lnTo>
                      <a:pt x="3600" y="21600"/>
                    </a:lnTo>
                    <a:lnTo>
                      <a:pt x="18000" y="21600"/>
                    </a:lnTo>
                    <a:lnTo>
                      <a:pt x="19802" y="21600"/>
                    </a:lnTo>
                    <a:cubicBezTo>
                      <a:pt x="20796" y="21600"/>
                      <a:pt x="21600" y="20217"/>
                      <a:pt x="21600" y="18513"/>
                    </a:cubicBezTo>
                    <a:lnTo>
                      <a:pt x="21600" y="6169"/>
                    </a:lnTo>
                    <a:cubicBezTo>
                      <a:pt x="21600" y="2757"/>
                      <a:pt x="19989" y="0"/>
                      <a:pt x="17998" y="0"/>
                    </a:cubicBezTo>
                    <a:lnTo>
                      <a:pt x="16354" y="0"/>
                    </a:lnTo>
                    <a:cubicBezTo>
                      <a:pt x="16100" y="0"/>
                      <a:pt x="15726" y="194"/>
                      <a:pt x="15519" y="439"/>
                    </a:cubicBezTo>
                    <a:lnTo>
                      <a:pt x="13677" y="2591"/>
                    </a:lnTo>
                    <a:cubicBezTo>
                      <a:pt x="13470" y="2837"/>
                      <a:pt x="13244" y="3370"/>
                      <a:pt x="13173" y="3781"/>
                    </a:cubicBezTo>
                    <a:lnTo>
                      <a:pt x="11027" y="16242"/>
                    </a:lnTo>
                    <a:cubicBezTo>
                      <a:pt x="10953" y="16658"/>
                      <a:pt x="10837" y="16658"/>
                      <a:pt x="10757" y="16247"/>
                    </a:cubicBezTo>
                    <a:lnTo>
                      <a:pt x="8505" y="3998"/>
                    </a:lnTo>
                    <a:cubicBezTo>
                      <a:pt x="8430" y="3587"/>
                      <a:pt x="8199" y="3059"/>
                      <a:pt x="7987" y="2818"/>
                    </a:cubicBezTo>
                    <a:lnTo>
                      <a:pt x="5921" y="434"/>
                    </a:lnTo>
                    <a:cubicBezTo>
                      <a:pt x="5712" y="194"/>
                      <a:pt x="5340" y="0"/>
                      <a:pt x="5087" y="0"/>
                    </a:cubicBezTo>
                    <a:lnTo>
                      <a:pt x="3591" y="0"/>
                    </a:lnTo>
                    <a:cubicBezTo>
                      <a:pt x="1614" y="0"/>
                      <a:pt x="0" y="2757"/>
                      <a:pt x="0" y="6169"/>
                    </a:cubicBezTo>
                    <a:close/>
                    <a:moveTo>
                      <a:pt x="7987" y="11862"/>
                    </a:moveTo>
                    <a:cubicBezTo>
                      <a:pt x="8408" y="11862"/>
                      <a:pt x="8747" y="12447"/>
                      <a:pt x="8747" y="13165"/>
                    </a:cubicBezTo>
                    <a:cubicBezTo>
                      <a:pt x="8747" y="13882"/>
                      <a:pt x="8408" y="14468"/>
                      <a:pt x="7987" y="14468"/>
                    </a:cubicBezTo>
                    <a:cubicBezTo>
                      <a:pt x="7568" y="14468"/>
                      <a:pt x="7227" y="13882"/>
                      <a:pt x="7227" y="13165"/>
                    </a:cubicBezTo>
                    <a:cubicBezTo>
                      <a:pt x="7227" y="12447"/>
                      <a:pt x="7568" y="11862"/>
                      <a:pt x="7987" y="11862"/>
                    </a:cubicBezTo>
                    <a:close/>
                    <a:moveTo>
                      <a:pt x="7987" y="16554"/>
                    </a:moveTo>
                    <a:cubicBezTo>
                      <a:pt x="8408" y="16554"/>
                      <a:pt x="8747" y="17135"/>
                      <a:pt x="8747" y="17862"/>
                    </a:cubicBezTo>
                    <a:cubicBezTo>
                      <a:pt x="8747" y="18579"/>
                      <a:pt x="8408" y="19164"/>
                      <a:pt x="7987" y="19164"/>
                    </a:cubicBezTo>
                    <a:cubicBezTo>
                      <a:pt x="7568" y="19164"/>
                      <a:pt x="7227" y="18579"/>
                      <a:pt x="7227" y="17862"/>
                    </a:cubicBezTo>
                    <a:cubicBezTo>
                      <a:pt x="7227" y="17135"/>
                      <a:pt x="7568" y="16554"/>
                      <a:pt x="7987" y="16554"/>
                    </a:cubicBezTo>
                    <a:close/>
                    <a:moveTo>
                      <a:pt x="7987" y="16554"/>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grpSp>
        <p:grpSp>
          <p:nvGrpSpPr>
            <p:cNvPr id="209" name="Group 255"/>
            <p:cNvGrpSpPr/>
            <p:nvPr/>
          </p:nvGrpSpPr>
          <p:grpSpPr bwMode="auto">
            <a:xfrm>
              <a:off x="6358633" y="1640339"/>
              <a:ext cx="54975" cy="74483"/>
              <a:chOff x="0" y="0"/>
              <a:chExt cx="62" cy="84"/>
            </a:xfrm>
            <a:grpFill/>
          </p:grpSpPr>
          <p:sp>
            <p:nvSpPr>
              <p:cNvPr id="247" name="AutoShape 253"/>
              <p:cNvSpPr/>
              <p:nvPr/>
            </p:nvSpPr>
            <p:spPr bwMode="auto">
              <a:xfrm>
                <a:off x="0" y="0"/>
                <a:ext cx="53" cy="41"/>
              </a:xfrm>
              <a:custGeom>
                <a:avLst/>
                <a:gdLst/>
                <a:ahLst/>
                <a:cxnLst/>
                <a:rect l="0" t="0" r="r" b="b"/>
                <a:pathLst>
                  <a:path w="19567" h="21600">
                    <a:moveTo>
                      <a:pt x="9774" y="0"/>
                    </a:moveTo>
                    <a:cubicBezTo>
                      <a:pt x="5535" y="0"/>
                      <a:pt x="2098" y="4837"/>
                      <a:pt x="2098" y="10798"/>
                    </a:cubicBezTo>
                    <a:lnTo>
                      <a:pt x="2098" y="14268"/>
                    </a:lnTo>
                    <a:cubicBezTo>
                      <a:pt x="2040" y="15383"/>
                      <a:pt x="1778" y="17977"/>
                      <a:pt x="546" y="17800"/>
                    </a:cubicBezTo>
                    <a:cubicBezTo>
                      <a:pt x="-1013" y="17572"/>
                      <a:pt x="962" y="21571"/>
                      <a:pt x="3997" y="21600"/>
                    </a:cubicBezTo>
                    <a:cubicBezTo>
                      <a:pt x="4003" y="21600"/>
                      <a:pt x="4015" y="21600"/>
                      <a:pt x="4021" y="21600"/>
                    </a:cubicBezTo>
                    <a:lnTo>
                      <a:pt x="15533" y="21600"/>
                    </a:lnTo>
                    <a:cubicBezTo>
                      <a:pt x="18588" y="21600"/>
                      <a:pt x="20587" y="17568"/>
                      <a:pt x="19020" y="17800"/>
                    </a:cubicBezTo>
                    <a:cubicBezTo>
                      <a:pt x="17452" y="18027"/>
                      <a:pt x="17452" y="13764"/>
                      <a:pt x="17452" y="13764"/>
                    </a:cubicBezTo>
                    <a:lnTo>
                      <a:pt x="17452" y="10794"/>
                    </a:lnTo>
                    <a:cubicBezTo>
                      <a:pt x="17446" y="4837"/>
                      <a:pt x="14009" y="0"/>
                      <a:pt x="9774" y="0"/>
                    </a:cubicBezTo>
                    <a:close/>
                    <a:moveTo>
                      <a:pt x="9774" y="2412"/>
                    </a:moveTo>
                    <a:cubicBezTo>
                      <a:pt x="12433" y="2412"/>
                      <a:pt x="14916" y="5015"/>
                      <a:pt x="14916" y="8220"/>
                    </a:cubicBezTo>
                    <a:cubicBezTo>
                      <a:pt x="14916" y="8369"/>
                      <a:pt x="14913" y="8522"/>
                      <a:pt x="14904" y="8662"/>
                    </a:cubicBezTo>
                    <a:cubicBezTo>
                      <a:pt x="14887" y="8914"/>
                      <a:pt x="14831" y="8799"/>
                      <a:pt x="14737" y="8443"/>
                    </a:cubicBezTo>
                    <a:cubicBezTo>
                      <a:pt x="14130" y="5986"/>
                      <a:pt x="11990" y="4189"/>
                      <a:pt x="9774" y="4189"/>
                    </a:cubicBezTo>
                    <a:cubicBezTo>
                      <a:pt x="7555" y="4189"/>
                      <a:pt x="5280" y="5990"/>
                      <a:pt x="4649" y="8443"/>
                    </a:cubicBezTo>
                    <a:cubicBezTo>
                      <a:pt x="4558" y="8799"/>
                      <a:pt x="4493" y="8910"/>
                      <a:pt x="4482" y="8662"/>
                    </a:cubicBezTo>
                    <a:cubicBezTo>
                      <a:pt x="4470" y="8522"/>
                      <a:pt x="4464" y="8369"/>
                      <a:pt x="4464" y="8220"/>
                    </a:cubicBezTo>
                    <a:cubicBezTo>
                      <a:pt x="4464" y="5015"/>
                      <a:pt x="7112" y="2412"/>
                      <a:pt x="9774" y="2412"/>
                    </a:cubicBezTo>
                    <a:close/>
                    <a:moveTo>
                      <a:pt x="9774" y="18907"/>
                    </a:moveTo>
                    <a:cubicBezTo>
                      <a:pt x="6595" y="18907"/>
                      <a:pt x="4018" y="15507"/>
                      <a:pt x="4018" y="11033"/>
                    </a:cubicBezTo>
                    <a:cubicBezTo>
                      <a:pt x="4018" y="11033"/>
                      <a:pt x="6580" y="7873"/>
                      <a:pt x="9824" y="7873"/>
                    </a:cubicBezTo>
                    <a:cubicBezTo>
                      <a:pt x="13123" y="7873"/>
                      <a:pt x="15527" y="11033"/>
                      <a:pt x="15527" y="11033"/>
                    </a:cubicBezTo>
                    <a:cubicBezTo>
                      <a:pt x="15530" y="15507"/>
                      <a:pt x="12953" y="18907"/>
                      <a:pt x="9774" y="18907"/>
                    </a:cubicBezTo>
                    <a:close/>
                    <a:moveTo>
                      <a:pt x="9774" y="1890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sp>
            <p:nvSpPr>
              <p:cNvPr id="248" name="AutoShape 254"/>
              <p:cNvSpPr/>
              <p:nvPr/>
            </p:nvSpPr>
            <p:spPr bwMode="auto">
              <a:xfrm>
                <a:off x="0" y="48"/>
                <a:ext cx="62" cy="36"/>
              </a:xfrm>
              <a:custGeom>
                <a:avLst/>
                <a:gdLst/>
                <a:ahLst/>
                <a:cxnLst/>
                <a:rect l="0" t="0" r="r" b="b"/>
                <a:pathLst>
                  <a:path w="21600" h="21600">
                    <a:moveTo>
                      <a:pt x="0" y="6169"/>
                    </a:moveTo>
                    <a:lnTo>
                      <a:pt x="0" y="18513"/>
                    </a:lnTo>
                    <a:cubicBezTo>
                      <a:pt x="0" y="20217"/>
                      <a:pt x="804" y="21600"/>
                      <a:pt x="1798" y="21600"/>
                    </a:cubicBezTo>
                    <a:lnTo>
                      <a:pt x="3600" y="21600"/>
                    </a:lnTo>
                    <a:lnTo>
                      <a:pt x="18000" y="21600"/>
                    </a:lnTo>
                    <a:lnTo>
                      <a:pt x="19802" y="21600"/>
                    </a:lnTo>
                    <a:cubicBezTo>
                      <a:pt x="20796" y="21600"/>
                      <a:pt x="21600" y="20217"/>
                      <a:pt x="21600" y="18513"/>
                    </a:cubicBezTo>
                    <a:lnTo>
                      <a:pt x="21600" y="6169"/>
                    </a:lnTo>
                    <a:cubicBezTo>
                      <a:pt x="21600" y="2757"/>
                      <a:pt x="19989" y="0"/>
                      <a:pt x="17998" y="0"/>
                    </a:cubicBezTo>
                    <a:lnTo>
                      <a:pt x="16354" y="0"/>
                    </a:lnTo>
                    <a:cubicBezTo>
                      <a:pt x="16100" y="0"/>
                      <a:pt x="15726" y="194"/>
                      <a:pt x="15519" y="439"/>
                    </a:cubicBezTo>
                    <a:lnTo>
                      <a:pt x="13677" y="2591"/>
                    </a:lnTo>
                    <a:cubicBezTo>
                      <a:pt x="13470" y="2837"/>
                      <a:pt x="13244" y="3370"/>
                      <a:pt x="13173" y="3781"/>
                    </a:cubicBezTo>
                    <a:lnTo>
                      <a:pt x="11027" y="16242"/>
                    </a:lnTo>
                    <a:cubicBezTo>
                      <a:pt x="10953" y="16658"/>
                      <a:pt x="10837" y="16658"/>
                      <a:pt x="10757" y="16247"/>
                    </a:cubicBezTo>
                    <a:lnTo>
                      <a:pt x="8505" y="3998"/>
                    </a:lnTo>
                    <a:cubicBezTo>
                      <a:pt x="8430" y="3587"/>
                      <a:pt x="8199" y="3059"/>
                      <a:pt x="7987" y="2818"/>
                    </a:cubicBezTo>
                    <a:lnTo>
                      <a:pt x="5921" y="434"/>
                    </a:lnTo>
                    <a:cubicBezTo>
                      <a:pt x="5712" y="194"/>
                      <a:pt x="5340" y="0"/>
                      <a:pt x="5087" y="0"/>
                    </a:cubicBezTo>
                    <a:lnTo>
                      <a:pt x="3591" y="0"/>
                    </a:lnTo>
                    <a:cubicBezTo>
                      <a:pt x="1614" y="5"/>
                      <a:pt x="0" y="2757"/>
                      <a:pt x="0" y="6169"/>
                    </a:cubicBezTo>
                    <a:close/>
                    <a:moveTo>
                      <a:pt x="7987" y="11862"/>
                    </a:moveTo>
                    <a:cubicBezTo>
                      <a:pt x="8408" y="11862"/>
                      <a:pt x="8747" y="12447"/>
                      <a:pt x="8747" y="13165"/>
                    </a:cubicBezTo>
                    <a:cubicBezTo>
                      <a:pt x="8747" y="13882"/>
                      <a:pt x="8408" y="14468"/>
                      <a:pt x="7987" y="14468"/>
                    </a:cubicBezTo>
                    <a:cubicBezTo>
                      <a:pt x="7568" y="14468"/>
                      <a:pt x="7227" y="13882"/>
                      <a:pt x="7227" y="13165"/>
                    </a:cubicBezTo>
                    <a:cubicBezTo>
                      <a:pt x="7227" y="12447"/>
                      <a:pt x="7568" y="11862"/>
                      <a:pt x="7987" y="11862"/>
                    </a:cubicBezTo>
                    <a:close/>
                    <a:moveTo>
                      <a:pt x="7987" y="16554"/>
                    </a:moveTo>
                    <a:cubicBezTo>
                      <a:pt x="8408" y="16554"/>
                      <a:pt x="8747" y="17135"/>
                      <a:pt x="8747" y="17862"/>
                    </a:cubicBezTo>
                    <a:cubicBezTo>
                      <a:pt x="8747" y="18579"/>
                      <a:pt x="8408" y="19164"/>
                      <a:pt x="7987" y="19164"/>
                    </a:cubicBezTo>
                    <a:cubicBezTo>
                      <a:pt x="7568" y="19164"/>
                      <a:pt x="7227" y="18579"/>
                      <a:pt x="7227" y="17862"/>
                    </a:cubicBezTo>
                    <a:cubicBezTo>
                      <a:pt x="7227" y="17135"/>
                      <a:pt x="7568" y="16554"/>
                      <a:pt x="7987" y="16554"/>
                    </a:cubicBezTo>
                    <a:close/>
                    <a:moveTo>
                      <a:pt x="7987" y="16554"/>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grpSp>
        <p:grpSp>
          <p:nvGrpSpPr>
            <p:cNvPr id="210" name="Group 258"/>
            <p:cNvGrpSpPr/>
            <p:nvPr/>
          </p:nvGrpSpPr>
          <p:grpSpPr bwMode="auto">
            <a:xfrm>
              <a:off x="6876466" y="58464"/>
              <a:ext cx="54975" cy="74483"/>
              <a:chOff x="0" y="0"/>
              <a:chExt cx="62" cy="84"/>
            </a:xfrm>
            <a:grpFill/>
          </p:grpSpPr>
          <p:sp>
            <p:nvSpPr>
              <p:cNvPr id="245" name="AutoShape 256"/>
              <p:cNvSpPr/>
              <p:nvPr/>
            </p:nvSpPr>
            <p:spPr bwMode="auto">
              <a:xfrm>
                <a:off x="0" y="0"/>
                <a:ext cx="53" cy="41"/>
              </a:xfrm>
              <a:custGeom>
                <a:avLst/>
                <a:gdLst/>
                <a:ahLst/>
                <a:cxnLst/>
                <a:rect l="0" t="0" r="r" b="b"/>
                <a:pathLst>
                  <a:path w="19566" h="21600">
                    <a:moveTo>
                      <a:pt x="9774" y="0"/>
                    </a:moveTo>
                    <a:cubicBezTo>
                      <a:pt x="5535" y="0"/>
                      <a:pt x="2098" y="4836"/>
                      <a:pt x="2098" y="10796"/>
                    </a:cubicBezTo>
                    <a:lnTo>
                      <a:pt x="2098" y="14265"/>
                    </a:lnTo>
                    <a:cubicBezTo>
                      <a:pt x="2040" y="15380"/>
                      <a:pt x="1778" y="17978"/>
                      <a:pt x="546" y="17800"/>
                    </a:cubicBezTo>
                    <a:cubicBezTo>
                      <a:pt x="-1013" y="17573"/>
                      <a:pt x="965" y="21571"/>
                      <a:pt x="3997" y="21600"/>
                    </a:cubicBezTo>
                    <a:cubicBezTo>
                      <a:pt x="4003" y="21600"/>
                      <a:pt x="4015" y="21600"/>
                      <a:pt x="4021" y="21600"/>
                    </a:cubicBezTo>
                    <a:lnTo>
                      <a:pt x="15533" y="21600"/>
                    </a:lnTo>
                    <a:cubicBezTo>
                      <a:pt x="18588" y="21600"/>
                      <a:pt x="20587" y="17569"/>
                      <a:pt x="19020" y="17800"/>
                    </a:cubicBezTo>
                    <a:cubicBezTo>
                      <a:pt x="17452" y="18028"/>
                      <a:pt x="17452" y="13765"/>
                      <a:pt x="17452" y="13765"/>
                    </a:cubicBezTo>
                    <a:lnTo>
                      <a:pt x="17452" y="10796"/>
                    </a:lnTo>
                    <a:cubicBezTo>
                      <a:pt x="17446" y="4832"/>
                      <a:pt x="14009" y="0"/>
                      <a:pt x="9774" y="0"/>
                    </a:cubicBezTo>
                    <a:close/>
                    <a:moveTo>
                      <a:pt x="9774" y="2412"/>
                    </a:moveTo>
                    <a:cubicBezTo>
                      <a:pt x="12433" y="2412"/>
                      <a:pt x="14916" y="5014"/>
                      <a:pt x="14916" y="8219"/>
                    </a:cubicBezTo>
                    <a:cubicBezTo>
                      <a:pt x="14916" y="8367"/>
                      <a:pt x="14913" y="8520"/>
                      <a:pt x="14904" y="8661"/>
                    </a:cubicBezTo>
                    <a:cubicBezTo>
                      <a:pt x="14887" y="8913"/>
                      <a:pt x="14831" y="8797"/>
                      <a:pt x="14737" y="8442"/>
                    </a:cubicBezTo>
                    <a:cubicBezTo>
                      <a:pt x="14130" y="5984"/>
                      <a:pt x="11990" y="4188"/>
                      <a:pt x="9774" y="4188"/>
                    </a:cubicBezTo>
                    <a:cubicBezTo>
                      <a:pt x="7555" y="4188"/>
                      <a:pt x="5280" y="5989"/>
                      <a:pt x="4649" y="8442"/>
                    </a:cubicBezTo>
                    <a:cubicBezTo>
                      <a:pt x="4558" y="8797"/>
                      <a:pt x="4493" y="8908"/>
                      <a:pt x="4482" y="8661"/>
                    </a:cubicBezTo>
                    <a:cubicBezTo>
                      <a:pt x="4470" y="8520"/>
                      <a:pt x="4464" y="8367"/>
                      <a:pt x="4464" y="8219"/>
                    </a:cubicBezTo>
                    <a:cubicBezTo>
                      <a:pt x="4464" y="5010"/>
                      <a:pt x="7112" y="2412"/>
                      <a:pt x="9774" y="2412"/>
                    </a:cubicBezTo>
                    <a:close/>
                    <a:moveTo>
                      <a:pt x="9774" y="18903"/>
                    </a:moveTo>
                    <a:cubicBezTo>
                      <a:pt x="6595" y="18903"/>
                      <a:pt x="4018" y="15504"/>
                      <a:pt x="4018" y="11031"/>
                    </a:cubicBezTo>
                    <a:cubicBezTo>
                      <a:pt x="4018" y="11031"/>
                      <a:pt x="6580" y="7872"/>
                      <a:pt x="9827" y="7872"/>
                    </a:cubicBezTo>
                    <a:cubicBezTo>
                      <a:pt x="13126" y="7872"/>
                      <a:pt x="15530" y="11031"/>
                      <a:pt x="15530" y="11031"/>
                    </a:cubicBezTo>
                    <a:cubicBezTo>
                      <a:pt x="15530" y="15500"/>
                      <a:pt x="12953" y="18903"/>
                      <a:pt x="9774" y="18903"/>
                    </a:cubicBezTo>
                    <a:close/>
                    <a:moveTo>
                      <a:pt x="9774" y="18903"/>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sp>
            <p:nvSpPr>
              <p:cNvPr id="246" name="AutoShape 257"/>
              <p:cNvSpPr/>
              <p:nvPr/>
            </p:nvSpPr>
            <p:spPr bwMode="auto">
              <a:xfrm>
                <a:off x="0" y="48"/>
                <a:ext cx="62" cy="36"/>
              </a:xfrm>
              <a:custGeom>
                <a:avLst/>
                <a:gdLst/>
                <a:ahLst/>
                <a:cxnLst/>
                <a:rect l="0" t="0" r="r" b="b"/>
                <a:pathLst>
                  <a:path w="21600" h="21600">
                    <a:moveTo>
                      <a:pt x="0" y="6169"/>
                    </a:moveTo>
                    <a:lnTo>
                      <a:pt x="0" y="18513"/>
                    </a:lnTo>
                    <a:cubicBezTo>
                      <a:pt x="0" y="20217"/>
                      <a:pt x="804" y="21600"/>
                      <a:pt x="1798" y="21600"/>
                    </a:cubicBezTo>
                    <a:lnTo>
                      <a:pt x="3600" y="21600"/>
                    </a:lnTo>
                    <a:lnTo>
                      <a:pt x="18000" y="21600"/>
                    </a:lnTo>
                    <a:lnTo>
                      <a:pt x="19802" y="21600"/>
                    </a:lnTo>
                    <a:cubicBezTo>
                      <a:pt x="20796" y="21600"/>
                      <a:pt x="21600" y="20217"/>
                      <a:pt x="21600" y="18513"/>
                    </a:cubicBezTo>
                    <a:lnTo>
                      <a:pt x="21600" y="6169"/>
                    </a:lnTo>
                    <a:cubicBezTo>
                      <a:pt x="21600" y="2757"/>
                      <a:pt x="19989" y="0"/>
                      <a:pt x="17998" y="0"/>
                    </a:cubicBezTo>
                    <a:lnTo>
                      <a:pt x="16354" y="0"/>
                    </a:lnTo>
                    <a:cubicBezTo>
                      <a:pt x="16100" y="0"/>
                      <a:pt x="15726" y="194"/>
                      <a:pt x="15519" y="439"/>
                    </a:cubicBezTo>
                    <a:lnTo>
                      <a:pt x="13677" y="2591"/>
                    </a:lnTo>
                    <a:cubicBezTo>
                      <a:pt x="13470" y="2837"/>
                      <a:pt x="13244" y="3370"/>
                      <a:pt x="13173" y="3781"/>
                    </a:cubicBezTo>
                    <a:lnTo>
                      <a:pt x="11027" y="16242"/>
                    </a:lnTo>
                    <a:cubicBezTo>
                      <a:pt x="10953" y="16658"/>
                      <a:pt x="10837" y="16658"/>
                      <a:pt x="10757" y="16247"/>
                    </a:cubicBezTo>
                    <a:lnTo>
                      <a:pt x="8505" y="3998"/>
                    </a:lnTo>
                    <a:cubicBezTo>
                      <a:pt x="8430" y="3587"/>
                      <a:pt x="8199" y="3059"/>
                      <a:pt x="7987" y="2818"/>
                    </a:cubicBezTo>
                    <a:lnTo>
                      <a:pt x="5921" y="434"/>
                    </a:lnTo>
                    <a:cubicBezTo>
                      <a:pt x="5712" y="194"/>
                      <a:pt x="5340" y="0"/>
                      <a:pt x="5087" y="0"/>
                    </a:cubicBezTo>
                    <a:lnTo>
                      <a:pt x="3591" y="0"/>
                    </a:lnTo>
                    <a:cubicBezTo>
                      <a:pt x="1614" y="0"/>
                      <a:pt x="0" y="2757"/>
                      <a:pt x="0" y="6169"/>
                    </a:cubicBezTo>
                    <a:close/>
                    <a:moveTo>
                      <a:pt x="7987" y="11862"/>
                    </a:moveTo>
                    <a:cubicBezTo>
                      <a:pt x="8408" y="11862"/>
                      <a:pt x="8747" y="12447"/>
                      <a:pt x="8747" y="13165"/>
                    </a:cubicBezTo>
                    <a:cubicBezTo>
                      <a:pt x="8747" y="13882"/>
                      <a:pt x="8408" y="14468"/>
                      <a:pt x="7987" y="14468"/>
                    </a:cubicBezTo>
                    <a:cubicBezTo>
                      <a:pt x="7568" y="14468"/>
                      <a:pt x="7227" y="13882"/>
                      <a:pt x="7227" y="13165"/>
                    </a:cubicBezTo>
                    <a:cubicBezTo>
                      <a:pt x="7227" y="12447"/>
                      <a:pt x="7568" y="11862"/>
                      <a:pt x="7987" y="11862"/>
                    </a:cubicBezTo>
                    <a:close/>
                    <a:moveTo>
                      <a:pt x="7987" y="16554"/>
                    </a:moveTo>
                    <a:cubicBezTo>
                      <a:pt x="8408" y="16554"/>
                      <a:pt x="8747" y="17135"/>
                      <a:pt x="8747" y="17862"/>
                    </a:cubicBezTo>
                    <a:cubicBezTo>
                      <a:pt x="8747" y="18579"/>
                      <a:pt x="8408" y="19164"/>
                      <a:pt x="7987" y="19164"/>
                    </a:cubicBezTo>
                    <a:cubicBezTo>
                      <a:pt x="7568" y="19164"/>
                      <a:pt x="7227" y="18579"/>
                      <a:pt x="7227" y="17862"/>
                    </a:cubicBezTo>
                    <a:cubicBezTo>
                      <a:pt x="7227" y="17135"/>
                      <a:pt x="7568" y="16554"/>
                      <a:pt x="7987" y="16554"/>
                    </a:cubicBezTo>
                    <a:close/>
                    <a:moveTo>
                      <a:pt x="7987" y="16554"/>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grpSp>
        <p:grpSp>
          <p:nvGrpSpPr>
            <p:cNvPr id="211" name="Group 261"/>
            <p:cNvGrpSpPr/>
            <p:nvPr/>
          </p:nvGrpSpPr>
          <p:grpSpPr bwMode="auto">
            <a:xfrm>
              <a:off x="3982275" y="4172757"/>
              <a:ext cx="54975" cy="74483"/>
              <a:chOff x="0" y="0"/>
              <a:chExt cx="62" cy="84"/>
            </a:xfrm>
            <a:grpFill/>
          </p:grpSpPr>
          <p:sp>
            <p:nvSpPr>
              <p:cNvPr id="243" name="AutoShape 259"/>
              <p:cNvSpPr/>
              <p:nvPr/>
            </p:nvSpPr>
            <p:spPr bwMode="auto">
              <a:xfrm>
                <a:off x="0" y="0"/>
                <a:ext cx="53" cy="41"/>
              </a:xfrm>
              <a:custGeom>
                <a:avLst/>
                <a:gdLst/>
                <a:ahLst/>
                <a:cxnLst/>
                <a:rect l="0" t="0" r="r" b="b"/>
                <a:pathLst>
                  <a:path w="19565" h="21600">
                    <a:moveTo>
                      <a:pt x="9775" y="0"/>
                    </a:moveTo>
                    <a:cubicBezTo>
                      <a:pt x="5536" y="0"/>
                      <a:pt x="2099" y="4836"/>
                      <a:pt x="2099" y="10796"/>
                    </a:cubicBezTo>
                    <a:lnTo>
                      <a:pt x="2099" y="14265"/>
                    </a:lnTo>
                    <a:cubicBezTo>
                      <a:pt x="2043" y="15380"/>
                      <a:pt x="1776" y="17974"/>
                      <a:pt x="547" y="17800"/>
                    </a:cubicBezTo>
                    <a:cubicBezTo>
                      <a:pt x="-1015" y="17573"/>
                      <a:pt x="963" y="21571"/>
                      <a:pt x="3998" y="21600"/>
                    </a:cubicBezTo>
                    <a:cubicBezTo>
                      <a:pt x="4004" y="21600"/>
                      <a:pt x="4013" y="21600"/>
                      <a:pt x="4019" y="21600"/>
                    </a:cubicBezTo>
                    <a:lnTo>
                      <a:pt x="15531" y="21600"/>
                    </a:lnTo>
                    <a:cubicBezTo>
                      <a:pt x="18586" y="21600"/>
                      <a:pt x="20585" y="17569"/>
                      <a:pt x="19018" y="17800"/>
                    </a:cubicBezTo>
                    <a:cubicBezTo>
                      <a:pt x="17447" y="18028"/>
                      <a:pt x="17447" y="13765"/>
                      <a:pt x="17447" y="13765"/>
                    </a:cubicBezTo>
                    <a:lnTo>
                      <a:pt x="17447" y="10796"/>
                    </a:lnTo>
                    <a:cubicBezTo>
                      <a:pt x="17447" y="4836"/>
                      <a:pt x="14010" y="0"/>
                      <a:pt x="9775" y="0"/>
                    </a:cubicBezTo>
                    <a:close/>
                    <a:moveTo>
                      <a:pt x="9775" y="2416"/>
                    </a:moveTo>
                    <a:cubicBezTo>
                      <a:pt x="12437" y="2416"/>
                      <a:pt x="14917" y="5018"/>
                      <a:pt x="14917" y="8223"/>
                    </a:cubicBezTo>
                    <a:cubicBezTo>
                      <a:pt x="14917" y="8372"/>
                      <a:pt x="14914" y="8524"/>
                      <a:pt x="14905" y="8665"/>
                    </a:cubicBezTo>
                    <a:cubicBezTo>
                      <a:pt x="14888" y="8913"/>
                      <a:pt x="14829" y="8801"/>
                      <a:pt x="14741" y="8446"/>
                    </a:cubicBezTo>
                    <a:cubicBezTo>
                      <a:pt x="14133" y="5989"/>
                      <a:pt x="11991" y="4192"/>
                      <a:pt x="9775" y="4192"/>
                    </a:cubicBezTo>
                    <a:cubicBezTo>
                      <a:pt x="7556" y="4192"/>
                      <a:pt x="5278" y="5993"/>
                      <a:pt x="4647" y="8446"/>
                    </a:cubicBezTo>
                    <a:cubicBezTo>
                      <a:pt x="4556" y="8801"/>
                      <a:pt x="4494" y="8913"/>
                      <a:pt x="4480" y="8665"/>
                    </a:cubicBezTo>
                    <a:cubicBezTo>
                      <a:pt x="4468" y="8524"/>
                      <a:pt x="4465" y="8372"/>
                      <a:pt x="4465" y="8223"/>
                    </a:cubicBezTo>
                    <a:cubicBezTo>
                      <a:pt x="4465" y="5014"/>
                      <a:pt x="7110" y="2416"/>
                      <a:pt x="9775" y="2416"/>
                    </a:cubicBezTo>
                    <a:close/>
                    <a:moveTo>
                      <a:pt x="9775" y="18907"/>
                    </a:moveTo>
                    <a:cubicBezTo>
                      <a:pt x="6596" y="18907"/>
                      <a:pt x="4019" y="15508"/>
                      <a:pt x="4019" y="11035"/>
                    </a:cubicBezTo>
                    <a:cubicBezTo>
                      <a:pt x="4019" y="11035"/>
                      <a:pt x="6581" y="7876"/>
                      <a:pt x="9828" y="7876"/>
                    </a:cubicBezTo>
                    <a:cubicBezTo>
                      <a:pt x="13124" y="7876"/>
                      <a:pt x="15531" y="11035"/>
                      <a:pt x="15531" y="11035"/>
                    </a:cubicBezTo>
                    <a:cubicBezTo>
                      <a:pt x="15528" y="15504"/>
                      <a:pt x="12954" y="18907"/>
                      <a:pt x="9775" y="18907"/>
                    </a:cubicBezTo>
                    <a:close/>
                    <a:moveTo>
                      <a:pt x="9775" y="1890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sp>
            <p:nvSpPr>
              <p:cNvPr id="244" name="AutoShape 260"/>
              <p:cNvSpPr/>
              <p:nvPr/>
            </p:nvSpPr>
            <p:spPr bwMode="auto">
              <a:xfrm>
                <a:off x="0" y="48"/>
                <a:ext cx="62" cy="36"/>
              </a:xfrm>
              <a:custGeom>
                <a:avLst/>
                <a:gdLst/>
                <a:ahLst/>
                <a:cxnLst/>
                <a:rect l="0" t="0" r="r" b="b"/>
                <a:pathLst>
                  <a:path w="21600" h="21600">
                    <a:moveTo>
                      <a:pt x="0" y="6169"/>
                    </a:moveTo>
                    <a:lnTo>
                      <a:pt x="0" y="18513"/>
                    </a:lnTo>
                    <a:cubicBezTo>
                      <a:pt x="0" y="20217"/>
                      <a:pt x="807" y="21600"/>
                      <a:pt x="1801" y="21600"/>
                    </a:cubicBezTo>
                    <a:lnTo>
                      <a:pt x="3601" y="21600"/>
                    </a:lnTo>
                    <a:lnTo>
                      <a:pt x="17999" y="21600"/>
                    </a:lnTo>
                    <a:lnTo>
                      <a:pt x="19799" y="21600"/>
                    </a:lnTo>
                    <a:cubicBezTo>
                      <a:pt x="20793" y="21600"/>
                      <a:pt x="21600" y="20217"/>
                      <a:pt x="21600" y="18513"/>
                    </a:cubicBezTo>
                    <a:lnTo>
                      <a:pt x="21600" y="6169"/>
                    </a:lnTo>
                    <a:cubicBezTo>
                      <a:pt x="21600" y="2757"/>
                      <a:pt x="19989" y="0"/>
                      <a:pt x="17999" y="0"/>
                    </a:cubicBezTo>
                    <a:lnTo>
                      <a:pt x="16355" y="0"/>
                    </a:lnTo>
                    <a:cubicBezTo>
                      <a:pt x="16104" y="0"/>
                      <a:pt x="15730" y="194"/>
                      <a:pt x="15523" y="439"/>
                    </a:cubicBezTo>
                    <a:lnTo>
                      <a:pt x="13681" y="2591"/>
                    </a:lnTo>
                    <a:cubicBezTo>
                      <a:pt x="13475" y="2837"/>
                      <a:pt x="13246" y="3370"/>
                      <a:pt x="13178" y="3781"/>
                    </a:cubicBezTo>
                    <a:lnTo>
                      <a:pt x="11033" y="16242"/>
                    </a:lnTo>
                    <a:cubicBezTo>
                      <a:pt x="10961" y="16658"/>
                      <a:pt x="10843" y="16658"/>
                      <a:pt x="10766" y="16247"/>
                    </a:cubicBezTo>
                    <a:lnTo>
                      <a:pt x="8511" y="3998"/>
                    </a:lnTo>
                    <a:cubicBezTo>
                      <a:pt x="8436" y="3587"/>
                      <a:pt x="8205" y="3059"/>
                      <a:pt x="7996" y="2818"/>
                    </a:cubicBezTo>
                    <a:lnTo>
                      <a:pt x="5931" y="434"/>
                    </a:lnTo>
                    <a:cubicBezTo>
                      <a:pt x="5721" y="194"/>
                      <a:pt x="5347" y="0"/>
                      <a:pt x="5094" y="0"/>
                    </a:cubicBezTo>
                    <a:lnTo>
                      <a:pt x="3599" y="0"/>
                    </a:lnTo>
                    <a:cubicBezTo>
                      <a:pt x="1613" y="0"/>
                      <a:pt x="0" y="2757"/>
                      <a:pt x="0" y="6169"/>
                    </a:cubicBezTo>
                    <a:close/>
                    <a:moveTo>
                      <a:pt x="7985" y="11862"/>
                    </a:moveTo>
                    <a:cubicBezTo>
                      <a:pt x="8406" y="11862"/>
                      <a:pt x="8745" y="12447"/>
                      <a:pt x="8745" y="13165"/>
                    </a:cubicBezTo>
                    <a:cubicBezTo>
                      <a:pt x="8745" y="13882"/>
                      <a:pt x="8403" y="14468"/>
                      <a:pt x="7985" y="14468"/>
                    </a:cubicBezTo>
                    <a:cubicBezTo>
                      <a:pt x="7566" y="14468"/>
                      <a:pt x="7225" y="13882"/>
                      <a:pt x="7225" y="13165"/>
                    </a:cubicBezTo>
                    <a:cubicBezTo>
                      <a:pt x="7225" y="12447"/>
                      <a:pt x="7566" y="11862"/>
                      <a:pt x="7985" y="11862"/>
                    </a:cubicBezTo>
                    <a:close/>
                    <a:moveTo>
                      <a:pt x="7985" y="16554"/>
                    </a:moveTo>
                    <a:cubicBezTo>
                      <a:pt x="8406" y="16554"/>
                      <a:pt x="8745" y="17135"/>
                      <a:pt x="8745" y="17862"/>
                    </a:cubicBezTo>
                    <a:cubicBezTo>
                      <a:pt x="8745" y="18579"/>
                      <a:pt x="8403" y="19164"/>
                      <a:pt x="7985" y="19164"/>
                    </a:cubicBezTo>
                    <a:cubicBezTo>
                      <a:pt x="7566" y="19164"/>
                      <a:pt x="7225" y="18579"/>
                      <a:pt x="7225" y="17862"/>
                    </a:cubicBezTo>
                    <a:cubicBezTo>
                      <a:pt x="7225" y="17135"/>
                      <a:pt x="7566" y="16554"/>
                      <a:pt x="7985" y="16554"/>
                    </a:cubicBezTo>
                    <a:close/>
                    <a:moveTo>
                      <a:pt x="7985" y="16554"/>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grpSp>
        <p:grpSp>
          <p:nvGrpSpPr>
            <p:cNvPr id="212" name="Group 264"/>
            <p:cNvGrpSpPr/>
            <p:nvPr/>
          </p:nvGrpSpPr>
          <p:grpSpPr bwMode="auto">
            <a:xfrm>
              <a:off x="5776957" y="4655122"/>
              <a:ext cx="54975" cy="74483"/>
              <a:chOff x="0" y="0"/>
              <a:chExt cx="62" cy="84"/>
            </a:xfrm>
            <a:grpFill/>
          </p:grpSpPr>
          <p:sp>
            <p:nvSpPr>
              <p:cNvPr id="241" name="AutoShape 262"/>
              <p:cNvSpPr/>
              <p:nvPr/>
            </p:nvSpPr>
            <p:spPr bwMode="auto">
              <a:xfrm>
                <a:off x="0" y="0"/>
                <a:ext cx="53" cy="41"/>
              </a:xfrm>
              <a:custGeom>
                <a:avLst/>
                <a:gdLst/>
                <a:ahLst/>
                <a:cxnLst/>
                <a:rect l="0" t="0" r="r" b="b"/>
                <a:pathLst>
                  <a:path w="19565" h="21600">
                    <a:moveTo>
                      <a:pt x="9775" y="0"/>
                    </a:moveTo>
                    <a:cubicBezTo>
                      <a:pt x="5536" y="0"/>
                      <a:pt x="2099" y="4837"/>
                      <a:pt x="2099" y="10798"/>
                    </a:cubicBezTo>
                    <a:lnTo>
                      <a:pt x="2099" y="14268"/>
                    </a:lnTo>
                    <a:cubicBezTo>
                      <a:pt x="2041" y="15383"/>
                      <a:pt x="1776" y="17977"/>
                      <a:pt x="547" y="17800"/>
                    </a:cubicBezTo>
                    <a:cubicBezTo>
                      <a:pt x="-1015" y="17572"/>
                      <a:pt x="963" y="21571"/>
                      <a:pt x="3998" y="21600"/>
                    </a:cubicBezTo>
                    <a:cubicBezTo>
                      <a:pt x="4004" y="21600"/>
                      <a:pt x="4013" y="21600"/>
                      <a:pt x="4019" y="21600"/>
                    </a:cubicBezTo>
                    <a:lnTo>
                      <a:pt x="15531" y="21600"/>
                    </a:lnTo>
                    <a:cubicBezTo>
                      <a:pt x="18586" y="21600"/>
                      <a:pt x="20585" y="17568"/>
                      <a:pt x="19018" y="17800"/>
                    </a:cubicBezTo>
                    <a:cubicBezTo>
                      <a:pt x="17447" y="18027"/>
                      <a:pt x="17447" y="13764"/>
                      <a:pt x="17447" y="13764"/>
                    </a:cubicBezTo>
                    <a:lnTo>
                      <a:pt x="17447" y="10794"/>
                    </a:lnTo>
                    <a:cubicBezTo>
                      <a:pt x="17450" y="4837"/>
                      <a:pt x="14013" y="0"/>
                      <a:pt x="9775" y="0"/>
                    </a:cubicBezTo>
                    <a:close/>
                    <a:moveTo>
                      <a:pt x="9775" y="2412"/>
                    </a:moveTo>
                    <a:cubicBezTo>
                      <a:pt x="12437" y="2412"/>
                      <a:pt x="14917" y="5015"/>
                      <a:pt x="14917" y="8220"/>
                    </a:cubicBezTo>
                    <a:cubicBezTo>
                      <a:pt x="14917" y="8369"/>
                      <a:pt x="14914" y="8522"/>
                      <a:pt x="14905" y="8662"/>
                    </a:cubicBezTo>
                    <a:cubicBezTo>
                      <a:pt x="14888" y="8914"/>
                      <a:pt x="14829" y="8799"/>
                      <a:pt x="14741" y="8443"/>
                    </a:cubicBezTo>
                    <a:cubicBezTo>
                      <a:pt x="14133" y="5986"/>
                      <a:pt x="11991" y="4189"/>
                      <a:pt x="9775" y="4189"/>
                    </a:cubicBezTo>
                    <a:cubicBezTo>
                      <a:pt x="7556" y="4189"/>
                      <a:pt x="5278" y="5990"/>
                      <a:pt x="4647" y="8443"/>
                    </a:cubicBezTo>
                    <a:cubicBezTo>
                      <a:pt x="4556" y="8799"/>
                      <a:pt x="4494" y="8910"/>
                      <a:pt x="4480" y="8662"/>
                    </a:cubicBezTo>
                    <a:cubicBezTo>
                      <a:pt x="4468" y="8522"/>
                      <a:pt x="4465" y="8369"/>
                      <a:pt x="4465" y="8220"/>
                    </a:cubicBezTo>
                    <a:cubicBezTo>
                      <a:pt x="4468" y="5015"/>
                      <a:pt x="7113" y="2412"/>
                      <a:pt x="9775" y="2412"/>
                    </a:cubicBezTo>
                    <a:close/>
                    <a:moveTo>
                      <a:pt x="9775" y="18907"/>
                    </a:moveTo>
                    <a:cubicBezTo>
                      <a:pt x="6596" y="18907"/>
                      <a:pt x="4019" y="15507"/>
                      <a:pt x="4019" y="11033"/>
                    </a:cubicBezTo>
                    <a:cubicBezTo>
                      <a:pt x="4019" y="11033"/>
                      <a:pt x="6581" y="7873"/>
                      <a:pt x="9828" y="7873"/>
                    </a:cubicBezTo>
                    <a:cubicBezTo>
                      <a:pt x="13127" y="7873"/>
                      <a:pt x="15531" y="11033"/>
                      <a:pt x="15531" y="11033"/>
                    </a:cubicBezTo>
                    <a:cubicBezTo>
                      <a:pt x="15531" y="15507"/>
                      <a:pt x="12954" y="18907"/>
                      <a:pt x="9775" y="18907"/>
                    </a:cubicBezTo>
                    <a:close/>
                    <a:moveTo>
                      <a:pt x="9775" y="1890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sp>
            <p:nvSpPr>
              <p:cNvPr id="242" name="AutoShape 263"/>
              <p:cNvSpPr/>
              <p:nvPr/>
            </p:nvSpPr>
            <p:spPr bwMode="auto">
              <a:xfrm>
                <a:off x="0" y="48"/>
                <a:ext cx="62" cy="36"/>
              </a:xfrm>
              <a:custGeom>
                <a:avLst/>
                <a:gdLst/>
                <a:ahLst/>
                <a:cxnLst/>
                <a:rect l="0" t="0" r="r" b="b"/>
                <a:pathLst>
                  <a:path w="21600" h="21600">
                    <a:moveTo>
                      <a:pt x="0" y="6169"/>
                    </a:moveTo>
                    <a:lnTo>
                      <a:pt x="0" y="18513"/>
                    </a:lnTo>
                    <a:cubicBezTo>
                      <a:pt x="0" y="20217"/>
                      <a:pt x="804" y="21600"/>
                      <a:pt x="1801" y="21600"/>
                    </a:cubicBezTo>
                    <a:lnTo>
                      <a:pt x="3601" y="21600"/>
                    </a:lnTo>
                    <a:lnTo>
                      <a:pt x="17999" y="21600"/>
                    </a:lnTo>
                    <a:lnTo>
                      <a:pt x="19799" y="21600"/>
                    </a:lnTo>
                    <a:cubicBezTo>
                      <a:pt x="20793" y="21600"/>
                      <a:pt x="21600" y="20217"/>
                      <a:pt x="21600" y="18513"/>
                    </a:cubicBezTo>
                    <a:lnTo>
                      <a:pt x="21600" y="6169"/>
                    </a:lnTo>
                    <a:cubicBezTo>
                      <a:pt x="21600" y="2757"/>
                      <a:pt x="19989" y="0"/>
                      <a:pt x="17999" y="0"/>
                    </a:cubicBezTo>
                    <a:lnTo>
                      <a:pt x="16355" y="0"/>
                    </a:lnTo>
                    <a:cubicBezTo>
                      <a:pt x="16104" y="0"/>
                      <a:pt x="15730" y="194"/>
                      <a:pt x="15523" y="439"/>
                    </a:cubicBezTo>
                    <a:lnTo>
                      <a:pt x="13681" y="2591"/>
                    </a:lnTo>
                    <a:cubicBezTo>
                      <a:pt x="13475" y="2837"/>
                      <a:pt x="13246" y="3370"/>
                      <a:pt x="13178" y="3781"/>
                    </a:cubicBezTo>
                    <a:lnTo>
                      <a:pt x="11033" y="16242"/>
                    </a:lnTo>
                    <a:cubicBezTo>
                      <a:pt x="10961" y="16658"/>
                      <a:pt x="10843" y="16658"/>
                      <a:pt x="10766" y="16247"/>
                    </a:cubicBezTo>
                    <a:lnTo>
                      <a:pt x="8511" y="3998"/>
                    </a:lnTo>
                    <a:cubicBezTo>
                      <a:pt x="8436" y="3587"/>
                      <a:pt x="8205" y="3059"/>
                      <a:pt x="7996" y="2818"/>
                    </a:cubicBezTo>
                    <a:lnTo>
                      <a:pt x="5931" y="434"/>
                    </a:lnTo>
                    <a:cubicBezTo>
                      <a:pt x="5721" y="194"/>
                      <a:pt x="5347" y="0"/>
                      <a:pt x="5094" y="0"/>
                    </a:cubicBezTo>
                    <a:lnTo>
                      <a:pt x="3599" y="0"/>
                    </a:lnTo>
                    <a:cubicBezTo>
                      <a:pt x="1613" y="5"/>
                      <a:pt x="0" y="2761"/>
                      <a:pt x="0" y="6169"/>
                    </a:cubicBezTo>
                    <a:close/>
                    <a:moveTo>
                      <a:pt x="7985" y="11867"/>
                    </a:moveTo>
                    <a:cubicBezTo>
                      <a:pt x="8406" y="11867"/>
                      <a:pt x="8745" y="12452"/>
                      <a:pt x="8745" y="13170"/>
                    </a:cubicBezTo>
                    <a:cubicBezTo>
                      <a:pt x="8745" y="13887"/>
                      <a:pt x="8403" y="14472"/>
                      <a:pt x="7985" y="14472"/>
                    </a:cubicBezTo>
                    <a:cubicBezTo>
                      <a:pt x="7566" y="14472"/>
                      <a:pt x="7225" y="13887"/>
                      <a:pt x="7225" y="13170"/>
                    </a:cubicBezTo>
                    <a:cubicBezTo>
                      <a:pt x="7225" y="12452"/>
                      <a:pt x="7566" y="11867"/>
                      <a:pt x="7985" y="11867"/>
                    </a:cubicBezTo>
                    <a:close/>
                    <a:moveTo>
                      <a:pt x="7985" y="16559"/>
                    </a:moveTo>
                    <a:cubicBezTo>
                      <a:pt x="8406" y="16559"/>
                      <a:pt x="8745" y="17139"/>
                      <a:pt x="8745" y="17866"/>
                    </a:cubicBezTo>
                    <a:cubicBezTo>
                      <a:pt x="8745" y="18584"/>
                      <a:pt x="8403" y="19169"/>
                      <a:pt x="7985" y="19169"/>
                    </a:cubicBezTo>
                    <a:cubicBezTo>
                      <a:pt x="7566" y="19169"/>
                      <a:pt x="7225" y="18584"/>
                      <a:pt x="7225" y="17866"/>
                    </a:cubicBezTo>
                    <a:cubicBezTo>
                      <a:pt x="7225" y="17139"/>
                      <a:pt x="7566" y="16559"/>
                      <a:pt x="7985" y="16559"/>
                    </a:cubicBezTo>
                    <a:close/>
                    <a:moveTo>
                      <a:pt x="7985" y="16559"/>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grpSp>
        <p:grpSp>
          <p:nvGrpSpPr>
            <p:cNvPr id="213" name="Group 267"/>
            <p:cNvGrpSpPr/>
            <p:nvPr/>
          </p:nvGrpSpPr>
          <p:grpSpPr bwMode="auto">
            <a:xfrm>
              <a:off x="3833309" y="3484677"/>
              <a:ext cx="54975" cy="74483"/>
              <a:chOff x="0" y="0"/>
              <a:chExt cx="62" cy="84"/>
            </a:xfrm>
            <a:grpFill/>
          </p:grpSpPr>
          <p:sp>
            <p:nvSpPr>
              <p:cNvPr id="239" name="AutoShape 265"/>
              <p:cNvSpPr/>
              <p:nvPr/>
            </p:nvSpPr>
            <p:spPr bwMode="auto">
              <a:xfrm>
                <a:off x="0" y="0"/>
                <a:ext cx="53" cy="41"/>
              </a:xfrm>
              <a:custGeom>
                <a:avLst/>
                <a:gdLst/>
                <a:ahLst/>
                <a:cxnLst/>
                <a:rect l="0" t="0" r="r" b="b"/>
                <a:pathLst>
                  <a:path w="19565" h="21600">
                    <a:moveTo>
                      <a:pt x="9775" y="0"/>
                    </a:moveTo>
                    <a:cubicBezTo>
                      <a:pt x="5536" y="0"/>
                      <a:pt x="2099" y="4836"/>
                      <a:pt x="2099" y="10796"/>
                    </a:cubicBezTo>
                    <a:lnTo>
                      <a:pt x="2099" y="14265"/>
                    </a:lnTo>
                    <a:cubicBezTo>
                      <a:pt x="2041" y="15380"/>
                      <a:pt x="1776" y="17974"/>
                      <a:pt x="547" y="17800"/>
                    </a:cubicBezTo>
                    <a:cubicBezTo>
                      <a:pt x="-1015" y="17573"/>
                      <a:pt x="963" y="21571"/>
                      <a:pt x="3998" y="21600"/>
                    </a:cubicBezTo>
                    <a:cubicBezTo>
                      <a:pt x="4004" y="21600"/>
                      <a:pt x="4013" y="21600"/>
                      <a:pt x="4019" y="21600"/>
                    </a:cubicBezTo>
                    <a:lnTo>
                      <a:pt x="15531" y="21600"/>
                    </a:lnTo>
                    <a:cubicBezTo>
                      <a:pt x="18586" y="21600"/>
                      <a:pt x="20585" y="17569"/>
                      <a:pt x="19018" y="17800"/>
                    </a:cubicBezTo>
                    <a:cubicBezTo>
                      <a:pt x="17447" y="18028"/>
                      <a:pt x="17447" y="13765"/>
                      <a:pt x="17447" y="13765"/>
                    </a:cubicBezTo>
                    <a:lnTo>
                      <a:pt x="17447" y="10796"/>
                    </a:lnTo>
                    <a:cubicBezTo>
                      <a:pt x="17447" y="4836"/>
                      <a:pt x="14013" y="0"/>
                      <a:pt x="9775" y="0"/>
                    </a:cubicBezTo>
                    <a:close/>
                    <a:moveTo>
                      <a:pt x="9775" y="2416"/>
                    </a:moveTo>
                    <a:cubicBezTo>
                      <a:pt x="12437" y="2416"/>
                      <a:pt x="14917" y="5018"/>
                      <a:pt x="14917" y="8223"/>
                    </a:cubicBezTo>
                    <a:cubicBezTo>
                      <a:pt x="14917" y="8372"/>
                      <a:pt x="14914" y="8524"/>
                      <a:pt x="14905" y="8665"/>
                    </a:cubicBezTo>
                    <a:cubicBezTo>
                      <a:pt x="14888" y="8913"/>
                      <a:pt x="14829" y="8801"/>
                      <a:pt x="14741" y="8446"/>
                    </a:cubicBezTo>
                    <a:cubicBezTo>
                      <a:pt x="14133" y="5989"/>
                      <a:pt x="11991" y="4192"/>
                      <a:pt x="9775" y="4192"/>
                    </a:cubicBezTo>
                    <a:cubicBezTo>
                      <a:pt x="7556" y="4192"/>
                      <a:pt x="5278" y="5993"/>
                      <a:pt x="4647" y="8446"/>
                    </a:cubicBezTo>
                    <a:cubicBezTo>
                      <a:pt x="4556" y="8801"/>
                      <a:pt x="4494" y="8913"/>
                      <a:pt x="4480" y="8665"/>
                    </a:cubicBezTo>
                    <a:cubicBezTo>
                      <a:pt x="4471" y="8524"/>
                      <a:pt x="4465" y="8372"/>
                      <a:pt x="4465" y="8223"/>
                    </a:cubicBezTo>
                    <a:cubicBezTo>
                      <a:pt x="4465" y="5014"/>
                      <a:pt x="7113" y="2416"/>
                      <a:pt x="9775" y="2416"/>
                    </a:cubicBezTo>
                    <a:close/>
                    <a:moveTo>
                      <a:pt x="9775" y="18907"/>
                    </a:moveTo>
                    <a:cubicBezTo>
                      <a:pt x="6596" y="18907"/>
                      <a:pt x="4019" y="15508"/>
                      <a:pt x="4019" y="11035"/>
                    </a:cubicBezTo>
                    <a:cubicBezTo>
                      <a:pt x="4019" y="11035"/>
                      <a:pt x="6581" y="7876"/>
                      <a:pt x="9828" y="7876"/>
                    </a:cubicBezTo>
                    <a:cubicBezTo>
                      <a:pt x="13127" y="7876"/>
                      <a:pt x="15531" y="11035"/>
                      <a:pt x="15531" y="11035"/>
                    </a:cubicBezTo>
                    <a:cubicBezTo>
                      <a:pt x="15531" y="15504"/>
                      <a:pt x="12954" y="18907"/>
                      <a:pt x="9775" y="18907"/>
                    </a:cubicBezTo>
                    <a:close/>
                    <a:moveTo>
                      <a:pt x="9775" y="1890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sp>
            <p:nvSpPr>
              <p:cNvPr id="240" name="AutoShape 266"/>
              <p:cNvSpPr/>
              <p:nvPr/>
            </p:nvSpPr>
            <p:spPr bwMode="auto">
              <a:xfrm>
                <a:off x="0" y="48"/>
                <a:ext cx="62" cy="36"/>
              </a:xfrm>
              <a:custGeom>
                <a:avLst/>
                <a:gdLst/>
                <a:ahLst/>
                <a:cxnLst/>
                <a:rect l="0" t="0" r="r" b="b"/>
                <a:pathLst>
                  <a:path w="21600" h="21600">
                    <a:moveTo>
                      <a:pt x="0" y="6169"/>
                    </a:moveTo>
                    <a:lnTo>
                      <a:pt x="0" y="18513"/>
                    </a:lnTo>
                    <a:cubicBezTo>
                      <a:pt x="0" y="20217"/>
                      <a:pt x="804" y="21600"/>
                      <a:pt x="1801" y="21600"/>
                    </a:cubicBezTo>
                    <a:lnTo>
                      <a:pt x="3601" y="21600"/>
                    </a:lnTo>
                    <a:lnTo>
                      <a:pt x="17999" y="21600"/>
                    </a:lnTo>
                    <a:lnTo>
                      <a:pt x="19799" y="21600"/>
                    </a:lnTo>
                    <a:cubicBezTo>
                      <a:pt x="20793" y="21600"/>
                      <a:pt x="21600" y="20217"/>
                      <a:pt x="21600" y="18513"/>
                    </a:cubicBezTo>
                    <a:lnTo>
                      <a:pt x="21600" y="6169"/>
                    </a:lnTo>
                    <a:cubicBezTo>
                      <a:pt x="21600" y="2757"/>
                      <a:pt x="19987" y="0"/>
                      <a:pt x="17999" y="0"/>
                    </a:cubicBezTo>
                    <a:lnTo>
                      <a:pt x="16355" y="0"/>
                    </a:lnTo>
                    <a:cubicBezTo>
                      <a:pt x="16104" y="0"/>
                      <a:pt x="15730" y="194"/>
                      <a:pt x="15523" y="439"/>
                    </a:cubicBezTo>
                    <a:lnTo>
                      <a:pt x="13681" y="2591"/>
                    </a:lnTo>
                    <a:cubicBezTo>
                      <a:pt x="13475" y="2837"/>
                      <a:pt x="13246" y="3370"/>
                      <a:pt x="13178" y="3781"/>
                    </a:cubicBezTo>
                    <a:lnTo>
                      <a:pt x="11033" y="16242"/>
                    </a:lnTo>
                    <a:cubicBezTo>
                      <a:pt x="10961" y="16658"/>
                      <a:pt x="10843" y="16658"/>
                      <a:pt x="10766" y="16247"/>
                    </a:cubicBezTo>
                    <a:lnTo>
                      <a:pt x="8511" y="3998"/>
                    </a:lnTo>
                    <a:cubicBezTo>
                      <a:pt x="8436" y="3587"/>
                      <a:pt x="8205" y="3059"/>
                      <a:pt x="7996" y="2818"/>
                    </a:cubicBezTo>
                    <a:lnTo>
                      <a:pt x="5931" y="434"/>
                    </a:lnTo>
                    <a:cubicBezTo>
                      <a:pt x="5721" y="194"/>
                      <a:pt x="5347" y="0"/>
                      <a:pt x="5094" y="0"/>
                    </a:cubicBezTo>
                    <a:lnTo>
                      <a:pt x="3599" y="0"/>
                    </a:lnTo>
                    <a:cubicBezTo>
                      <a:pt x="1613" y="0"/>
                      <a:pt x="0" y="2757"/>
                      <a:pt x="0" y="6169"/>
                    </a:cubicBezTo>
                    <a:close/>
                    <a:moveTo>
                      <a:pt x="7987" y="11862"/>
                    </a:moveTo>
                    <a:cubicBezTo>
                      <a:pt x="8409" y="11862"/>
                      <a:pt x="8747" y="12447"/>
                      <a:pt x="8747" y="13165"/>
                    </a:cubicBezTo>
                    <a:cubicBezTo>
                      <a:pt x="8747" y="13882"/>
                      <a:pt x="8409" y="14468"/>
                      <a:pt x="7987" y="14468"/>
                    </a:cubicBezTo>
                    <a:cubicBezTo>
                      <a:pt x="7569" y="14468"/>
                      <a:pt x="7228" y="13882"/>
                      <a:pt x="7228" y="13165"/>
                    </a:cubicBezTo>
                    <a:cubicBezTo>
                      <a:pt x="7228" y="12447"/>
                      <a:pt x="7566" y="11862"/>
                      <a:pt x="7987" y="11862"/>
                    </a:cubicBezTo>
                    <a:close/>
                    <a:moveTo>
                      <a:pt x="7987" y="16554"/>
                    </a:moveTo>
                    <a:cubicBezTo>
                      <a:pt x="8409" y="16554"/>
                      <a:pt x="8747" y="17135"/>
                      <a:pt x="8747" y="17862"/>
                    </a:cubicBezTo>
                    <a:cubicBezTo>
                      <a:pt x="8747" y="18579"/>
                      <a:pt x="8409" y="19164"/>
                      <a:pt x="7987" y="19164"/>
                    </a:cubicBezTo>
                    <a:cubicBezTo>
                      <a:pt x="7569" y="19164"/>
                      <a:pt x="7228" y="18579"/>
                      <a:pt x="7228" y="17862"/>
                    </a:cubicBezTo>
                    <a:cubicBezTo>
                      <a:pt x="7228" y="17135"/>
                      <a:pt x="7566" y="16554"/>
                      <a:pt x="7987" y="16554"/>
                    </a:cubicBezTo>
                    <a:close/>
                    <a:moveTo>
                      <a:pt x="7987" y="16554"/>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grpSp>
        <p:grpSp>
          <p:nvGrpSpPr>
            <p:cNvPr id="214" name="Group 273"/>
            <p:cNvGrpSpPr/>
            <p:nvPr/>
          </p:nvGrpSpPr>
          <p:grpSpPr bwMode="auto">
            <a:xfrm>
              <a:off x="4712916" y="3470489"/>
              <a:ext cx="176454" cy="230542"/>
              <a:chOff x="0" y="0"/>
              <a:chExt cx="199" cy="260"/>
            </a:xfrm>
            <a:grpFill/>
          </p:grpSpPr>
          <p:sp>
            <p:nvSpPr>
              <p:cNvPr id="237" name="AutoShape 271"/>
              <p:cNvSpPr/>
              <p:nvPr/>
            </p:nvSpPr>
            <p:spPr bwMode="auto">
              <a:xfrm>
                <a:off x="16" y="0"/>
                <a:ext cx="169" cy="133"/>
              </a:xfrm>
              <a:custGeom>
                <a:avLst/>
                <a:gdLst/>
                <a:ahLst/>
                <a:cxnLst/>
                <a:rect l="0" t="0" r="r" b="b"/>
                <a:pathLst>
                  <a:path w="19565" h="21600">
                    <a:moveTo>
                      <a:pt x="9776" y="0"/>
                    </a:moveTo>
                    <a:cubicBezTo>
                      <a:pt x="5536" y="0"/>
                      <a:pt x="2101" y="4835"/>
                      <a:pt x="2101" y="10797"/>
                    </a:cubicBezTo>
                    <a:lnTo>
                      <a:pt x="2101" y="14267"/>
                    </a:lnTo>
                    <a:cubicBezTo>
                      <a:pt x="2044" y="15380"/>
                      <a:pt x="1779" y="17978"/>
                      <a:pt x="547" y="17800"/>
                    </a:cubicBezTo>
                    <a:cubicBezTo>
                      <a:pt x="-1015" y="17574"/>
                      <a:pt x="965" y="21571"/>
                      <a:pt x="3999" y="21600"/>
                    </a:cubicBezTo>
                    <a:cubicBezTo>
                      <a:pt x="4004" y="21600"/>
                      <a:pt x="4014" y="21600"/>
                      <a:pt x="4019" y="21600"/>
                    </a:cubicBezTo>
                    <a:lnTo>
                      <a:pt x="15532" y="21600"/>
                    </a:lnTo>
                    <a:cubicBezTo>
                      <a:pt x="18586" y="21600"/>
                      <a:pt x="20585" y="17572"/>
                      <a:pt x="19018" y="17800"/>
                    </a:cubicBezTo>
                    <a:cubicBezTo>
                      <a:pt x="17449" y="18027"/>
                      <a:pt x="17449" y="13768"/>
                      <a:pt x="17449" y="13768"/>
                    </a:cubicBezTo>
                    <a:lnTo>
                      <a:pt x="17449" y="10799"/>
                    </a:lnTo>
                    <a:cubicBezTo>
                      <a:pt x="17449" y="4836"/>
                      <a:pt x="14014" y="0"/>
                      <a:pt x="9776" y="0"/>
                    </a:cubicBezTo>
                    <a:close/>
                    <a:moveTo>
                      <a:pt x="9776" y="2412"/>
                    </a:moveTo>
                    <a:cubicBezTo>
                      <a:pt x="12438" y="2412"/>
                      <a:pt x="14920" y="5014"/>
                      <a:pt x="14920" y="8222"/>
                    </a:cubicBezTo>
                    <a:cubicBezTo>
                      <a:pt x="14920" y="8371"/>
                      <a:pt x="14916" y="8524"/>
                      <a:pt x="14907" y="8666"/>
                    </a:cubicBezTo>
                    <a:cubicBezTo>
                      <a:pt x="14889" y="8915"/>
                      <a:pt x="14831" y="8804"/>
                      <a:pt x="14742" y="8449"/>
                    </a:cubicBezTo>
                    <a:cubicBezTo>
                      <a:pt x="14134" y="5991"/>
                      <a:pt x="11991" y="4193"/>
                      <a:pt x="9776" y="4193"/>
                    </a:cubicBezTo>
                    <a:cubicBezTo>
                      <a:pt x="7557" y="4193"/>
                      <a:pt x="5280" y="5992"/>
                      <a:pt x="4650" y="8449"/>
                    </a:cubicBezTo>
                    <a:cubicBezTo>
                      <a:pt x="4559" y="8803"/>
                      <a:pt x="4497" y="8915"/>
                      <a:pt x="4483" y="8666"/>
                    </a:cubicBezTo>
                    <a:cubicBezTo>
                      <a:pt x="4473" y="8525"/>
                      <a:pt x="4467" y="8371"/>
                      <a:pt x="4467" y="8222"/>
                    </a:cubicBezTo>
                    <a:cubicBezTo>
                      <a:pt x="4468" y="5014"/>
                      <a:pt x="7113" y="2412"/>
                      <a:pt x="9776" y="2412"/>
                    </a:cubicBezTo>
                    <a:close/>
                    <a:moveTo>
                      <a:pt x="9776" y="18905"/>
                    </a:moveTo>
                    <a:cubicBezTo>
                      <a:pt x="6597" y="18905"/>
                      <a:pt x="4019" y="15504"/>
                      <a:pt x="4019" y="11032"/>
                    </a:cubicBezTo>
                    <a:cubicBezTo>
                      <a:pt x="4019" y="11032"/>
                      <a:pt x="6581" y="7873"/>
                      <a:pt x="9829" y="7873"/>
                    </a:cubicBezTo>
                    <a:cubicBezTo>
                      <a:pt x="13127" y="7873"/>
                      <a:pt x="15532" y="11032"/>
                      <a:pt x="15532" y="11032"/>
                    </a:cubicBezTo>
                    <a:cubicBezTo>
                      <a:pt x="15532" y="15504"/>
                      <a:pt x="12955" y="18905"/>
                      <a:pt x="9776" y="18905"/>
                    </a:cubicBezTo>
                    <a:close/>
                    <a:moveTo>
                      <a:pt x="9776" y="18905"/>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sp>
            <p:nvSpPr>
              <p:cNvPr id="238" name="AutoShape 272"/>
              <p:cNvSpPr/>
              <p:nvPr/>
            </p:nvSpPr>
            <p:spPr bwMode="auto">
              <a:xfrm>
                <a:off x="0" y="144"/>
                <a:ext cx="199" cy="116"/>
              </a:xfrm>
              <a:custGeom>
                <a:avLst/>
                <a:gdLst/>
                <a:ahLst/>
                <a:cxnLst/>
                <a:rect l="0" t="0" r="r" b="b"/>
                <a:pathLst>
                  <a:path w="21600" h="21600">
                    <a:moveTo>
                      <a:pt x="0" y="6167"/>
                    </a:moveTo>
                    <a:lnTo>
                      <a:pt x="0" y="18511"/>
                    </a:lnTo>
                    <a:cubicBezTo>
                      <a:pt x="0" y="20217"/>
                      <a:pt x="806" y="21600"/>
                      <a:pt x="1800" y="21600"/>
                    </a:cubicBezTo>
                    <a:lnTo>
                      <a:pt x="3601" y="21600"/>
                    </a:lnTo>
                    <a:lnTo>
                      <a:pt x="17998" y="21600"/>
                    </a:lnTo>
                    <a:lnTo>
                      <a:pt x="19800" y="21600"/>
                    </a:lnTo>
                    <a:cubicBezTo>
                      <a:pt x="20794" y="21600"/>
                      <a:pt x="21600" y="20217"/>
                      <a:pt x="21600" y="18511"/>
                    </a:cubicBezTo>
                    <a:lnTo>
                      <a:pt x="21600" y="6167"/>
                    </a:lnTo>
                    <a:cubicBezTo>
                      <a:pt x="21600" y="2757"/>
                      <a:pt x="19988" y="0"/>
                      <a:pt x="17998" y="0"/>
                    </a:cubicBezTo>
                    <a:lnTo>
                      <a:pt x="16355" y="0"/>
                    </a:lnTo>
                    <a:cubicBezTo>
                      <a:pt x="16103" y="0"/>
                      <a:pt x="15729" y="194"/>
                      <a:pt x="15522" y="439"/>
                    </a:cubicBezTo>
                    <a:lnTo>
                      <a:pt x="13680" y="2591"/>
                    </a:lnTo>
                    <a:cubicBezTo>
                      <a:pt x="13474" y="2835"/>
                      <a:pt x="13246" y="3369"/>
                      <a:pt x="13176" y="3781"/>
                    </a:cubicBezTo>
                    <a:lnTo>
                      <a:pt x="11030" y="16239"/>
                    </a:lnTo>
                    <a:cubicBezTo>
                      <a:pt x="10958" y="16654"/>
                      <a:pt x="10841" y="16654"/>
                      <a:pt x="10764" y="16245"/>
                    </a:cubicBezTo>
                    <a:lnTo>
                      <a:pt x="8509" y="3996"/>
                    </a:lnTo>
                    <a:cubicBezTo>
                      <a:pt x="8434" y="3587"/>
                      <a:pt x="8203" y="3056"/>
                      <a:pt x="7995" y="2816"/>
                    </a:cubicBezTo>
                    <a:lnTo>
                      <a:pt x="5929" y="434"/>
                    </a:lnTo>
                    <a:cubicBezTo>
                      <a:pt x="5719" y="194"/>
                      <a:pt x="5346" y="0"/>
                      <a:pt x="5093" y="0"/>
                    </a:cubicBezTo>
                    <a:lnTo>
                      <a:pt x="3598" y="0"/>
                    </a:lnTo>
                    <a:cubicBezTo>
                      <a:pt x="1612" y="0"/>
                      <a:pt x="0" y="2757"/>
                      <a:pt x="0" y="6167"/>
                    </a:cubicBezTo>
                    <a:close/>
                    <a:moveTo>
                      <a:pt x="7985" y="11861"/>
                    </a:moveTo>
                    <a:cubicBezTo>
                      <a:pt x="8406" y="11861"/>
                      <a:pt x="8746" y="12447"/>
                      <a:pt x="8746" y="13165"/>
                    </a:cubicBezTo>
                    <a:cubicBezTo>
                      <a:pt x="8746" y="13884"/>
                      <a:pt x="8406" y="14471"/>
                      <a:pt x="7985" y="14471"/>
                    </a:cubicBezTo>
                    <a:cubicBezTo>
                      <a:pt x="7566" y="14471"/>
                      <a:pt x="7225" y="13884"/>
                      <a:pt x="7225" y="13165"/>
                    </a:cubicBezTo>
                    <a:cubicBezTo>
                      <a:pt x="7226" y="12446"/>
                      <a:pt x="7566" y="11861"/>
                      <a:pt x="7985" y="11861"/>
                    </a:cubicBezTo>
                    <a:close/>
                    <a:moveTo>
                      <a:pt x="7985" y="16553"/>
                    </a:moveTo>
                    <a:cubicBezTo>
                      <a:pt x="8406" y="16553"/>
                      <a:pt x="8746" y="17134"/>
                      <a:pt x="8746" y="17863"/>
                    </a:cubicBezTo>
                    <a:cubicBezTo>
                      <a:pt x="8746" y="18581"/>
                      <a:pt x="8406" y="19168"/>
                      <a:pt x="7985" y="19168"/>
                    </a:cubicBezTo>
                    <a:cubicBezTo>
                      <a:pt x="7566" y="19168"/>
                      <a:pt x="7225" y="18581"/>
                      <a:pt x="7225" y="17863"/>
                    </a:cubicBezTo>
                    <a:cubicBezTo>
                      <a:pt x="7226" y="17133"/>
                      <a:pt x="7566" y="16553"/>
                      <a:pt x="7985" y="16553"/>
                    </a:cubicBezTo>
                    <a:close/>
                    <a:moveTo>
                      <a:pt x="7985" y="16553"/>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grpSp>
        <p:grpSp>
          <p:nvGrpSpPr>
            <p:cNvPr id="215" name="Group 276"/>
            <p:cNvGrpSpPr/>
            <p:nvPr/>
          </p:nvGrpSpPr>
          <p:grpSpPr bwMode="auto">
            <a:xfrm>
              <a:off x="7543265" y="4520343"/>
              <a:ext cx="165813" cy="217242"/>
              <a:chOff x="0" y="0"/>
              <a:chExt cx="187" cy="245"/>
            </a:xfrm>
            <a:grpFill/>
          </p:grpSpPr>
          <p:sp>
            <p:nvSpPr>
              <p:cNvPr id="235" name="AutoShape 274"/>
              <p:cNvSpPr/>
              <p:nvPr/>
            </p:nvSpPr>
            <p:spPr bwMode="auto">
              <a:xfrm>
                <a:off x="16" y="0"/>
                <a:ext cx="159" cy="125"/>
              </a:xfrm>
              <a:custGeom>
                <a:avLst/>
                <a:gdLst/>
                <a:ahLst/>
                <a:cxnLst/>
                <a:rect l="0" t="0" r="r" b="b"/>
                <a:pathLst>
                  <a:path w="19566" h="21600">
                    <a:moveTo>
                      <a:pt x="9775" y="0"/>
                    </a:moveTo>
                    <a:cubicBezTo>
                      <a:pt x="5536" y="0"/>
                      <a:pt x="2100" y="4836"/>
                      <a:pt x="2100" y="10798"/>
                    </a:cubicBezTo>
                    <a:lnTo>
                      <a:pt x="2100" y="14263"/>
                    </a:lnTo>
                    <a:cubicBezTo>
                      <a:pt x="2043" y="15381"/>
                      <a:pt x="1779" y="17976"/>
                      <a:pt x="547" y="17796"/>
                    </a:cubicBezTo>
                    <a:cubicBezTo>
                      <a:pt x="-1014" y="17570"/>
                      <a:pt x="964" y="21568"/>
                      <a:pt x="3998" y="21597"/>
                    </a:cubicBezTo>
                    <a:cubicBezTo>
                      <a:pt x="4005" y="21597"/>
                      <a:pt x="4012" y="21600"/>
                      <a:pt x="4019" y="21600"/>
                    </a:cubicBezTo>
                    <a:lnTo>
                      <a:pt x="15532" y="21600"/>
                    </a:lnTo>
                    <a:cubicBezTo>
                      <a:pt x="18587" y="21600"/>
                      <a:pt x="20586" y="17568"/>
                      <a:pt x="19021" y="17796"/>
                    </a:cubicBezTo>
                    <a:cubicBezTo>
                      <a:pt x="17450" y="18024"/>
                      <a:pt x="17450" y="13764"/>
                      <a:pt x="17450" y="13764"/>
                    </a:cubicBezTo>
                    <a:lnTo>
                      <a:pt x="17450" y="10798"/>
                    </a:lnTo>
                    <a:cubicBezTo>
                      <a:pt x="17449" y="4836"/>
                      <a:pt x="14013" y="0"/>
                      <a:pt x="9775" y="0"/>
                    </a:cubicBezTo>
                    <a:close/>
                    <a:moveTo>
                      <a:pt x="9775" y="2414"/>
                    </a:moveTo>
                    <a:cubicBezTo>
                      <a:pt x="12438" y="2414"/>
                      <a:pt x="14921" y="5016"/>
                      <a:pt x="14921" y="8218"/>
                    </a:cubicBezTo>
                    <a:cubicBezTo>
                      <a:pt x="14921" y="8369"/>
                      <a:pt x="14916" y="8520"/>
                      <a:pt x="14906" y="8665"/>
                    </a:cubicBezTo>
                    <a:cubicBezTo>
                      <a:pt x="14889" y="8909"/>
                      <a:pt x="14830" y="8801"/>
                      <a:pt x="14741" y="8444"/>
                    </a:cubicBezTo>
                    <a:cubicBezTo>
                      <a:pt x="14134" y="5990"/>
                      <a:pt x="11991" y="4187"/>
                      <a:pt x="9774" y="4187"/>
                    </a:cubicBezTo>
                    <a:cubicBezTo>
                      <a:pt x="7556" y="4187"/>
                      <a:pt x="5278" y="5990"/>
                      <a:pt x="4649" y="8444"/>
                    </a:cubicBezTo>
                    <a:cubicBezTo>
                      <a:pt x="4557" y="8801"/>
                      <a:pt x="4496" y="8909"/>
                      <a:pt x="4481" y="8665"/>
                    </a:cubicBezTo>
                    <a:cubicBezTo>
                      <a:pt x="4471" y="8520"/>
                      <a:pt x="4467" y="8369"/>
                      <a:pt x="4467" y="8218"/>
                    </a:cubicBezTo>
                    <a:cubicBezTo>
                      <a:pt x="4469" y="5014"/>
                      <a:pt x="7112" y="2414"/>
                      <a:pt x="9775" y="2414"/>
                    </a:cubicBezTo>
                    <a:close/>
                    <a:moveTo>
                      <a:pt x="9775" y="18900"/>
                    </a:moveTo>
                    <a:cubicBezTo>
                      <a:pt x="6598" y="18900"/>
                      <a:pt x="4019" y="15498"/>
                      <a:pt x="4019" y="11027"/>
                    </a:cubicBezTo>
                    <a:cubicBezTo>
                      <a:pt x="4019" y="11027"/>
                      <a:pt x="6581" y="7870"/>
                      <a:pt x="9830" y="7870"/>
                    </a:cubicBezTo>
                    <a:cubicBezTo>
                      <a:pt x="13126" y="7870"/>
                      <a:pt x="15532" y="11027"/>
                      <a:pt x="15532" y="11027"/>
                    </a:cubicBezTo>
                    <a:cubicBezTo>
                      <a:pt x="15531" y="15498"/>
                      <a:pt x="12955" y="18900"/>
                      <a:pt x="9775" y="18900"/>
                    </a:cubicBezTo>
                    <a:close/>
                    <a:moveTo>
                      <a:pt x="9775" y="18900"/>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sp>
            <p:nvSpPr>
              <p:cNvPr id="236" name="AutoShape 275"/>
              <p:cNvSpPr/>
              <p:nvPr/>
            </p:nvSpPr>
            <p:spPr bwMode="auto">
              <a:xfrm>
                <a:off x="0" y="136"/>
                <a:ext cx="187" cy="109"/>
              </a:xfrm>
              <a:custGeom>
                <a:avLst/>
                <a:gdLst/>
                <a:ahLst/>
                <a:cxnLst/>
                <a:rect l="0" t="0" r="r" b="b"/>
                <a:pathLst>
                  <a:path w="21600" h="21600">
                    <a:moveTo>
                      <a:pt x="0" y="6171"/>
                    </a:moveTo>
                    <a:lnTo>
                      <a:pt x="0" y="18513"/>
                    </a:lnTo>
                    <a:cubicBezTo>
                      <a:pt x="0" y="20218"/>
                      <a:pt x="805" y="21600"/>
                      <a:pt x="1800" y="21600"/>
                    </a:cubicBezTo>
                    <a:lnTo>
                      <a:pt x="3601" y="21600"/>
                    </a:lnTo>
                    <a:lnTo>
                      <a:pt x="17999" y="21600"/>
                    </a:lnTo>
                    <a:lnTo>
                      <a:pt x="19799" y="21600"/>
                    </a:lnTo>
                    <a:cubicBezTo>
                      <a:pt x="20795" y="21600"/>
                      <a:pt x="21600" y="20218"/>
                      <a:pt x="21600" y="18513"/>
                    </a:cubicBezTo>
                    <a:lnTo>
                      <a:pt x="21600" y="6171"/>
                    </a:lnTo>
                    <a:cubicBezTo>
                      <a:pt x="21600" y="2762"/>
                      <a:pt x="19988" y="0"/>
                      <a:pt x="17999" y="0"/>
                    </a:cubicBezTo>
                    <a:lnTo>
                      <a:pt x="16354" y="0"/>
                    </a:lnTo>
                    <a:cubicBezTo>
                      <a:pt x="16102" y="0"/>
                      <a:pt x="15729" y="196"/>
                      <a:pt x="15522" y="439"/>
                    </a:cubicBezTo>
                    <a:lnTo>
                      <a:pt x="13681" y="2593"/>
                    </a:lnTo>
                    <a:cubicBezTo>
                      <a:pt x="13473" y="2835"/>
                      <a:pt x="13247" y="3370"/>
                      <a:pt x="13176" y="3784"/>
                    </a:cubicBezTo>
                    <a:lnTo>
                      <a:pt x="11030" y="16242"/>
                    </a:lnTo>
                    <a:cubicBezTo>
                      <a:pt x="10959" y="16656"/>
                      <a:pt x="10841" y="16659"/>
                      <a:pt x="10765" y="16247"/>
                    </a:cubicBezTo>
                    <a:lnTo>
                      <a:pt x="8511" y="3998"/>
                    </a:lnTo>
                    <a:cubicBezTo>
                      <a:pt x="8435" y="3588"/>
                      <a:pt x="8204" y="3057"/>
                      <a:pt x="7995" y="2816"/>
                    </a:cubicBezTo>
                    <a:lnTo>
                      <a:pt x="5931" y="436"/>
                    </a:lnTo>
                    <a:cubicBezTo>
                      <a:pt x="5721" y="194"/>
                      <a:pt x="5347" y="0"/>
                      <a:pt x="5094" y="0"/>
                    </a:cubicBezTo>
                    <a:lnTo>
                      <a:pt x="3601" y="0"/>
                    </a:lnTo>
                    <a:cubicBezTo>
                      <a:pt x="1613" y="0"/>
                      <a:pt x="0" y="2762"/>
                      <a:pt x="0" y="6171"/>
                    </a:cubicBezTo>
                    <a:close/>
                    <a:moveTo>
                      <a:pt x="7986" y="11863"/>
                    </a:moveTo>
                    <a:cubicBezTo>
                      <a:pt x="8407" y="11863"/>
                      <a:pt x="8746" y="12447"/>
                      <a:pt x="8746" y="13166"/>
                    </a:cubicBezTo>
                    <a:cubicBezTo>
                      <a:pt x="8746" y="13887"/>
                      <a:pt x="8407" y="14472"/>
                      <a:pt x="7986" y="14472"/>
                    </a:cubicBezTo>
                    <a:cubicBezTo>
                      <a:pt x="7567" y="14472"/>
                      <a:pt x="7227" y="13887"/>
                      <a:pt x="7227" y="13166"/>
                    </a:cubicBezTo>
                    <a:cubicBezTo>
                      <a:pt x="7227" y="12447"/>
                      <a:pt x="7567" y="11863"/>
                      <a:pt x="7986" y="11863"/>
                    </a:cubicBezTo>
                    <a:close/>
                    <a:moveTo>
                      <a:pt x="7986" y="16556"/>
                    </a:moveTo>
                    <a:cubicBezTo>
                      <a:pt x="8407" y="16556"/>
                      <a:pt x="8746" y="17139"/>
                      <a:pt x="8746" y="17861"/>
                    </a:cubicBezTo>
                    <a:cubicBezTo>
                      <a:pt x="8746" y="18581"/>
                      <a:pt x="8407" y="19165"/>
                      <a:pt x="7986" y="19165"/>
                    </a:cubicBezTo>
                    <a:cubicBezTo>
                      <a:pt x="7567" y="19165"/>
                      <a:pt x="7227" y="18581"/>
                      <a:pt x="7227" y="17861"/>
                    </a:cubicBezTo>
                    <a:cubicBezTo>
                      <a:pt x="7227" y="17139"/>
                      <a:pt x="7567" y="16556"/>
                      <a:pt x="7986" y="16556"/>
                    </a:cubicBezTo>
                    <a:close/>
                    <a:moveTo>
                      <a:pt x="7986" y="16556"/>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grpSp>
        <p:grpSp>
          <p:nvGrpSpPr>
            <p:cNvPr id="216" name="Group 279"/>
            <p:cNvGrpSpPr/>
            <p:nvPr/>
          </p:nvGrpSpPr>
          <p:grpSpPr bwMode="auto">
            <a:xfrm>
              <a:off x="8181690" y="4981428"/>
              <a:ext cx="117045" cy="160493"/>
              <a:chOff x="0" y="0"/>
              <a:chExt cx="132" cy="181"/>
            </a:xfrm>
            <a:grpFill/>
          </p:grpSpPr>
          <p:sp>
            <p:nvSpPr>
              <p:cNvPr id="233" name="AutoShape 277"/>
              <p:cNvSpPr/>
              <p:nvPr/>
            </p:nvSpPr>
            <p:spPr bwMode="auto">
              <a:xfrm>
                <a:off x="8" y="0"/>
                <a:ext cx="112" cy="88"/>
              </a:xfrm>
              <a:custGeom>
                <a:avLst/>
                <a:gdLst/>
                <a:ahLst/>
                <a:cxnLst/>
                <a:rect l="0" t="0" r="r" b="b"/>
                <a:pathLst>
                  <a:path w="19566" h="21600">
                    <a:moveTo>
                      <a:pt x="9773" y="0"/>
                    </a:moveTo>
                    <a:cubicBezTo>
                      <a:pt x="5535" y="0"/>
                      <a:pt x="2099" y="4836"/>
                      <a:pt x="2099" y="10797"/>
                    </a:cubicBezTo>
                    <a:lnTo>
                      <a:pt x="2099" y="14263"/>
                    </a:lnTo>
                    <a:cubicBezTo>
                      <a:pt x="2041" y="15378"/>
                      <a:pt x="1779" y="17975"/>
                      <a:pt x="547" y="17796"/>
                    </a:cubicBezTo>
                    <a:cubicBezTo>
                      <a:pt x="-1014" y="17570"/>
                      <a:pt x="963" y="21567"/>
                      <a:pt x="3999" y="21596"/>
                    </a:cubicBezTo>
                    <a:cubicBezTo>
                      <a:pt x="4004" y="21596"/>
                      <a:pt x="4013" y="21600"/>
                      <a:pt x="4020" y="21600"/>
                    </a:cubicBezTo>
                    <a:lnTo>
                      <a:pt x="15533" y="21600"/>
                    </a:lnTo>
                    <a:cubicBezTo>
                      <a:pt x="18587" y="21600"/>
                      <a:pt x="20586" y="17569"/>
                      <a:pt x="19021" y="17796"/>
                    </a:cubicBezTo>
                    <a:cubicBezTo>
                      <a:pt x="17450" y="18022"/>
                      <a:pt x="17450" y="13763"/>
                      <a:pt x="17450" y="13763"/>
                    </a:cubicBezTo>
                    <a:lnTo>
                      <a:pt x="17450" y="10797"/>
                    </a:lnTo>
                    <a:cubicBezTo>
                      <a:pt x="17448" y="4834"/>
                      <a:pt x="14013" y="0"/>
                      <a:pt x="9773" y="0"/>
                    </a:cubicBezTo>
                    <a:close/>
                    <a:moveTo>
                      <a:pt x="9773" y="2412"/>
                    </a:moveTo>
                    <a:cubicBezTo>
                      <a:pt x="12437" y="2412"/>
                      <a:pt x="14919" y="5013"/>
                      <a:pt x="14919" y="8216"/>
                    </a:cubicBezTo>
                    <a:cubicBezTo>
                      <a:pt x="14919" y="8367"/>
                      <a:pt x="14915" y="8516"/>
                      <a:pt x="14905" y="8662"/>
                    </a:cubicBezTo>
                    <a:cubicBezTo>
                      <a:pt x="14888" y="8907"/>
                      <a:pt x="14828" y="8797"/>
                      <a:pt x="14740" y="8442"/>
                    </a:cubicBezTo>
                    <a:cubicBezTo>
                      <a:pt x="14132" y="5988"/>
                      <a:pt x="11990" y="4185"/>
                      <a:pt x="9772" y="4185"/>
                    </a:cubicBezTo>
                    <a:cubicBezTo>
                      <a:pt x="7555" y="4185"/>
                      <a:pt x="5275" y="5988"/>
                      <a:pt x="4649" y="8442"/>
                    </a:cubicBezTo>
                    <a:cubicBezTo>
                      <a:pt x="4557" y="8799"/>
                      <a:pt x="4496" y="8907"/>
                      <a:pt x="4480" y="8662"/>
                    </a:cubicBezTo>
                    <a:cubicBezTo>
                      <a:pt x="4469" y="8516"/>
                      <a:pt x="4465" y="8367"/>
                      <a:pt x="4465" y="8216"/>
                    </a:cubicBezTo>
                    <a:cubicBezTo>
                      <a:pt x="4468" y="5013"/>
                      <a:pt x="7111" y="2412"/>
                      <a:pt x="9773" y="2412"/>
                    </a:cubicBezTo>
                    <a:close/>
                    <a:moveTo>
                      <a:pt x="9773" y="18897"/>
                    </a:moveTo>
                    <a:cubicBezTo>
                      <a:pt x="6598" y="18897"/>
                      <a:pt x="4018" y="15496"/>
                      <a:pt x="4018" y="11023"/>
                    </a:cubicBezTo>
                    <a:cubicBezTo>
                      <a:pt x="4018" y="11023"/>
                      <a:pt x="6581" y="7867"/>
                      <a:pt x="9829" y="7867"/>
                    </a:cubicBezTo>
                    <a:cubicBezTo>
                      <a:pt x="13126" y="7867"/>
                      <a:pt x="15531" y="11023"/>
                      <a:pt x="15531" y="11023"/>
                    </a:cubicBezTo>
                    <a:cubicBezTo>
                      <a:pt x="15531" y="15496"/>
                      <a:pt x="12954" y="18897"/>
                      <a:pt x="9773" y="18897"/>
                    </a:cubicBezTo>
                    <a:close/>
                    <a:moveTo>
                      <a:pt x="9773" y="1889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sp>
            <p:nvSpPr>
              <p:cNvPr id="234" name="AutoShape 278"/>
              <p:cNvSpPr/>
              <p:nvPr/>
            </p:nvSpPr>
            <p:spPr bwMode="auto">
              <a:xfrm>
                <a:off x="0" y="103"/>
                <a:ext cx="132" cy="78"/>
              </a:xfrm>
              <a:custGeom>
                <a:avLst/>
                <a:gdLst/>
                <a:ahLst/>
                <a:cxnLst/>
                <a:rect l="0" t="0" r="r" b="b"/>
                <a:pathLst>
                  <a:path w="21600" h="21600">
                    <a:moveTo>
                      <a:pt x="0" y="6173"/>
                    </a:moveTo>
                    <a:lnTo>
                      <a:pt x="0" y="18513"/>
                    </a:lnTo>
                    <a:cubicBezTo>
                      <a:pt x="0" y="20220"/>
                      <a:pt x="805" y="21600"/>
                      <a:pt x="1799" y="21600"/>
                    </a:cubicBezTo>
                    <a:lnTo>
                      <a:pt x="3600" y="21600"/>
                    </a:lnTo>
                    <a:lnTo>
                      <a:pt x="17997" y="21600"/>
                    </a:lnTo>
                    <a:lnTo>
                      <a:pt x="19799" y="21600"/>
                    </a:lnTo>
                    <a:cubicBezTo>
                      <a:pt x="20794" y="21600"/>
                      <a:pt x="21600" y="20220"/>
                      <a:pt x="21600" y="18513"/>
                    </a:cubicBezTo>
                    <a:lnTo>
                      <a:pt x="21600" y="6173"/>
                    </a:lnTo>
                    <a:cubicBezTo>
                      <a:pt x="21600" y="2761"/>
                      <a:pt x="19988" y="0"/>
                      <a:pt x="17997" y="0"/>
                    </a:cubicBezTo>
                    <a:lnTo>
                      <a:pt x="16352" y="0"/>
                    </a:lnTo>
                    <a:cubicBezTo>
                      <a:pt x="16103" y="0"/>
                      <a:pt x="15728" y="197"/>
                      <a:pt x="15520" y="440"/>
                    </a:cubicBezTo>
                    <a:lnTo>
                      <a:pt x="13680" y="2593"/>
                    </a:lnTo>
                    <a:cubicBezTo>
                      <a:pt x="13473" y="2835"/>
                      <a:pt x="13246" y="3372"/>
                      <a:pt x="13175" y="3784"/>
                    </a:cubicBezTo>
                    <a:lnTo>
                      <a:pt x="11029" y="16241"/>
                    </a:lnTo>
                    <a:cubicBezTo>
                      <a:pt x="10957" y="16654"/>
                      <a:pt x="10838" y="16658"/>
                      <a:pt x="10763" y="16245"/>
                    </a:cubicBezTo>
                    <a:lnTo>
                      <a:pt x="8509" y="4000"/>
                    </a:lnTo>
                    <a:cubicBezTo>
                      <a:pt x="8433" y="3589"/>
                      <a:pt x="8202" y="3058"/>
                      <a:pt x="7993" y="2817"/>
                    </a:cubicBezTo>
                    <a:lnTo>
                      <a:pt x="5928" y="437"/>
                    </a:lnTo>
                    <a:cubicBezTo>
                      <a:pt x="5719" y="197"/>
                      <a:pt x="5344" y="2"/>
                      <a:pt x="5091" y="2"/>
                    </a:cubicBezTo>
                    <a:lnTo>
                      <a:pt x="3597" y="2"/>
                    </a:lnTo>
                    <a:cubicBezTo>
                      <a:pt x="1614" y="0"/>
                      <a:pt x="0" y="2764"/>
                      <a:pt x="0" y="6173"/>
                    </a:cubicBezTo>
                    <a:close/>
                    <a:moveTo>
                      <a:pt x="7985" y="11864"/>
                    </a:moveTo>
                    <a:cubicBezTo>
                      <a:pt x="8407" y="11864"/>
                      <a:pt x="8745" y="12450"/>
                      <a:pt x="8745" y="13168"/>
                    </a:cubicBezTo>
                    <a:cubicBezTo>
                      <a:pt x="8745" y="13890"/>
                      <a:pt x="8407" y="14476"/>
                      <a:pt x="7985" y="14476"/>
                    </a:cubicBezTo>
                    <a:cubicBezTo>
                      <a:pt x="7568" y="14476"/>
                      <a:pt x="7227" y="13890"/>
                      <a:pt x="7227" y="13168"/>
                    </a:cubicBezTo>
                    <a:cubicBezTo>
                      <a:pt x="7227" y="12448"/>
                      <a:pt x="7568" y="11864"/>
                      <a:pt x="7985" y="11864"/>
                    </a:cubicBezTo>
                    <a:close/>
                    <a:moveTo>
                      <a:pt x="7985" y="16555"/>
                    </a:moveTo>
                    <a:cubicBezTo>
                      <a:pt x="8407" y="16555"/>
                      <a:pt x="8745" y="17138"/>
                      <a:pt x="8745" y="17861"/>
                    </a:cubicBezTo>
                    <a:cubicBezTo>
                      <a:pt x="8745" y="18581"/>
                      <a:pt x="8407" y="19166"/>
                      <a:pt x="7985" y="19166"/>
                    </a:cubicBezTo>
                    <a:cubicBezTo>
                      <a:pt x="7568" y="19166"/>
                      <a:pt x="7227" y="18581"/>
                      <a:pt x="7227" y="17861"/>
                    </a:cubicBezTo>
                    <a:cubicBezTo>
                      <a:pt x="7227" y="17138"/>
                      <a:pt x="7568" y="16555"/>
                      <a:pt x="7985" y="16555"/>
                    </a:cubicBezTo>
                    <a:close/>
                    <a:moveTo>
                      <a:pt x="7985" y="16555"/>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grpSp>
        <p:grpSp>
          <p:nvGrpSpPr>
            <p:cNvPr id="217" name="Group 282"/>
            <p:cNvGrpSpPr/>
            <p:nvPr/>
          </p:nvGrpSpPr>
          <p:grpSpPr bwMode="auto">
            <a:xfrm>
              <a:off x="8025631" y="3073247"/>
              <a:ext cx="112611" cy="150739"/>
              <a:chOff x="0" y="0"/>
              <a:chExt cx="127" cy="170"/>
            </a:xfrm>
            <a:grpFill/>
          </p:grpSpPr>
          <p:sp>
            <p:nvSpPr>
              <p:cNvPr id="231" name="AutoShape 280"/>
              <p:cNvSpPr/>
              <p:nvPr/>
            </p:nvSpPr>
            <p:spPr bwMode="auto">
              <a:xfrm>
                <a:off x="8" y="0"/>
                <a:ext cx="108" cy="84"/>
              </a:xfrm>
              <a:custGeom>
                <a:avLst/>
                <a:gdLst/>
                <a:ahLst/>
                <a:cxnLst/>
                <a:rect l="0" t="0" r="r" b="b"/>
                <a:pathLst>
                  <a:path w="19566" h="21600">
                    <a:moveTo>
                      <a:pt x="9774" y="0"/>
                    </a:moveTo>
                    <a:cubicBezTo>
                      <a:pt x="5535" y="0"/>
                      <a:pt x="2099" y="4836"/>
                      <a:pt x="2099" y="10799"/>
                    </a:cubicBezTo>
                    <a:lnTo>
                      <a:pt x="2099" y="14263"/>
                    </a:lnTo>
                    <a:cubicBezTo>
                      <a:pt x="2043" y="15380"/>
                      <a:pt x="1778" y="17975"/>
                      <a:pt x="547" y="17796"/>
                    </a:cubicBezTo>
                    <a:cubicBezTo>
                      <a:pt x="-1014" y="17570"/>
                      <a:pt x="963" y="21567"/>
                      <a:pt x="3998" y="21596"/>
                    </a:cubicBezTo>
                    <a:cubicBezTo>
                      <a:pt x="4006" y="21596"/>
                      <a:pt x="4013" y="21600"/>
                      <a:pt x="4019" y="21600"/>
                    </a:cubicBezTo>
                    <a:lnTo>
                      <a:pt x="15532" y="21600"/>
                    </a:lnTo>
                    <a:cubicBezTo>
                      <a:pt x="18587" y="21600"/>
                      <a:pt x="20586" y="17568"/>
                      <a:pt x="19021" y="17796"/>
                    </a:cubicBezTo>
                    <a:cubicBezTo>
                      <a:pt x="17450" y="18022"/>
                      <a:pt x="17450" y="13762"/>
                      <a:pt x="17450" y="13762"/>
                    </a:cubicBezTo>
                    <a:lnTo>
                      <a:pt x="17450" y="10797"/>
                    </a:lnTo>
                    <a:cubicBezTo>
                      <a:pt x="17448" y="4836"/>
                      <a:pt x="14013" y="0"/>
                      <a:pt x="9774" y="0"/>
                    </a:cubicBezTo>
                    <a:close/>
                    <a:moveTo>
                      <a:pt x="9774" y="2412"/>
                    </a:moveTo>
                    <a:cubicBezTo>
                      <a:pt x="12438" y="2412"/>
                      <a:pt x="14921" y="5013"/>
                      <a:pt x="14921" y="8216"/>
                    </a:cubicBezTo>
                    <a:cubicBezTo>
                      <a:pt x="14921" y="8367"/>
                      <a:pt x="14915" y="8517"/>
                      <a:pt x="14905" y="8664"/>
                    </a:cubicBezTo>
                    <a:cubicBezTo>
                      <a:pt x="14889" y="8908"/>
                      <a:pt x="14830" y="8800"/>
                      <a:pt x="14742" y="8442"/>
                    </a:cubicBezTo>
                    <a:cubicBezTo>
                      <a:pt x="14134" y="5990"/>
                      <a:pt x="11992" y="4184"/>
                      <a:pt x="9774" y="4184"/>
                    </a:cubicBezTo>
                    <a:cubicBezTo>
                      <a:pt x="7557" y="4184"/>
                      <a:pt x="5279" y="5990"/>
                      <a:pt x="4651" y="8442"/>
                    </a:cubicBezTo>
                    <a:cubicBezTo>
                      <a:pt x="4557" y="8802"/>
                      <a:pt x="4496" y="8908"/>
                      <a:pt x="4481" y="8664"/>
                    </a:cubicBezTo>
                    <a:cubicBezTo>
                      <a:pt x="4473" y="8520"/>
                      <a:pt x="4468" y="8367"/>
                      <a:pt x="4468" y="8216"/>
                    </a:cubicBezTo>
                    <a:cubicBezTo>
                      <a:pt x="4468" y="5013"/>
                      <a:pt x="7111" y="2412"/>
                      <a:pt x="9774" y="2412"/>
                    </a:cubicBezTo>
                    <a:close/>
                    <a:moveTo>
                      <a:pt x="9774" y="18899"/>
                    </a:moveTo>
                    <a:cubicBezTo>
                      <a:pt x="6596" y="18899"/>
                      <a:pt x="4019" y="15498"/>
                      <a:pt x="4019" y="11029"/>
                    </a:cubicBezTo>
                    <a:cubicBezTo>
                      <a:pt x="4019" y="11029"/>
                      <a:pt x="6580" y="7870"/>
                      <a:pt x="9831" y="7870"/>
                    </a:cubicBezTo>
                    <a:cubicBezTo>
                      <a:pt x="13126" y="7870"/>
                      <a:pt x="15532" y="11029"/>
                      <a:pt x="15532" y="11029"/>
                    </a:cubicBezTo>
                    <a:cubicBezTo>
                      <a:pt x="15530" y="15498"/>
                      <a:pt x="12954" y="18899"/>
                      <a:pt x="9774" y="18899"/>
                    </a:cubicBezTo>
                    <a:close/>
                    <a:moveTo>
                      <a:pt x="9774" y="18899"/>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sp>
            <p:nvSpPr>
              <p:cNvPr id="232" name="AutoShape 281"/>
              <p:cNvSpPr/>
              <p:nvPr/>
            </p:nvSpPr>
            <p:spPr bwMode="auto">
              <a:xfrm>
                <a:off x="0" y="96"/>
                <a:ext cx="127" cy="74"/>
              </a:xfrm>
              <a:custGeom>
                <a:avLst/>
                <a:gdLst/>
                <a:ahLst/>
                <a:cxnLst/>
                <a:rect l="0" t="0" r="r" b="b"/>
                <a:pathLst>
                  <a:path w="21600" h="21600">
                    <a:moveTo>
                      <a:pt x="0" y="6171"/>
                    </a:moveTo>
                    <a:lnTo>
                      <a:pt x="0" y="18513"/>
                    </a:lnTo>
                    <a:cubicBezTo>
                      <a:pt x="0" y="20216"/>
                      <a:pt x="805" y="21600"/>
                      <a:pt x="1799" y="21600"/>
                    </a:cubicBezTo>
                    <a:lnTo>
                      <a:pt x="3600" y="21600"/>
                    </a:lnTo>
                    <a:lnTo>
                      <a:pt x="18000" y="21600"/>
                    </a:lnTo>
                    <a:lnTo>
                      <a:pt x="19799" y="21600"/>
                    </a:lnTo>
                    <a:cubicBezTo>
                      <a:pt x="20795" y="21600"/>
                      <a:pt x="21600" y="20216"/>
                      <a:pt x="21600" y="18513"/>
                    </a:cubicBezTo>
                    <a:lnTo>
                      <a:pt x="21600" y="6171"/>
                    </a:lnTo>
                    <a:cubicBezTo>
                      <a:pt x="21600" y="2761"/>
                      <a:pt x="19988" y="0"/>
                      <a:pt x="18000" y="0"/>
                    </a:cubicBezTo>
                    <a:lnTo>
                      <a:pt x="16354" y="0"/>
                    </a:lnTo>
                    <a:cubicBezTo>
                      <a:pt x="16103" y="0"/>
                      <a:pt x="15729" y="195"/>
                      <a:pt x="15523" y="440"/>
                    </a:cubicBezTo>
                    <a:lnTo>
                      <a:pt x="13683" y="2596"/>
                    </a:lnTo>
                    <a:cubicBezTo>
                      <a:pt x="13475" y="2838"/>
                      <a:pt x="13249" y="3373"/>
                      <a:pt x="13177" y="3785"/>
                    </a:cubicBezTo>
                    <a:lnTo>
                      <a:pt x="11031" y="16243"/>
                    </a:lnTo>
                    <a:cubicBezTo>
                      <a:pt x="10959" y="16655"/>
                      <a:pt x="10841" y="16659"/>
                      <a:pt x="10767" y="16248"/>
                    </a:cubicBezTo>
                    <a:lnTo>
                      <a:pt x="8511" y="3999"/>
                    </a:lnTo>
                    <a:cubicBezTo>
                      <a:pt x="8437" y="3587"/>
                      <a:pt x="8205" y="3059"/>
                      <a:pt x="7996" y="2817"/>
                    </a:cubicBezTo>
                    <a:lnTo>
                      <a:pt x="5932" y="437"/>
                    </a:lnTo>
                    <a:cubicBezTo>
                      <a:pt x="5721" y="198"/>
                      <a:pt x="5348" y="0"/>
                      <a:pt x="5096" y="0"/>
                    </a:cubicBezTo>
                    <a:lnTo>
                      <a:pt x="3602" y="0"/>
                    </a:lnTo>
                    <a:cubicBezTo>
                      <a:pt x="1612" y="0"/>
                      <a:pt x="0" y="2763"/>
                      <a:pt x="0" y="6171"/>
                    </a:cubicBezTo>
                    <a:close/>
                    <a:moveTo>
                      <a:pt x="7986" y="11863"/>
                    </a:moveTo>
                    <a:cubicBezTo>
                      <a:pt x="8407" y="11863"/>
                      <a:pt x="8746" y="12449"/>
                      <a:pt x="8746" y="13168"/>
                    </a:cubicBezTo>
                    <a:cubicBezTo>
                      <a:pt x="8746" y="13889"/>
                      <a:pt x="8407" y="14475"/>
                      <a:pt x="7986" y="14475"/>
                    </a:cubicBezTo>
                    <a:cubicBezTo>
                      <a:pt x="7565" y="14475"/>
                      <a:pt x="7226" y="13889"/>
                      <a:pt x="7226" y="13168"/>
                    </a:cubicBezTo>
                    <a:cubicBezTo>
                      <a:pt x="7226" y="12449"/>
                      <a:pt x="7567" y="11863"/>
                      <a:pt x="7986" y="11863"/>
                    </a:cubicBezTo>
                    <a:close/>
                    <a:moveTo>
                      <a:pt x="7986" y="16555"/>
                    </a:moveTo>
                    <a:cubicBezTo>
                      <a:pt x="8407" y="16555"/>
                      <a:pt x="8746" y="17139"/>
                      <a:pt x="8746" y="17860"/>
                    </a:cubicBezTo>
                    <a:cubicBezTo>
                      <a:pt x="8746" y="18578"/>
                      <a:pt x="8407" y="19165"/>
                      <a:pt x="7986" y="19165"/>
                    </a:cubicBezTo>
                    <a:cubicBezTo>
                      <a:pt x="7565" y="19165"/>
                      <a:pt x="7226" y="18578"/>
                      <a:pt x="7226" y="17860"/>
                    </a:cubicBezTo>
                    <a:cubicBezTo>
                      <a:pt x="7226" y="17139"/>
                      <a:pt x="7567" y="16555"/>
                      <a:pt x="7986" y="16555"/>
                    </a:cubicBezTo>
                    <a:close/>
                    <a:moveTo>
                      <a:pt x="7986" y="16555"/>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grpSp>
        <p:grpSp>
          <p:nvGrpSpPr>
            <p:cNvPr id="218" name="Group 285"/>
            <p:cNvGrpSpPr/>
            <p:nvPr/>
          </p:nvGrpSpPr>
          <p:grpSpPr bwMode="auto">
            <a:xfrm>
              <a:off x="6174199" y="980633"/>
              <a:ext cx="112611" cy="150739"/>
              <a:chOff x="0" y="0"/>
              <a:chExt cx="127" cy="170"/>
            </a:xfrm>
            <a:grpFill/>
          </p:grpSpPr>
          <p:sp>
            <p:nvSpPr>
              <p:cNvPr id="229" name="AutoShape 283"/>
              <p:cNvSpPr/>
              <p:nvPr/>
            </p:nvSpPr>
            <p:spPr bwMode="auto">
              <a:xfrm>
                <a:off x="8" y="0"/>
                <a:ext cx="108" cy="84"/>
              </a:xfrm>
              <a:custGeom>
                <a:avLst/>
                <a:gdLst/>
                <a:ahLst/>
                <a:cxnLst/>
                <a:rect l="0" t="0" r="r" b="b"/>
                <a:pathLst>
                  <a:path w="19566" h="21600">
                    <a:moveTo>
                      <a:pt x="9774" y="0"/>
                    </a:moveTo>
                    <a:cubicBezTo>
                      <a:pt x="5535" y="0"/>
                      <a:pt x="2099" y="4836"/>
                      <a:pt x="2099" y="10799"/>
                    </a:cubicBezTo>
                    <a:lnTo>
                      <a:pt x="2099" y="14263"/>
                    </a:lnTo>
                    <a:cubicBezTo>
                      <a:pt x="2043" y="15380"/>
                      <a:pt x="1778" y="17975"/>
                      <a:pt x="547" y="17796"/>
                    </a:cubicBezTo>
                    <a:cubicBezTo>
                      <a:pt x="-1014" y="17570"/>
                      <a:pt x="963" y="21567"/>
                      <a:pt x="3998" y="21596"/>
                    </a:cubicBezTo>
                    <a:cubicBezTo>
                      <a:pt x="4006" y="21596"/>
                      <a:pt x="4013" y="21600"/>
                      <a:pt x="4019" y="21600"/>
                    </a:cubicBezTo>
                    <a:lnTo>
                      <a:pt x="15532" y="21600"/>
                    </a:lnTo>
                    <a:cubicBezTo>
                      <a:pt x="18587" y="21600"/>
                      <a:pt x="20586" y="17566"/>
                      <a:pt x="19021" y="17796"/>
                    </a:cubicBezTo>
                    <a:cubicBezTo>
                      <a:pt x="17450" y="18022"/>
                      <a:pt x="17450" y="13764"/>
                      <a:pt x="17450" y="13764"/>
                    </a:cubicBezTo>
                    <a:lnTo>
                      <a:pt x="17450" y="10799"/>
                    </a:lnTo>
                    <a:cubicBezTo>
                      <a:pt x="17450" y="4836"/>
                      <a:pt x="14014" y="0"/>
                      <a:pt x="9774" y="0"/>
                    </a:cubicBezTo>
                    <a:close/>
                    <a:moveTo>
                      <a:pt x="9774" y="2414"/>
                    </a:moveTo>
                    <a:cubicBezTo>
                      <a:pt x="12438" y="2414"/>
                      <a:pt x="14921" y="5015"/>
                      <a:pt x="14921" y="8218"/>
                    </a:cubicBezTo>
                    <a:cubicBezTo>
                      <a:pt x="14921" y="8369"/>
                      <a:pt x="14915" y="8520"/>
                      <a:pt x="14905" y="8666"/>
                    </a:cubicBezTo>
                    <a:cubicBezTo>
                      <a:pt x="14889" y="8910"/>
                      <a:pt x="14830" y="8802"/>
                      <a:pt x="14742" y="8444"/>
                    </a:cubicBezTo>
                    <a:cubicBezTo>
                      <a:pt x="14134" y="5992"/>
                      <a:pt x="11992" y="4186"/>
                      <a:pt x="9774" y="4186"/>
                    </a:cubicBezTo>
                    <a:cubicBezTo>
                      <a:pt x="7557" y="4186"/>
                      <a:pt x="5279" y="5992"/>
                      <a:pt x="4651" y="8444"/>
                    </a:cubicBezTo>
                    <a:cubicBezTo>
                      <a:pt x="4558" y="8804"/>
                      <a:pt x="4497" y="8912"/>
                      <a:pt x="4481" y="8666"/>
                    </a:cubicBezTo>
                    <a:cubicBezTo>
                      <a:pt x="4473" y="8522"/>
                      <a:pt x="4468" y="8369"/>
                      <a:pt x="4468" y="8218"/>
                    </a:cubicBezTo>
                    <a:cubicBezTo>
                      <a:pt x="4468" y="5015"/>
                      <a:pt x="7111" y="2414"/>
                      <a:pt x="9774" y="2414"/>
                    </a:cubicBezTo>
                    <a:close/>
                    <a:moveTo>
                      <a:pt x="9774" y="18899"/>
                    </a:moveTo>
                    <a:cubicBezTo>
                      <a:pt x="6596" y="18899"/>
                      <a:pt x="4017" y="15498"/>
                      <a:pt x="4017" y="11029"/>
                    </a:cubicBezTo>
                    <a:cubicBezTo>
                      <a:pt x="4017" y="11029"/>
                      <a:pt x="6580" y="7870"/>
                      <a:pt x="9829" y="7870"/>
                    </a:cubicBezTo>
                    <a:cubicBezTo>
                      <a:pt x="13125" y="7870"/>
                      <a:pt x="15530" y="11029"/>
                      <a:pt x="15530" y="11029"/>
                    </a:cubicBezTo>
                    <a:cubicBezTo>
                      <a:pt x="15530" y="15498"/>
                      <a:pt x="12954" y="18899"/>
                      <a:pt x="9774" y="18899"/>
                    </a:cubicBezTo>
                    <a:close/>
                    <a:moveTo>
                      <a:pt x="9774" y="18899"/>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sp>
            <p:nvSpPr>
              <p:cNvPr id="230" name="AutoShape 284"/>
              <p:cNvSpPr/>
              <p:nvPr/>
            </p:nvSpPr>
            <p:spPr bwMode="auto">
              <a:xfrm>
                <a:off x="0" y="96"/>
                <a:ext cx="127" cy="74"/>
              </a:xfrm>
              <a:custGeom>
                <a:avLst/>
                <a:gdLst/>
                <a:ahLst/>
                <a:cxnLst/>
                <a:rect l="0" t="0" r="r" b="b"/>
                <a:pathLst>
                  <a:path w="21600" h="21600">
                    <a:moveTo>
                      <a:pt x="0" y="6173"/>
                    </a:moveTo>
                    <a:lnTo>
                      <a:pt x="0" y="18514"/>
                    </a:lnTo>
                    <a:cubicBezTo>
                      <a:pt x="0" y="20216"/>
                      <a:pt x="805" y="21600"/>
                      <a:pt x="1799" y="21600"/>
                    </a:cubicBezTo>
                    <a:lnTo>
                      <a:pt x="3600" y="21600"/>
                    </a:lnTo>
                    <a:lnTo>
                      <a:pt x="18000" y="21600"/>
                    </a:lnTo>
                    <a:lnTo>
                      <a:pt x="19799" y="21600"/>
                    </a:lnTo>
                    <a:cubicBezTo>
                      <a:pt x="20795" y="21600"/>
                      <a:pt x="21600" y="20216"/>
                      <a:pt x="21600" y="18514"/>
                    </a:cubicBezTo>
                    <a:lnTo>
                      <a:pt x="21600" y="6173"/>
                    </a:lnTo>
                    <a:cubicBezTo>
                      <a:pt x="21600" y="2763"/>
                      <a:pt x="19988" y="2"/>
                      <a:pt x="18000" y="2"/>
                    </a:cubicBezTo>
                    <a:lnTo>
                      <a:pt x="16354" y="2"/>
                    </a:lnTo>
                    <a:cubicBezTo>
                      <a:pt x="16101" y="2"/>
                      <a:pt x="15729" y="198"/>
                      <a:pt x="15523" y="440"/>
                    </a:cubicBezTo>
                    <a:lnTo>
                      <a:pt x="13682" y="2596"/>
                    </a:lnTo>
                    <a:cubicBezTo>
                      <a:pt x="13474" y="2838"/>
                      <a:pt x="13247" y="3372"/>
                      <a:pt x="13175" y="3784"/>
                    </a:cubicBezTo>
                    <a:lnTo>
                      <a:pt x="11030" y="16241"/>
                    </a:lnTo>
                    <a:cubicBezTo>
                      <a:pt x="10958" y="16653"/>
                      <a:pt x="10840" y="16658"/>
                      <a:pt x="10765" y="16246"/>
                    </a:cubicBezTo>
                    <a:lnTo>
                      <a:pt x="8510" y="3998"/>
                    </a:lnTo>
                    <a:cubicBezTo>
                      <a:pt x="8435" y="3586"/>
                      <a:pt x="8203" y="3058"/>
                      <a:pt x="7994" y="2817"/>
                    </a:cubicBezTo>
                    <a:lnTo>
                      <a:pt x="5930" y="437"/>
                    </a:lnTo>
                    <a:cubicBezTo>
                      <a:pt x="5720" y="195"/>
                      <a:pt x="5347" y="0"/>
                      <a:pt x="5094" y="0"/>
                    </a:cubicBezTo>
                    <a:lnTo>
                      <a:pt x="3600" y="0"/>
                    </a:lnTo>
                    <a:cubicBezTo>
                      <a:pt x="1612" y="2"/>
                      <a:pt x="0" y="2763"/>
                      <a:pt x="0" y="6173"/>
                    </a:cubicBezTo>
                    <a:close/>
                    <a:moveTo>
                      <a:pt x="7988" y="11862"/>
                    </a:moveTo>
                    <a:cubicBezTo>
                      <a:pt x="8408" y="11862"/>
                      <a:pt x="8747" y="12448"/>
                      <a:pt x="8747" y="13167"/>
                    </a:cubicBezTo>
                    <a:cubicBezTo>
                      <a:pt x="8747" y="13888"/>
                      <a:pt x="8408" y="14471"/>
                      <a:pt x="7988" y="14471"/>
                    </a:cubicBezTo>
                    <a:cubicBezTo>
                      <a:pt x="7567" y="14471"/>
                      <a:pt x="7226" y="13885"/>
                      <a:pt x="7226" y="13167"/>
                    </a:cubicBezTo>
                    <a:cubicBezTo>
                      <a:pt x="7226" y="12448"/>
                      <a:pt x="7567" y="11862"/>
                      <a:pt x="7988" y="11862"/>
                    </a:cubicBezTo>
                    <a:close/>
                    <a:moveTo>
                      <a:pt x="7988" y="16555"/>
                    </a:moveTo>
                    <a:cubicBezTo>
                      <a:pt x="8408" y="16555"/>
                      <a:pt x="8747" y="17139"/>
                      <a:pt x="8747" y="17862"/>
                    </a:cubicBezTo>
                    <a:cubicBezTo>
                      <a:pt x="8747" y="18581"/>
                      <a:pt x="8408" y="19167"/>
                      <a:pt x="7988" y="19167"/>
                    </a:cubicBezTo>
                    <a:cubicBezTo>
                      <a:pt x="7567" y="19167"/>
                      <a:pt x="7226" y="18581"/>
                      <a:pt x="7226" y="17862"/>
                    </a:cubicBezTo>
                    <a:cubicBezTo>
                      <a:pt x="7226" y="17139"/>
                      <a:pt x="7567" y="16555"/>
                      <a:pt x="7988" y="16555"/>
                    </a:cubicBezTo>
                    <a:close/>
                    <a:moveTo>
                      <a:pt x="7988" y="16555"/>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defTabSz="1218565">
                  <a:defRPr/>
                </a:pPr>
                <a:endParaRPr lang="en-US" sz="2400" kern="0" dirty="0">
                  <a:solidFill>
                    <a:sysClr val="windowText" lastClr="000000"/>
                  </a:solidFill>
                </a:endParaRPr>
              </a:p>
            </p:txBody>
          </p:sp>
        </p:grpSp>
        <p:sp>
          <p:nvSpPr>
            <p:cNvPr id="219" name="AutoShape 94"/>
            <p:cNvSpPr/>
            <p:nvPr/>
          </p:nvSpPr>
          <p:spPr bwMode="auto">
            <a:xfrm>
              <a:off x="7919227" y="2406448"/>
              <a:ext cx="113498" cy="113498"/>
            </a:xfrm>
            <a:custGeom>
              <a:avLst/>
              <a:gdLst/>
              <a:ahLst/>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220" name="AutoShape 96"/>
            <p:cNvSpPr/>
            <p:nvPr/>
          </p:nvSpPr>
          <p:spPr bwMode="auto">
            <a:xfrm>
              <a:off x="6337352" y="2917188"/>
              <a:ext cx="113498" cy="113498"/>
            </a:xfrm>
            <a:custGeom>
              <a:avLst/>
              <a:gdLst/>
              <a:ahLst/>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221" name="AutoShape 1"/>
            <p:cNvSpPr/>
            <p:nvPr/>
          </p:nvSpPr>
          <p:spPr bwMode="auto">
            <a:xfrm>
              <a:off x="5252030" y="2044674"/>
              <a:ext cx="766110" cy="766110"/>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1" y="5545"/>
                    <a:pt x="1271" y="10800"/>
                  </a:cubicBezTo>
                  <a:cubicBezTo>
                    <a:pt x="1271" y="16055"/>
                    <a:pt x="5545" y="20329"/>
                    <a:pt x="10800" y="20329"/>
                  </a:cubicBezTo>
                  <a:cubicBezTo>
                    <a:pt x="16054" y="20329"/>
                    <a:pt x="20329" y="16055"/>
                    <a:pt x="20329" y="10800"/>
                  </a:cubicBezTo>
                  <a:cubicBezTo>
                    <a:pt x="20329" y="5545"/>
                    <a:pt x="16055" y="1271"/>
                    <a:pt x="10800" y="1271"/>
                  </a:cubicBezTo>
                  <a:close/>
                  <a:moveTo>
                    <a:pt x="10800" y="1271"/>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222" name="AutoShape 2"/>
            <p:cNvSpPr/>
            <p:nvPr/>
          </p:nvSpPr>
          <p:spPr bwMode="auto">
            <a:xfrm>
              <a:off x="6862279" y="3129996"/>
              <a:ext cx="766110" cy="766110"/>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0"/>
                  </a:moveTo>
                  <a:cubicBezTo>
                    <a:pt x="5545" y="1270"/>
                    <a:pt x="1270" y="5545"/>
                    <a:pt x="1270" y="10800"/>
                  </a:cubicBezTo>
                  <a:cubicBezTo>
                    <a:pt x="1270" y="16054"/>
                    <a:pt x="5545" y="20329"/>
                    <a:pt x="10800" y="20329"/>
                  </a:cubicBezTo>
                  <a:cubicBezTo>
                    <a:pt x="16054" y="20329"/>
                    <a:pt x="20329" y="16054"/>
                    <a:pt x="20329" y="10800"/>
                  </a:cubicBezTo>
                  <a:cubicBezTo>
                    <a:pt x="20329" y="5545"/>
                    <a:pt x="16054" y="1270"/>
                    <a:pt x="10800" y="1270"/>
                  </a:cubicBezTo>
                  <a:close/>
                  <a:moveTo>
                    <a:pt x="10800" y="127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223" name="AutoShape 3"/>
            <p:cNvSpPr/>
            <p:nvPr/>
          </p:nvSpPr>
          <p:spPr bwMode="auto">
            <a:xfrm>
              <a:off x="5415183" y="3747140"/>
              <a:ext cx="581676" cy="581676"/>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0"/>
                  </a:moveTo>
                  <a:cubicBezTo>
                    <a:pt x="5545" y="1270"/>
                    <a:pt x="1270" y="5545"/>
                    <a:pt x="1270" y="10800"/>
                  </a:cubicBezTo>
                  <a:cubicBezTo>
                    <a:pt x="1270" y="16054"/>
                    <a:pt x="5545" y="20330"/>
                    <a:pt x="10800" y="20330"/>
                  </a:cubicBezTo>
                  <a:cubicBezTo>
                    <a:pt x="16055" y="20330"/>
                    <a:pt x="20329" y="16055"/>
                    <a:pt x="20329" y="10800"/>
                  </a:cubicBezTo>
                  <a:cubicBezTo>
                    <a:pt x="20329" y="5545"/>
                    <a:pt x="16055" y="1270"/>
                    <a:pt x="10800" y="1270"/>
                  </a:cubicBezTo>
                  <a:close/>
                  <a:moveTo>
                    <a:pt x="10800" y="127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224" name="AutoShape 5"/>
            <p:cNvSpPr/>
            <p:nvPr/>
          </p:nvSpPr>
          <p:spPr bwMode="auto">
            <a:xfrm>
              <a:off x="6791343" y="491174"/>
              <a:ext cx="581676" cy="581676"/>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0" y="5546"/>
                    <a:pt x="1270" y="10800"/>
                  </a:cubicBezTo>
                  <a:cubicBezTo>
                    <a:pt x="1270" y="16054"/>
                    <a:pt x="5545" y="20329"/>
                    <a:pt x="10800" y="20329"/>
                  </a:cubicBezTo>
                  <a:cubicBezTo>
                    <a:pt x="16055" y="20329"/>
                    <a:pt x="20330" y="16054"/>
                    <a:pt x="20330" y="10800"/>
                  </a:cubicBezTo>
                  <a:cubicBezTo>
                    <a:pt x="20330" y="5546"/>
                    <a:pt x="16055" y="1271"/>
                    <a:pt x="10800" y="1271"/>
                  </a:cubicBezTo>
                  <a:close/>
                  <a:moveTo>
                    <a:pt x="10800" y="1271"/>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225" name="AutoShape 6"/>
            <p:cNvSpPr/>
            <p:nvPr/>
          </p:nvSpPr>
          <p:spPr bwMode="auto">
            <a:xfrm>
              <a:off x="7394300" y="1562309"/>
              <a:ext cx="581676" cy="581676"/>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0"/>
                  </a:moveTo>
                  <a:cubicBezTo>
                    <a:pt x="5545" y="1270"/>
                    <a:pt x="1270" y="5545"/>
                    <a:pt x="1270" y="10800"/>
                  </a:cubicBezTo>
                  <a:cubicBezTo>
                    <a:pt x="1270" y="16055"/>
                    <a:pt x="5545" y="20329"/>
                    <a:pt x="10800" y="20329"/>
                  </a:cubicBezTo>
                  <a:cubicBezTo>
                    <a:pt x="16055" y="20329"/>
                    <a:pt x="20330" y="16055"/>
                    <a:pt x="20330" y="10800"/>
                  </a:cubicBezTo>
                  <a:cubicBezTo>
                    <a:pt x="20330" y="5545"/>
                    <a:pt x="16055" y="1270"/>
                    <a:pt x="10800" y="1270"/>
                  </a:cubicBezTo>
                  <a:close/>
                  <a:moveTo>
                    <a:pt x="10800" y="1270"/>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226" name="AutoShape 7"/>
            <p:cNvSpPr/>
            <p:nvPr/>
          </p:nvSpPr>
          <p:spPr bwMode="auto">
            <a:xfrm>
              <a:off x="6493411" y="2236202"/>
              <a:ext cx="418523" cy="41852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1" y="5546"/>
                    <a:pt x="1271" y="10800"/>
                  </a:cubicBezTo>
                  <a:cubicBezTo>
                    <a:pt x="1271" y="16054"/>
                    <a:pt x="5546" y="20329"/>
                    <a:pt x="10800" y="20329"/>
                  </a:cubicBezTo>
                  <a:cubicBezTo>
                    <a:pt x="16054" y="20329"/>
                    <a:pt x="20329" y="16054"/>
                    <a:pt x="20329" y="10800"/>
                  </a:cubicBezTo>
                  <a:cubicBezTo>
                    <a:pt x="20329" y="5546"/>
                    <a:pt x="16054" y="1271"/>
                    <a:pt x="10800" y="1271"/>
                  </a:cubicBezTo>
                  <a:close/>
                  <a:moveTo>
                    <a:pt x="10800" y="1271"/>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227" name="AutoShape 10"/>
            <p:cNvSpPr/>
            <p:nvPr/>
          </p:nvSpPr>
          <p:spPr bwMode="auto">
            <a:xfrm>
              <a:off x="4592325" y="3385366"/>
              <a:ext cx="418523" cy="41852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1" y="5546"/>
                    <a:pt x="1271" y="10800"/>
                  </a:cubicBezTo>
                  <a:cubicBezTo>
                    <a:pt x="1271" y="16054"/>
                    <a:pt x="5546" y="20329"/>
                    <a:pt x="10800" y="20329"/>
                  </a:cubicBezTo>
                  <a:cubicBezTo>
                    <a:pt x="16054" y="20329"/>
                    <a:pt x="20329" y="16054"/>
                    <a:pt x="20329" y="10800"/>
                  </a:cubicBezTo>
                  <a:cubicBezTo>
                    <a:pt x="20329" y="5546"/>
                    <a:pt x="16054" y="1271"/>
                    <a:pt x="10800" y="1271"/>
                  </a:cubicBezTo>
                  <a:close/>
                  <a:moveTo>
                    <a:pt x="10800" y="1271"/>
                  </a:moveTo>
                </a:path>
              </a:pathLst>
            </a:custGeom>
            <a:grpFill/>
            <a:ln>
              <a:noFill/>
            </a:ln>
          </p:spPr>
          <p:txBody>
            <a:bodyPr lIns="0" tIns="0" rIns="0" bIns="0"/>
            <a:lstStyle/>
            <a:p>
              <a:pPr defTabSz="1218565">
                <a:defRPr/>
              </a:pPr>
              <a:endParaRPr lang="en-US" sz="2400" kern="0" dirty="0">
                <a:solidFill>
                  <a:sysClr val="windowText" lastClr="000000"/>
                </a:solidFill>
              </a:endParaRPr>
            </a:p>
          </p:txBody>
        </p:sp>
        <p:sp>
          <p:nvSpPr>
            <p:cNvPr id="228" name="AutoShape 14"/>
            <p:cNvSpPr/>
            <p:nvPr/>
          </p:nvSpPr>
          <p:spPr bwMode="auto">
            <a:xfrm>
              <a:off x="4216364" y="4477782"/>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0" y="5545"/>
                    <a:pt x="1270" y="10800"/>
                  </a:cubicBezTo>
                  <a:cubicBezTo>
                    <a:pt x="1270" y="16055"/>
                    <a:pt x="5545" y="20329"/>
                    <a:pt x="10800" y="20329"/>
                  </a:cubicBezTo>
                  <a:cubicBezTo>
                    <a:pt x="16055" y="20329"/>
                    <a:pt x="20330" y="16055"/>
                    <a:pt x="20330" y="10800"/>
                  </a:cubicBezTo>
                  <a:cubicBezTo>
                    <a:pt x="20330" y="5545"/>
                    <a:pt x="16055" y="1271"/>
                    <a:pt x="10800" y="1271"/>
                  </a:cubicBezTo>
                  <a:close/>
                  <a:moveTo>
                    <a:pt x="10800" y="1271"/>
                  </a:moveTo>
                </a:path>
              </a:pathLst>
            </a:custGeom>
            <a:grpFill/>
            <a:ln>
              <a:noFill/>
            </a:ln>
          </p:spPr>
          <p:txBody>
            <a:bodyPr lIns="0" tIns="0" rIns="0" bIns="0"/>
            <a:lstStyle/>
            <a:p>
              <a:pPr defTabSz="1218565">
                <a:defRPr/>
              </a:pPr>
              <a:endParaRPr lang="en-US" sz="2400" kern="0" dirty="0">
                <a:solidFill>
                  <a:sysClr val="windowText" lastClr="000000"/>
                </a:solidFill>
              </a:endParaRPr>
            </a:p>
          </p:txBody>
        </p:sp>
      </p:grpSp>
      <p:grpSp>
        <p:nvGrpSpPr>
          <p:cNvPr id="303" name="组合 302"/>
          <p:cNvGrpSpPr/>
          <p:nvPr/>
        </p:nvGrpSpPr>
        <p:grpSpPr>
          <a:xfrm>
            <a:off x="9007007" y="643069"/>
            <a:ext cx="841828" cy="841824"/>
            <a:chOff x="304800" y="673100"/>
            <a:chExt cx="4000500" cy="4000500"/>
          </a:xfrm>
          <a:effectLst>
            <a:outerShdw blurRad="444500" dist="254000" dir="8100000" algn="tr" rotWithShape="0">
              <a:prstClr val="black">
                <a:alpha val="50000"/>
              </a:prstClr>
            </a:outerShdw>
          </a:effectLst>
        </p:grpSpPr>
        <p:sp>
          <p:nvSpPr>
            <p:cNvPr id="304" name="同心圆 30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305" name="椭圆 304"/>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grpSp>
      <p:grpSp>
        <p:nvGrpSpPr>
          <p:cNvPr id="308" name="组合 307"/>
          <p:cNvGrpSpPr/>
          <p:nvPr/>
        </p:nvGrpSpPr>
        <p:grpSpPr>
          <a:xfrm>
            <a:off x="7199680" y="4967863"/>
            <a:ext cx="814783" cy="814779"/>
            <a:chOff x="304800" y="673100"/>
            <a:chExt cx="4000500" cy="4000500"/>
          </a:xfrm>
          <a:effectLst>
            <a:outerShdw blurRad="444500" dist="254000" dir="8100000" algn="tr" rotWithShape="0">
              <a:prstClr val="black">
                <a:alpha val="50000"/>
              </a:prstClr>
            </a:outerShdw>
          </a:effectLst>
        </p:grpSpPr>
        <p:sp>
          <p:nvSpPr>
            <p:cNvPr id="309" name="同心圆 30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310" name="椭圆 309"/>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grpSp>
      <p:grpSp>
        <p:nvGrpSpPr>
          <p:cNvPr id="313" name="组合 312"/>
          <p:cNvGrpSpPr/>
          <p:nvPr/>
        </p:nvGrpSpPr>
        <p:grpSpPr>
          <a:xfrm>
            <a:off x="8632205" y="2940149"/>
            <a:ext cx="600613" cy="600605"/>
            <a:chOff x="304800" y="673100"/>
            <a:chExt cx="4000500" cy="4000500"/>
          </a:xfrm>
          <a:effectLst>
            <a:outerShdw blurRad="444500" dist="254000" dir="8100000" algn="tr" rotWithShape="0">
              <a:prstClr val="black">
                <a:alpha val="50000"/>
              </a:prstClr>
            </a:outerShdw>
          </a:effectLst>
        </p:grpSpPr>
        <p:sp>
          <p:nvSpPr>
            <p:cNvPr id="314" name="同心圆 31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315" name="椭圆 314"/>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grpSp>
      <p:grpSp>
        <p:nvGrpSpPr>
          <p:cNvPr id="316" name="组合 315"/>
          <p:cNvGrpSpPr/>
          <p:nvPr/>
        </p:nvGrpSpPr>
        <p:grpSpPr>
          <a:xfrm>
            <a:off x="6320595" y="6093717"/>
            <a:ext cx="597469" cy="597461"/>
            <a:chOff x="304800" y="673100"/>
            <a:chExt cx="4000500" cy="4000500"/>
          </a:xfrm>
          <a:effectLst>
            <a:outerShdw blurRad="444500" dist="254000" dir="8100000" algn="tr" rotWithShape="0">
              <a:prstClr val="black">
                <a:alpha val="50000"/>
              </a:prstClr>
            </a:outerShdw>
          </a:effectLst>
        </p:grpSpPr>
        <p:sp>
          <p:nvSpPr>
            <p:cNvPr id="317" name="同心圆 31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318" name="椭圆 317"/>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grpSp>
      <p:grpSp>
        <p:nvGrpSpPr>
          <p:cNvPr id="321" name="组合 320"/>
          <p:cNvGrpSpPr/>
          <p:nvPr/>
        </p:nvGrpSpPr>
        <p:grpSpPr>
          <a:xfrm>
            <a:off x="11405756" y="4323324"/>
            <a:ext cx="504084" cy="504078"/>
            <a:chOff x="304800" y="673100"/>
            <a:chExt cx="4000500" cy="4000500"/>
          </a:xfrm>
          <a:effectLst>
            <a:outerShdw blurRad="444500" dist="254000" dir="8100000" algn="tr" rotWithShape="0">
              <a:prstClr val="black">
                <a:alpha val="50000"/>
              </a:prstClr>
            </a:outerShdw>
          </a:effectLst>
        </p:grpSpPr>
        <p:sp>
          <p:nvSpPr>
            <p:cNvPr id="322" name="同心圆 32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323" name="椭圆 322"/>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grpSp>
      <p:grpSp>
        <p:nvGrpSpPr>
          <p:cNvPr id="324" name="组合 323"/>
          <p:cNvGrpSpPr/>
          <p:nvPr/>
        </p:nvGrpSpPr>
        <p:grpSpPr>
          <a:xfrm>
            <a:off x="5218195" y="3904343"/>
            <a:ext cx="504084" cy="504078"/>
            <a:chOff x="304800" y="673100"/>
            <a:chExt cx="4000500" cy="4000500"/>
          </a:xfrm>
          <a:effectLst>
            <a:outerShdw blurRad="444500" dist="254000" dir="8100000" algn="tr" rotWithShape="0">
              <a:prstClr val="black">
                <a:alpha val="50000"/>
              </a:prstClr>
            </a:outerShdw>
          </a:effectLst>
        </p:grpSpPr>
        <p:sp>
          <p:nvSpPr>
            <p:cNvPr id="325" name="同心圆 32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326" name="椭圆 325"/>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grpSp>
      <p:grpSp>
        <p:nvGrpSpPr>
          <p:cNvPr id="61" name="组合 60"/>
          <p:cNvGrpSpPr/>
          <p:nvPr/>
        </p:nvGrpSpPr>
        <p:grpSpPr>
          <a:xfrm>
            <a:off x="7001374" y="2677525"/>
            <a:ext cx="1078787" cy="1078782"/>
            <a:chOff x="5252030" y="2008764"/>
            <a:chExt cx="809336" cy="809336"/>
          </a:xfrm>
          <a:solidFill>
            <a:schemeClr val="accent4"/>
          </a:solidFill>
        </p:grpSpPr>
        <p:sp>
          <p:nvSpPr>
            <p:cNvPr id="307" name="椭圆 306"/>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330" name="椭圆 329"/>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2" name="组合 341"/>
          <p:cNvGrpSpPr/>
          <p:nvPr/>
        </p:nvGrpSpPr>
        <p:grpSpPr>
          <a:xfrm>
            <a:off x="9117642" y="4142493"/>
            <a:ext cx="1078787" cy="1078782"/>
            <a:chOff x="5252030" y="2008764"/>
            <a:chExt cx="809336" cy="809336"/>
          </a:xfrm>
          <a:solidFill>
            <a:schemeClr val="accent1"/>
          </a:solidFill>
        </p:grpSpPr>
        <p:sp>
          <p:nvSpPr>
            <p:cNvPr id="343" name="椭圆 342"/>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344" name="椭圆 343"/>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5" name="组合 344"/>
          <p:cNvGrpSpPr/>
          <p:nvPr/>
        </p:nvGrpSpPr>
        <p:grpSpPr>
          <a:xfrm>
            <a:off x="6115385" y="4512429"/>
            <a:ext cx="569976" cy="569973"/>
            <a:chOff x="5252030" y="2008764"/>
            <a:chExt cx="809336" cy="809336"/>
          </a:xfrm>
          <a:solidFill>
            <a:schemeClr val="tx2"/>
          </a:solidFill>
        </p:grpSpPr>
        <p:sp>
          <p:nvSpPr>
            <p:cNvPr id="346" name="椭圆 345"/>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347" name="椭圆 346"/>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8" name="组合 347"/>
          <p:cNvGrpSpPr/>
          <p:nvPr/>
        </p:nvGrpSpPr>
        <p:grpSpPr>
          <a:xfrm>
            <a:off x="9774166" y="2032095"/>
            <a:ext cx="886399" cy="886394"/>
            <a:chOff x="5252030" y="2008764"/>
            <a:chExt cx="809336" cy="809336"/>
          </a:xfrm>
          <a:solidFill>
            <a:schemeClr val="accent3"/>
          </a:solidFill>
        </p:grpSpPr>
        <p:sp>
          <p:nvSpPr>
            <p:cNvPr id="349" name="椭圆 348"/>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350" name="椭圆 349"/>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4" name="组合 353"/>
          <p:cNvGrpSpPr/>
          <p:nvPr/>
        </p:nvGrpSpPr>
        <p:grpSpPr>
          <a:xfrm>
            <a:off x="10618014" y="381942"/>
            <a:ext cx="569976" cy="569973"/>
            <a:chOff x="5252030" y="2008764"/>
            <a:chExt cx="809336" cy="809336"/>
          </a:xfrm>
          <a:solidFill>
            <a:schemeClr val="accent4"/>
          </a:solidFill>
        </p:grpSpPr>
        <p:sp>
          <p:nvSpPr>
            <p:cNvPr id="355" name="椭圆 354"/>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356" name="椭圆 355"/>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7" name="矩形 356"/>
          <p:cNvSpPr/>
          <p:nvPr/>
        </p:nvSpPr>
        <p:spPr>
          <a:xfrm>
            <a:off x="6806985" y="2819589"/>
            <a:ext cx="1503388" cy="707682"/>
          </a:xfrm>
          <a:prstGeom prst="rect">
            <a:avLst/>
          </a:prstGeom>
        </p:spPr>
        <p:txBody>
          <a:bodyPr wrap="square" lIns="91422" tIns="45712" rIns="91422" bIns="45712">
            <a:spAutoFit/>
          </a:bodyPr>
          <a:lstStyle/>
          <a:p>
            <a:pPr algn="ctr"/>
            <a:r>
              <a:rPr lang="zh-CN" altLang="en-US" sz="2000" dirty="0">
                <a:solidFill>
                  <a:schemeClr val="bg1"/>
                </a:solidFill>
                <a:latin typeface="微软雅黑" panose="020B0503020204020204" charset="-122"/>
                <a:ea typeface="微软雅黑" panose="020B0503020204020204" charset="-122"/>
              </a:rPr>
              <a:t>生活</a:t>
            </a:r>
            <a:endParaRPr lang="en-US" altLang="zh-CN" sz="2000" dirty="0">
              <a:solidFill>
                <a:schemeClr val="bg1"/>
              </a:solidFill>
              <a:latin typeface="微软雅黑" panose="020B0503020204020204" charset="-122"/>
              <a:ea typeface="微软雅黑" panose="020B0503020204020204" charset="-122"/>
            </a:endParaRPr>
          </a:p>
          <a:p>
            <a:pPr algn="ctr"/>
            <a:r>
              <a:rPr lang="zh-CN" altLang="en-US" sz="2000" dirty="0">
                <a:solidFill>
                  <a:schemeClr val="bg1"/>
                </a:solidFill>
                <a:latin typeface="微软雅黑" panose="020B0503020204020204" charset="-122"/>
                <a:ea typeface="微软雅黑" panose="020B0503020204020204" charset="-122"/>
              </a:rPr>
              <a:t>便捷</a:t>
            </a:r>
            <a:endParaRPr lang="zh-CN" altLang="en-US" sz="2000" dirty="0">
              <a:solidFill>
                <a:schemeClr val="bg1"/>
              </a:solidFill>
              <a:latin typeface="微软雅黑" panose="020B0503020204020204" charset="-122"/>
              <a:ea typeface="微软雅黑" panose="020B0503020204020204" charset="-122"/>
            </a:endParaRPr>
          </a:p>
        </p:txBody>
      </p:sp>
      <p:sp>
        <p:nvSpPr>
          <p:cNvPr id="358" name="矩形 357"/>
          <p:cNvSpPr/>
          <p:nvPr/>
        </p:nvSpPr>
        <p:spPr>
          <a:xfrm>
            <a:off x="9437879" y="2108608"/>
            <a:ext cx="1503388" cy="677092"/>
          </a:xfrm>
          <a:prstGeom prst="rect">
            <a:avLst/>
          </a:prstGeom>
        </p:spPr>
        <p:txBody>
          <a:bodyPr wrap="square" lIns="91422" tIns="45712" rIns="91422" bIns="45712">
            <a:spAutoFit/>
          </a:bodyPr>
          <a:lstStyle/>
          <a:p>
            <a:pPr algn="ctr"/>
            <a:r>
              <a:rPr lang="zh-CN" altLang="en-US" sz="1900" dirty="0">
                <a:solidFill>
                  <a:schemeClr val="bg1"/>
                </a:solidFill>
                <a:latin typeface="微软雅黑" panose="020B0503020204020204" charset="-122"/>
                <a:ea typeface="微软雅黑" panose="020B0503020204020204" charset="-122"/>
              </a:rPr>
              <a:t>提高</a:t>
            </a:r>
            <a:endParaRPr lang="en-US" altLang="zh-CN" sz="1900" dirty="0">
              <a:solidFill>
                <a:schemeClr val="bg1"/>
              </a:solidFill>
              <a:latin typeface="微软雅黑" panose="020B0503020204020204" charset="-122"/>
              <a:ea typeface="微软雅黑" panose="020B0503020204020204" charset="-122"/>
            </a:endParaRPr>
          </a:p>
          <a:p>
            <a:pPr algn="ctr"/>
            <a:r>
              <a:rPr lang="zh-CN" altLang="en-US" sz="1900" dirty="0">
                <a:solidFill>
                  <a:schemeClr val="bg1"/>
                </a:solidFill>
                <a:latin typeface="微软雅黑" panose="020B0503020204020204" charset="-122"/>
                <a:ea typeface="微软雅黑" panose="020B0503020204020204" charset="-122"/>
              </a:rPr>
              <a:t>效率</a:t>
            </a:r>
            <a:endParaRPr lang="zh-CN" altLang="en-US" sz="1900" dirty="0">
              <a:solidFill>
                <a:schemeClr val="bg1"/>
              </a:solidFill>
              <a:latin typeface="微软雅黑" panose="020B0503020204020204" charset="-122"/>
              <a:ea typeface="微软雅黑" panose="020B0503020204020204" charset="-122"/>
            </a:endParaRPr>
          </a:p>
        </p:txBody>
      </p:sp>
      <p:sp>
        <p:nvSpPr>
          <p:cNvPr id="359" name="矩形 358"/>
          <p:cNvSpPr/>
          <p:nvPr/>
        </p:nvSpPr>
        <p:spPr>
          <a:xfrm>
            <a:off x="8939705" y="4298440"/>
            <a:ext cx="1503388" cy="748705"/>
          </a:xfrm>
          <a:prstGeom prst="rect">
            <a:avLst/>
          </a:prstGeom>
        </p:spPr>
        <p:txBody>
          <a:bodyPr wrap="square" lIns="91422" tIns="45712" rIns="91422" bIns="45712">
            <a:spAutoFit/>
          </a:bodyPr>
          <a:lstStyle/>
          <a:p>
            <a:pPr algn="ctr"/>
            <a:r>
              <a:rPr lang="zh-CN" altLang="en-US" sz="2100" dirty="0">
                <a:solidFill>
                  <a:schemeClr val="bg1"/>
                </a:solidFill>
                <a:latin typeface="微软雅黑" panose="020B0503020204020204" charset="-122"/>
                <a:ea typeface="微软雅黑" panose="020B0503020204020204" charset="-122"/>
              </a:rPr>
              <a:t>增加</a:t>
            </a:r>
            <a:endParaRPr lang="en-US" altLang="zh-CN" sz="2100" dirty="0">
              <a:solidFill>
                <a:schemeClr val="bg1"/>
              </a:solidFill>
              <a:latin typeface="微软雅黑" panose="020B0503020204020204" charset="-122"/>
              <a:ea typeface="微软雅黑" panose="020B0503020204020204" charset="-122"/>
            </a:endParaRPr>
          </a:p>
          <a:p>
            <a:pPr algn="ctr"/>
            <a:r>
              <a:rPr lang="zh-CN" altLang="en-US" sz="2100" dirty="0">
                <a:solidFill>
                  <a:schemeClr val="bg1"/>
                </a:solidFill>
                <a:latin typeface="微软雅黑" panose="020B0503020204020204" charset="-122"/>
                <a:ea typeface="微软雅黑" panose="020B0503020204020204" charset="-122"/>
              </a:rPr>
              <a:t>入收</a:t>
            </a:r>
            <a:endParaRPr lang="zh-CN" altLang="en-US" sz="2100" dirty="0">
              <a:solidFill>
                <a:schemeClr val="bg1"/>
              </a:solidFill>
              <a:latin typeface="微软雅黑" panose="020B0503020204020204" charset="-122"/>
              <a:ea typeface="微软雅黑" panose="020B0503020204020204" charset="-122"/>
            </a:endParaRPr>
          </a:p>
        </p:txBody>
      </p:sp>
      <p:sp>
        <p:nvSpPr>
          <p:cNvPr id="360" name="文本框 46"/>
          <p:cNvSpPr txBox="1"/>
          <p:nvPr/>
        </p:nvSpPr>
        <p:spPr>
          <a:xfrm>
            <a:off x="712283" y="1807215"/>
            <a:ext cx="552035" cy="707668"/>
          </a:xfrm>
          <a:prstGeom prst="rect">
            <a:avLst/>
          </a:prstGeom>
          <a:noFill/>
        </p:spPr>
        <p:txBody>
          <a:bodyPr wrap="none" lIns="91410" tIns="45705" rIns="91410" bIns="45705" rtlCol="0">
            <a:spAutoFit/>
          </a:bodyPr>
          <a:lstStyle/>
          <a:p>
            <a:pPr algn="ctr"/>
            <a:r>
              <a:rPr lang="en-US" altLang="zh-CN" sz="4000" dirty="0">
                <a:solidFill>
                  <a:schemeClr val="tx2"/>
                </a:solidFill>
                <a:latin typeface="Impact" panose="020B0806030902050204" pitchFamily="34" charset="0"/>
                <a:cs typeface="Aharoni" panose="02010803020104030203" pitchFamily="2" charset="-79"/>
              </a:rPr>
              <a:t>A.</a:t>
            </a:r>
            <a:endParaRPr lang="zh-CN" altLang="en-US" sz="4000" dirty="0">
              <a:solidFill>
                <a:schemeClr val="tx2"/>
              </a:solidFill>
              <a:latin typeface="Impact" panose="020B0806030902050204" pitchFamily="34" charset="0"/>
              <a:cs typeface="Aharoni" panose="02010803020104030203" pitchFamily="2" charset="-79"/>
            </a:endParaRPr>
          </a:p>
        </p:txBody>
      </p:sp>
      <p:sp>
        <p:nvSpPr>
          <p:cNvPr id="363" name="矩形 362"/>
          <p:cNvSpPr/>
          <p:nvPr/>
        </p:nvSpPr>
        <p:spPr>
          <a:xfrm>
            <a:off x="1220684" y="1823572"/>
            <a:ext cx="4569919" cy="677068"/>
          </a:xfrm>
          <a:prstGeom prst="rect">
            <a:avLst/>
          </a:prstGeom>
        </p:spPr>
        <p:txBody>
          <a:bodyPr wrap="square" lIns="121880" tIns="60940" rIns="121880" bIns="60940">
            <a:spAutoFit/>
          </a:bodyPr>
          <a:lstStyle/>
          <a:p>
            <a:pPr lvl="0" algn="l">
              <a:lnSpc>
                <a:spcPct val="120000"/>
              </a:lnSpc>
              <a:defRPr/>
            </a:pPr>
            <a:r>
              <a:rPr lang="zh-CN" altLang="en-US" sz="150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a:t>
            </a:r>
            <a:endParaRPr lang="zh-CN" altLang="zh-CN" sz="1500" dirty="0">
              <a:solidFill>
                <a:schemeClr val="tx1">
                  <a:lumMod val="50000"/>
                  <a:lumOff val="50000"/>
                </a:schemeClr>
              </a:solidFill>
              <a:latin typeface="微软雅黑" panose="020B0503020204020204" charset="-122"/>
              <a:ea typeface="微软雅黑" panose="020B0503020204020204" charset="-122"/>
            </a:endParaRPr>
          </a:p>
        </p:txBody>
      </p:sp>
      <p:sp>
        <p:nvSpPr>
          <p:cNvPr id="365" name="文本框 46"/>
          <p:cNvSpPr txBox="1"/>
          <p:nvPr/>
        </p:nvSpPr>
        <p:spPr>
          <a:xfrm>
            <a:off x="706899" y="2619764"/>
            <a:ext cx="562804" cy="707668"/>
          </a:xfrm>
          <a:prstGeom prst="rect">
            <a:avLst/>
          </a:prstGeom>
          <a:noFill/>
        </p:spPr>
        <p:txBody>
          <a:bodyPr wrap="none" lIns="91410" tIns="45705" rIns="91410" bIns="45705" rtlCol="0">
            <a:spAutoFit/>
          </a:bodyPr>
          <a:lstStyle/>
          <a:p>
            <a:pPr algn="ctr"/>
            <a:r>
              <a:rPr lang="en-US" altLang="zh-CN" sz="4000" dirty="0">
                <a:solidFill>
                  <a:schemeClr val="tx2"/>
                </a:solidFill>
                <a:latin typeface="Impact" panose="020B0806030902050204" pitchFamily="34" charset="0"/>
                <a:cs typeface="Aharoni" panose="02010803020104030203" pitchFamily="2" charset="-79"/>
              </a:rPr>
              <a:t>B.</a:t>
            </a:r>
            <a:endParaRPr lang="zh-CN" altLang="en-US" sz="4000" dirty="0">
              <a:solidFill>
                <a:schemeClr val="tx2"/>
              </a:solidFill>
              <a:latin typeface="Impact" panose="020B0806030902050204" pitchFamily="34" charset="0"/>
              <a:cs typeface="Aharoni" panose="02010803020104030203" pitchFamily="2" charset="-79"/>
            </a:endParaRPr>
          </a:p>
        </p:txBody>
      </p:sp>
      <p:sp>
        <p:nvSpPr>
          <p:cNvPr id="366" name="矩形 365"/>
          <p:cNvSpPr/>
          <p:nvPr/>
        </p:nvSpPr>
        <p:spPr>
          <a:xfrm>
            <a:off x="1220684" y="2636121"/>
            <a:ext cx="4569919" cy="677068"/>
          </a:xfrm>
          <a:prstGeom prst="rect">
            <a:avLst/>
          </a:prstGeom>
        </p:spPr>
        <p:txBody>
          <a:bodyPr wrap="square" lIns="121880" tIns="60940" rIns="121880" bIns="60940">
            <a:spAutoFit/>
          </a:bodyPr>
          <a:lstStyle/>
          <a:p>
            <a:pPr lvl="0" algn="l">
              <a:lnSpc>
                <a:spcPct val="120000"/>
              </a:lnSpc>
              <a:defRPr/>
            </a:pPr>
            <a:r>
              <a:rPr lang="zh-CN" altLang="en-US" sz="150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a:t>
            </a:r>
            <a:endParaRPr lang="zh-CN" altLang="zh-CN" sz="1500" dirty="0">
              <a:solidFill>
                <a:schemeClr val="tx1">
                  <a:lumMod val="50000"/>
                  <a:lumOff val="50000"/>
                </a:schemeClr>
              </a:solidFill>
              <a:latin typeface="微软雅黑" panose="020B0503020204020204" charset="-122"/>
              <a:ea typeface="微软雅黑" panose="020B0503020204020204" charset="-122"/>
            </a:endParaRPr>
          </a:p>
        </p:txBody>
      </p:sp>
      <p:sp>
        <p:nvSpPr>
          <p:cNvPr id="367" name="文本框 46"/>
          <p:cNvSpPr txBox="1"/>
          <p:nvPr/>
        </p:nvSpPr>
        <p:spPr>
          <a:xfrm>
            <a:off x="706899" y="3404688"/>
            <a:ext cx="562804" cy="707668"/>
          </a:xfrm>
          <a:prstGeom prst="rect">
            <a:avLst/>
          </a:prstGeom>
          <a:noFill/>
        </p:spPr>
        <p:txBody>
          <a:bodyPr wrap="none" lIns="91410" tIns="45705" rIns="91410" bIns="45705" rtlCol="0">
            <a:spAutoFit/>
          </a:bodyPr>
          <a:lstStyle/>
          <a:p>
            <a:pPr algn="ctr"/>
            <a:r>
              <a:rPr lang="en-US" altLang="zh-CN" sz="4000" dirty="0">
                <a:solidFill>
                  <a:schemeClr val="tx2"/>
                </a:solidFill>
                <a:latin typeface="Impact" panose="020B0806030902050204" pitchFamily="34" charset="0"/>
                <a:cs typeface="Aharoni" panose="02010803020104030203" pitchFamily="2" charset="-79"/>
              </a:rPr>
              <a:t>C.</a:t>
            </a:r>
            <a:endParaRPr lang="zh-CN" altLang="en-US" sz="4000" dirty="0">
              <a:solidFill>
                <a:schemeClr val="tx2"/>
              </a:solidFill>
              <a:latin typeface="Impact" panose="020B0806030902050204" pitchFamily="34" charset="0"/>
              <a:cs typeface="Aharoni" panose="02010803020104030203" pitchFamily="2" charset="-79"/>
            </a:endParaRPr>
          </a:p>
        </p:txBody>
      </p:sp>
      <p:sp>
        <p:nvSpPr>
          <p:cNvPr id="368" name="矩形 367"/>
          <p:cNvSpPr/>
          <p:nvPr/>
        </p:nvSpPr>
        <p:spPr>
          <a:xfrm>
            <a:off x="1220684" y="3421045"/>
            <a:ext cx="4569919" cy="677068"/>
          </a:xfrm>
          <a:prstGeom prst="rect">
            <a:avLst/>
          </a:prstGeom>
        </p:spPr>
        <p:txBody>
          <a:bodyPr wrap="square" lIns="121880" tIns="60940" rIns="121880" bIns="60940">
            <a:spAutoFit/>
          </a:bodyPr>
          <a:lstStyle/>
          <a:p>
            <a:pPr lvl="0" algn="l">
              <a:lnSpc>
                <a:spcPct val="120000"/>
              </a:lnSpc>
              <a:defRPr/>
            </a:pPr>
            <a:r>
              <a:rPr lang="zh-CN" altLang="en-US" sz="150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a:t>
            </a:r>
            <a:endParaRPr lang="zh-CN" altLang="zh-CN" sz="1500" dirty="0">
              <a:solidFill>
                <a:schemeClr val="tx1">
                  <a:lumMod val="50000"/>
                  <a:lumOff val="50000"/>
                </a:schemeClr>
              </a:solidFill>
              <a:latin typeface="微软雅黑" panose="020B0503020204020204" charset="-122"/>
              <a:ea typeface="微软雅黑" panose="020B0503020204020204" charset="-122"/>
            </a:endParaRPr>
          </a:p>
        </p:txBody>
      </p:sp>
      <p:sp>
        <p:nvSpPr>
          <p:cNvPr id="369" name="文本框 46"/>
          <p:cNvSpPr txBox="1"/>
          <p:nvPr/>
        </p:nvSpPr>
        <p:spPr>
          <a:xfrm>
            <a:off x="706899" y="4241550"/>
            <a:ext cx="562804" cy="707668"/>
          </a:xfrm>
          <a:prstGeom prst="rect">
            <a:avLst/>
          </a:prstGeom>
          <a:noFill/>
        </p:spPr>
        <p:txBody>
          <a:bodyPr wrap="none" lIns="91410" tIns="45705" rIns="91410" bIns="45705" rtlCol="0">
            <a:spAutoFit/>
          </a:bodyPr>
          <a:lstStyle/>
          <a:p>
            <a:pPr algn="ctr"/>
            <a:r>
              <a:rPr lang="en-US" altLang="zh-CN" sz="4000" dirty="0">
                <a:solidFill>
                  <a:schemeClr val="tx2"/>
                </a:solidFill>
                <a:latin typeface="Impact" panose="020B0806030902050204" pitchFamily="34" charset="0"/>
                <a:cs typeface="Aharoni" panose="02010803020104030203" pitchFamily="2" charset="-79"/>
              </a:rPr>
              <a:t>D.</a:t>
            </a:r>
            <a:endParaRPr lang="zh-CN" altLang="en-US" sz="4000" dirty="0">
              <a:solidFill>
                <a:schemeClr val="tx2"/>
              </a:solidFill>
              <a:latin typeface="Impact" panose="020B0806030902050204" pitchFamily="34" charset="0"/>
              <a:cs typeface="Aharoni" panose="02010803020104030203" pitchFamily="2" charset="-79"/>
            </a:endParaRPr>
          </a:p>
        </p:txBody>
      </p:sp>
      <p:sp>
        <p:nvSpPr>
          <p:cNvPr id="370" name="矩形 369"/>
          <p:cNvSpPr/>
          <p:nvPr/>
        </p:nvSpPr>
        <p:spPr>
          <a:xfrm>
            <a:off x="1220684" y="4257908"/>
            <a:ext cx="3453351" cy="954067"/>
          </a:xfrm>
          <a:prstGeom prst="rect">
            <a:avLst/>
          </a:prstGeom>
        </p:spPr>
        <p:txBody>
          <a:bodyPr wrap="square" lIns="121880" tIns="60940" rIns="121880" bIns="60940">
            <a:spAutoFit/>
          </a:bodyPr>
          <a:lstStyle/>
          <a:p>
            <a:pPr lvl="0" algn="l">
              <a:lnSpc>
                <a:spcPct val="120000"/>
              </a:lnSpc>
              <a:defRPr/>
            </a:pPr>
            <a:r>
              <a:rPr lang="zh-CN" altLang="en-US" sz="150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a:t>
            </a:r>
            <a:endParaRPr lang="zh-CN" altLang="zh-CN" sz="1500" dirty="0">
              <a:solidFill>
                <a:schemeClr val="tx1">
                  <a:lumMod val="50000"/>
                  <a:lumOff val="50000"/>
                </a:schemeClr>
              </a:solidFill>
              <a:latin typeface="微软雅黑" panose="020B0503020204020204" charset="-122"/>
              <a:ea typeface="微软雅黑" panose="020B0503020204020204" charset="-122"/>
            </a:endParaRPr>
          </a:p>
        </p:txBody>
      </p:sp>
      <p:sp>
        <p:nvSpPr>
          <p:cNvPr id="371" name="文本框 46"/>
          <p:cNvSpPr txBox="1"/>
          <p:nvPr/>
        </p:nvSpPr>
        <p:spPr>
          <a:xfrm>
            <a:off x="742154" y="5219644"/>
            <a:ext cx="492293" cy="707668"/>
          </a:xfrm>
          <a:prstGeom prst="rect">
            <a:avLst/>
          </a:prstGeom>
          <a:noFill/>
        </p:spPr>
        <p:txBody>
          <a:bodyPr wrap="none" lIns="91410" tIns="45705" rIns="91410" bIns="45705" rtlCol="0">
            <a:spAutoFit/>
          </a:bodyPr>
          <a:lstStyle/>
          <a:p>
            <a:pPr algn="ctr"/>
            <a:r>
              <a:rPr lang="en-US" altLang="zh-CN" sz="4000" dirty="0">
                <a:solidFill>
                  <a:schemeClr val="tx2"/>
                </a:solidFill>
                <a:latin typeface="Impact" panose="020B0806030902050204" pitchFamily="34" charset="0"/>
                <a:cs typeface="Aharoni" panose="02010803020104030203" pitchFamily="2" charset="-79"/>
              </a:rPr>
              <a:t>E.</a:t>
            </a:r>
            <a:endParaRPr lang="zh-CN" altLang="en-US" sz="4000" dirty="0">
              <a:solidFill>
                <a:schemeClr val="tx2"/>
              </a:solidFill>
              <a:latin typeface="Impact" panose="020B0806030902050204" pitchFamily="34" charset="0"/>
              <a:cs typeface="Aharoni" panose="02010803020104030203" pitchFamily="2" charset="-79"/>
            </a:endParaRPr>
          </a:p>
        </p:txBody>
      </p:sp>
      <p:sp>
        <p:nvSpPr>
          <p:cNvPr id="372" name="矩形 371"/>
          <p:cNvSpPr/>
          <p:nvPr/>
        </p:nvSpPr>
        <p:spPr>
          <a:xfrm>
            <a:off x="1220684" y="5236002"/>
            <a:ext cx="3453351" cy="954067"/>
          </a:xfrm>
          <a:prstGeom prst="rect">
            <a:avLst/>
          </a:prstGeom>
        </p:spPr>
        <p:txBody>
          <a:bodyPr wrap="square" lIns="121880" tIns="60940" rIns="121880" bIns="60940">
            <a:spAutoFit/>
          </a:bodyPr>
          <a:lstStyle/>
          <a:p>
            <a:pPr lvl="0" algn="l">
              <a:lnSpc>
                <a:spcPct val="120000"/>
              </a:lnSpc>
              <a:defRPr/>
            </a:pPr>
            <a:r>
              <a:rPr lang="zh-CN" altLang="en-US" sz="1500" dirty="0">
                <a:solidFill>
                  <a:schemeClr val="tx1">
                    <a:lumMod val="50000"/>
                    <a:lumOff val="50000"/>
                  </a:schemeClr>
                </a:solidFill>
                <a:latin typeface="微软雅黑" panose="020B0503020204020204" charset="-122"/>
                <a:ea typeface="微软雅黑" panose="020B0503020204020204" charset="-122"/>
              </a:rPr>
              <a:t>您的内容打在这里，或者通过复制您的文本后，在此框中选择粘贴，并选择只保留文字。</a:t>
            </a:r>
            <a:endParaRPr lang="zh-CN" altLang="zh-CN" sz="1500" dirty="0">
              <a:solidFill>
                <a:schemeClr val="tx1">
                  <a:lumMod val="50000"/>
                  <a:lumOff val="50000"/>
                </a:schemeClr>
              </a:solidFill>
              <a:latin typeface="微软雅黑" panose="020B0503020204020204" charset="-122"/>
              <a:ea typeface="微软雅黑" panose="020B050302020402020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randombar(horizontal)">
                                      <p:cBhvr>
                                        <p:cTn id="7" dur="500"/>
                                        <p:tgtEl>
                                          <p:spTgt spid="71"/>
                                        </p:tgtEl>
                                      </p:cBhvr>
                                    </p:animEffect>
                                  </p:childTnLst>
                                </p:cTn>
                              </p:par>
                              <p:par>
                                <p:cTn id="8" presetID="14" presetClass="entr" presetSubtype="10" fill="hold" nodeType="withEffect">
                                  <p:stCondLst>
                                    <p:cond delay="0"/>
                                  </p:stCondLst>
                                  <p:childTnLst>
                                    <p:set>
                                      <p:cBhvr>
                                        <p:cTn id="9" dur="1" fill="hold">
                                          <p:stCondLst>
                                            <p:cond delay="0"/>
                                          </p:stCondLst>
                                        </p:cTn>
                                        <p:tgtEl>
                                          <p:spTgt spid="303"/>
                                        </p:tgtEl>
                                        <p:attrNameLst>
                                          <p:attrName>style.visibility</p:attrName>
                                        </p:attrNameLst>
                                      </p:cBhvr>
                                      <p:to>
                                        <p:strVal val="visible"/>
                                      </p:to>
                                    </p:set>
                                    <p:animEffect transition="in" filter="randombar(horizontal)">
                                      <p:cBhvr>
                                        <p:cTn id="10" dur="500"/>
                                        <p:tgtEl>
                                          <p:spTgt spid="303"/>
                                        </p:tgtEl>
                                      </p:cBhvr>
                                    </p:animEffect>
                                  </p:childTnLst>
                                </p:cTn>
                              </p:par>
                              <p:par>
                                <p:cTn id="11" presetID="14" presetClass="entr" presetSubtype="10" fill="hold" nodeType="withEffect">
                                  <p:stCondLst>
                                    <p:cond delay="0"/>
                                  </p:stCondLst>
                                  <p:childTnLst>
                                    <p:set>
                                      <p:cBhvr>
                                        <p:cTn id="12" dur="1" fill="hold">
                                          <p:stCondLst>
                                            <p:cond delay="0"/>
                                          </p:stCondLst>
                                        </p:cTn>
                                        <p:tgtEl>
                                          <p:spTgt spid="308"/>
                                        </p:tgtEl>
                                        <p:attrNameLst>
                                          <p:attrName>style.visibility</p:attrName>
                                        </p:attrNameLst>
                                      </p:cBhvr>
                                      <p:to>
                                        <p:strVal val="visible"/>
                                      </p:to>
                                    </p:set>
                                    <p:animEffect transition="in" filter="randombar(horizontal)">
                                      <p:cBhvr>
                                        <p:cTn id="13" dur="500"/>
                                        <p:tgtEl>
                                          <p:spTgt spid="308"/>
                                        </p:tgtEl>
                                      </p:cBhvr>
                                    </p:animEffect>
                                  </p:childTnLst>
                                </p:cTn>
                              </p:par>
                              <p:par>
                                <p:cTn id="14" presetID="14" presetClass="entr" presetSubtype="10" fill="hold" nodeType="withEffect">
                                  <p:stCondLst>
                                    <p:cond delay="0"/>
                                  </p:stCondLst>
                                  <p:childTnLst>
                                    <p:set>
                                      <p:cBhvr>
                                        <p:cTn id="15" dur="1" fill="hold">
                                          <p:stCondLst>
                                            <p:cond delay="0"/>
                                          </p:stCondLst>
                                        </p:cTn>
                                        <p:tgtEl>
                                          <p:spTgt spid="313"/>
                                        </p:tgtEl>
                                        <p:attrNameLst>
                                          <p:attrName>style.visibility</p:attrName>
                                        </p:attrNameLst>
                                      </p:cBhvr>
                                      <p:to>
                                        <p:strVal val="visible"/>
                                      </p:to>
                                    </p:set>
                                    <p:animEffect transition="in" filter="randombar(horizontal)">
                                      <p:cBhvr>
                                        <p:cTn id="16" dur="500"/>
                                        <p:tgtEl>
                                          <p:spTgt spid="313"/>
                                        </p:tgtEl>
                                      </p:cBhvr>
                                    </p:animEffect>
                                  </p:childTnLst>
                                </p:cTn>
                              </p:par>
                              <p:par>
                                <p:cTn id="17" presetID="14" presetClass="entr" presetSubtype="10" fill="hold" nodeType="withEffect">
                                  <p:stCondLst>
                                    <p:cond delay="0"/>
                                  </p:stCondLst>
                                  <p:childTnLst>
                                    <p:set>
                                      <p:cBhvr>
                                        <p:cTn id="18" dur="1" fill="hold">
                                          <p:stCondLst>
                                            <p:cond delay="0"/>
                                          </p:stCondLst>
                                        </p:cTn>
                                        <p:tgtEl>
                                          <p:spTgt spid="316"/>
                                        </p:tgtEl>
                                        <p:attrNameLst>
                                          <p:attrName>style.visibility</p:attrName>
                                        </p:attrNameLst>
                                      </p:cBhvr>
                                      <p:to>
                                        <p:strVal val="visible"/>
                                      </p:to>
                                    </p:set>
                                    <p:animEffect transition="in" filter="randombar(horizontal)">
                                      <p:cBhvr>
                                        <p:cTn id="19" dur="500"/>
                                        <p:tgtEl>
                                          <p:spTgt spid="316"/>
                                        </p:tgtEl>
                                      </p:cBhvr>
                                    </p:animEffect>
                                  </p:childTnLst>
                                </p:cTn>
                              </p:par>
                              <p:par>
                                <p:cTn id="20" presetID="14" presetClass="entr" presetSubtype="10" fill="hold" nodeType="withEffect">
                                  <p:stCondLst>
                                    <p:cond delay="0"/>
                                  </p:stCondLst>
                                  <p:childTnLst>
                                    <p:set>
                                      <p:cBhvr>
                                        <p:cTn id="21" dur="1" fill="hold">
                                          <p:stCondLst>
                                            <p:cond delay="0"/>
                                          </p:stCondLst>
                                        </p:cTn>
                                        <p:tgtEl>
                                          <p:spTgt spid="321"/>
                                        </p:tgtEl>
                                        <p:attrNameLst>
                                          <p:attrName>style.visibility</p:attrName>
                                        </p:attrNameLst>
                                      </p:cBhvr>
                                      <p:to>
                                        <p:strVal val="visible"/>
                                      </p:to>
                                    </p:set>
                                    <p:animEffect transition="in" filter="randombar(horizontal)">
                                      <p:cBhvr>
                                        <p:cTn id="22" dur="500"/>
                                        <p:tgtEl>
                                          <p:spTgt spid="321"/>
                                        </p:tgtEl>
                                      </p:cBhvr>
                                    </p:animEffect>
                                  </p:childTnLst>
                                </p:cTn>
                              </p:par>
                              <p:par>
                                <p:cTn id="23" presetID="14" presetClass="entr" presetSubtype="10" fill="hold" nodeType="withEffect">
                                  <p:stCondLst>
                                    <p:cond delay="0"/>
                                  </p:stCondLst>
                                  <p:childTnLst>
                                    <p:set>
                                      <p:cBhvr>
                                        <p:cTn id="24" dur="1" fill="hold">
                                          <p:stCondLst>
                                            <p:cond delay="0"/>
                                          </p:stCondLst>
                                        </p:cTn>
                                        <p:tgtEl>
                                          <p:spTgt spid="324"/>
                                        </p:tgtEl>
                                        <p:attrNameLst>
                                          <p:attrName>style.visibility</p:attrName>
                                        </p:attrNameLst>
                                      </p:cBhvr>
                                      <p:to>
                                        <p:strVal val="visible"/>
                                      </p:to>
                                    </p:set>
                                    <p:animEffect transition="in" filter="randombar(horizontal)">
                                      <p:cBhvr>
                                        <p:cTn id="25" dur="500"/>
                                        <p:tgtEl>
                                          <p:spTgt spid="324"/>
                                        </p:tgtEl>
                                      </p:cBhvr>
                                    </p:animEffect>
                                  </p:childTnLst>
                                </p:cTn>
                              </p:par>
                              <p:par>
                                <p:cTn id="26" presetID="14" presetClass="entr" presetSubtype="10" fill="hold"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randombar(horizontal)">
                                      <p:cBhvr>
                                        <p:cTn id="28" dur="500"/>
                                        <p:tgtEl>
                                          <p:spTgt spid="61"/>
                                        </p:tgtEl>
                                      </p:cBhvr>
                                    </p:animEffect>
                                  </p:childTnLst>
                                </p:cTn>
                              </p:par>
                              <p:par>
                                <p:cTn id="29" presetID="14" presetClass="entr" presetSubtype="10" fill="hold" nodeType="withEffect">
                                  <p:stCondLst>
                                    <p:cond delay="0"/>
                                  </p:stCondLst>
                                  <p:childTnLst>
                                    <p:set>
                                      <p:cBhvr>
                                        <p:cTn id="30" dur="1" fill="hold">
                                          <p:stCondLst>
                                            <p:cond delay="0"/>
                                          </p:stCondLst>
                                        </p:cTn>
                                        <p:tgtEl>
                                          <p:spTgt spid="342"/>
                                        </p:tgtEl>
                                        <p:attrNameLst>
                                          <p:attrName>style.visibility</p:attrName>
                                        </p:attrNameLst>
                                      </p:cBhvr>
                                      <p:to>
                                        <p:strVal val="visible"/>
                                      </p:to>
                                    </p:set>
                                    <p:animEffect transition="in" filter="randombar(horizontal)">
                                      <p:cBhvr>
                                        <p:cTn id="31" dur="500"/>
                                        <p:tgtEl>
                                          <p:spTgt spid="342"/>
                                        </p:tgtEl>
                                      </p:cBhvr>
                                    </p:animEffect>
                                  </p:childTnLst>
                                </p:cTn>
                              </p:par>
                              <p:par>
                                <p:cTn id="32" presetID="14" presetClass="entr" presetSubtype="10" fill="hold" nodeType="withEffect">
                                  <p:stCondLst>
                                    <p:cond delay="0"/>
                                  </p:stCondLst>
                                  <p:childTnLst>
                                    <p:set>
                                      <p:cBhvr>
                                        <p:cTn id="33" dur="1" fill="hold">
                                          <p:stCondLst>
                                            <p:cond delay="0"/>
                                          </p:stCondLst>
                                        </p:cTn>
                                        <p:tgtEl>
                                          <p:spTgt spid="345"/>
                                        </p:tgtEl>
                                        <p:attrNameLst>
                                          <p:attrName>style.visibility</p:attrName>
                                        </p:attrNameLst>
                                      </p:cBhvr>
                                      <p:to>
                                        <p:strVal val="visible"/>
                                      </p:to>
                                    </p:set>
                                    <p:animEffect transition="in" filter="randombar(horizontal)">
                                      <p:cBhvr>
                                        <p:cTn id="34" dur="500"/>
                                        <p:tgtEl>
                                          <p:spTgt spid="345"/>
                                        </p:tgtEl>
                                      </p:cBhvr>
                                    </p:animEffect>
                                  </p:childTnLst>
                                </p:cTn>
                              </p:par>
                              <p:par>
                                <p:cTn id="35" presetID="14" presetClass="entr" presetSubtype="10" fill="hold" nodeType="withEffect">
                                  <p:stCondLst>
                                    <p:cond delay="0"/>
                                  </p:stCondLst>
                                  <p:childTnLst>
                                    <p:set>
                                      <p:cBhvr>
                                        <p:cTn id="36" dur="1" fill="hold">
                                          <p:stCondLst>
                                            <p:cond delay="0"/>
                                          </p:stCondLst>
                                        </p:cTn>
                                        <p:tgtEl>
                                          <p:spTgt spid="348"/>
                                        </p:tgtEl>
                                        <p:attrNameLst>
                                          <p:attrName>style.visibility</p:attrName>
                                        </p:attrNameLst>
                                      </p:cBhvr>
                                      <p:to>
                                        <p:strVal val="visible"/>
                                      </p:to>
                                    </p:set>
                                    <p:animEffect transition="in" filter="randombar(horizontal)">
                                      <p:cBhvr>
                                        <p:cTn id="37" dur="500"/>
                                        <p:tgtEl>
                                          <p:spTgt spid="348"/>
                                        </p:tgtEl>
                                      </p:cBhvr>
                                    </p:animEffect>
                                  </p:childTnLst>
                                </p:cTn>
                              </p:par>
                              <p:par>
                                <p:cTn id="38" presetID="14" presetClass="entr" presetSubtype="10" fill="hold" nodeType="withEffect">
                                  <p:stCondLst>
                                    <p:cond delay="0"/>
                                  </p:stCondLst>
                                  <p:childTnLst>
                                    <p:set>
                                      <p:cBhvr>
                                        <p:cTn id="39" dur="1" fill="hold">
                                          <p:stCondLst>
                                            <p:cond delay="0"/>
                                          </p:stCondLst>
                                        </p:cTn>
                                        <p:tgtEl>
                                          <p:spTgt spid="354"/>
                                        </p:tgtEl>
                                        <p:attrNameLst>
                                          <p:attrName>style.visibility</p:attrName>
                                        </p:attrNameLst>
                                      </p:cBhvr>
                                      <p:to>
                                        <p:strVal val="visible"/>
                                      </p:to>
                                    </p:set>
                                    <p:animEffect transition="in" filter="randombar(horizontal)">
                                      <p:cBhvr>
                                        <p:cTn id="40" dur="500"/>
                                        <p:tgtEl>
                                          <p:spTgt spid="354"/>
                                        </p:tgtEl>
                                      </p:cBhvr>
                                    </p:animEffect>
                                  </p:childTnLst>
                                </p:cTn>
                              </p:par>
                            </p:childTnLst>
                          </p:cTn>
                        </p:par>
                        <p:par>
                          <p:cTn id="41" fill="hold">
                            <p:stCondLst>
                              <p:cond delay="500"/>
                            </p:stCondLst>
                            <p:childTnLst>
                              <p:par>
                                <p:cTn id="42" presetID="16" presetClass="entr" presetSubtype="21" fill="hold" grpId="0" nodeType="afterEffect">
                                  <p:stCondLst>
                                    <p:cond delay="0"/>
                                  </p:stCondLst>
                                  <p:childTnLst>
                                    <p:set>
                                      <p:cBhvr>
                                        <p:cTn id="43" dur="1" fill="hold">
                                          <p:stCondLst>
                                            <p:cond delay="0"/>
                                          </p:stCondLst>
                                        </p:cTn>
                                        <p:tgtEl>
                                          <p:spTgt spid="357"/>
                                        </p:tgtEl>
                                        <p:attrNameLst>
                                          <p:attrName>style.visibility</p:attrName>
                                        </p:attrNameLst>
                                      </p:cBhvr>
                                      <p:to>
                                        <p:strVal val="visible"/>
                                      </p:to>
                                    </p:set>
                                    <p:animEffect transition="in" filter="barn(inVertical)">
                                      <p:cBhvr>
                                        <p:cTn id="44" dur="500"/>
                                        <p:tgtEl>
                                          <p:spTgt spid="35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358"/>
                                        </p:tgtEl>
                                        <p:attrNameLst>
                                          <p:attrName>style.visibility</p:attrName>
                                        </p:attrNameLst>
                                      </p:cBhvr>
                                      <p:to>
                                        <p:strVal val="visible"/>
                                      </p:to>
                                    </p:set>
                                    <p:animEffect transition="in" filter="barn(inVertical)">
                                      <p:cBhvr>
                                        <p:cTn id="47" dur="500"/>
                                        <p:tgtEl>
                                          <p:spTgt spid="35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59"/>
                                        </p:tgtEl>
                                        <p:attrNameLst>
                                          <p:attrName>style.visibility</p:attrName>
                                        </p:attrNameLst>
                                      </p:cBhvr>
                                      <p:to>
                                        <p:strVal val="visible"/>
                                      </p:to>
                                    </p:set>
                                    <p:animEffect transition="in" filter="barn(inVertical)">
                                      <p:cBhvr>
                                        <p:cTn id="50" dur="500"/>
                                        <p:tgtEl>
                                          <p:spTgt spid="359"/>
                                        </p:tgtEl>
                                      </p:cBhvr>
                                    </p:animEffect>
                                  </p:childTnLst>
                                </p:cTn>
                              </p:par>
                            </p:childTnLst>
                          </p:cTn>
                        </p:par>
                        <p:par>
                          <p:cTn id="51" fill="hold">
                            <p:stCondLst>
                              <p:cond delay="1000"/>
                            </p:stCondLst>
                            <p:childTnLst>
                              <p:par>
                                <p:cTn id="52" presetID="2" presetClass="entr" presetSubtype="8" fill="hold" grpId="0" nodeType="afterEffect">
                                  <p:stCondLst>
                                    <p:cond delay="0"/>
                                  </p:stCondLst>
                                  <p:childTnLst>
                                    <p:set>
                                      <p:cBhvr>
                                        <p:cTn id="53" dur="1" fill="hold">
                                          <p:stCondLst>
                                            <p:cond delay="0"/>
                                          </p:stCondLst>
                                        </p:cTn>
                                        <p:tgtEl>
                                          <p:spTgt spid="360"/>
                                        </p:tgtEl>
                                        <p:attrNameLst>
                                          <p:attrName>style.visibility</p:attrName>
                                        </p:attrNameLst>
                                      </p:cBhvr>
                                      <p:to>
                                        <p:strVal val="visible"/>
                                      </p:to>
                                    </p:set>
                                    <p:anim calcmode="lin" valueType="num">
                                      <p:cBhvr additive="base">
                                        <p:cTn id="54" dur="500" fill="hold"/>
                                        <p:tgtEl>
                                          <p:spTgt spid="360"/>
                                        </p:tgtEl>
                                        <p:attrNameLst>
                                          <p:attrName>ppt_x</p:attrName>
                                        </p:attrNameLst>
                                      </p:cBhvr>
                                      <p:tavLst>
                                        <p:tav tm="0">
                                          <p:val>
                                            <p:strVal val="0-#ppt_w/2"/>
                                          </p:val>
                                        </p:tav>
                                        <p:tav tm="100000">
                                          <p:val>
                                            <p:strVal val="#ppt_x"/>
                                          </p:val>
                                        </p:tav>
                                      </p:tavLst>
                                    </p:anim>
                                    <p:anim calcmode="lin" valueType="num">
                                      <p:cBhvr additive="base">
                                        <p:cTn id="55" dur="500" fill="hold"/>
                                        <p:tgtEl>
                                          <p:spTgt spid="360"/>
                                        </p:tgtEl>
                                        <p:attrNameLst>
                                          <p:attrName>ppt_y</p:attrName>
                                        </p:attrNameLst>
                                      </p:cBhvr>
                                      <p:tavLst>
                                        <p:tav tm="0">
                                          <p:val>
                                            <p:strVal val="#ppt_y"/>
                                          </p:val>
                                        </p:tav>
                                        <p:tav tm="100000">
                                          <p:val>
                                            <p:strVal val="#ppt_y"/>
                                          </p:val>
                                        </p:tav>
                                      </p:tavLst>
                                    </p:anim>
                                  </p:childTnLst>
                                </p:cTn>
                              </p:par>
                              <p:par>
                                <p:cTn id="56" presetID="22" presetClass="entr" presetSubtype="8" fill="hold" grpId="0" nodeType="withEffect">
                                  <p:stCondLst>
                                    <p:cond delay="0"/>
                                  </p:stCondLst>
                                  <p:childTnLst>
                                    <p:set>
                                      <p:cBhvr>
                                        <p:cTn id="57" dur="1" fill="hold">
                                          <p:stCondLst>
                                            <p:cond delay="0"/>
                                          </p:stCondLst>
                                        </p:cTn>
                                        <p:tgtEl>
                                          <p:spTgt spid="363"/>
                                        </p:tgtEl>
                                        <p:attrNameLst>
                                          <p:attrName>style.visibility</p:attrName>
                                        </p:attrNameLst>
                                      </p:cBhvr>
                                      <p:to>
                                        <p:strVal val="visible"/>
                                      </p:to>
                                    </p:set>
                                    <p:animEffect transition="in" filter="wipe(left)">
                                      <p:cBhvr>
                                        <p:cTn id="58" dur="500"/>
                                        <p:tgtEl>
                                          <p:spTgt spid="363"/>
                                        </p:tgtEl>
                                      </p:cBhvr>
                                    </p:animEffect>
                                  </p:childTnLst>
                                </p:cTn>
                              </p:par>
                            </p:childTnLst>
                          </p:cTn>
                        </p:par>
                        <p:par>
                          <p:cTn id="59" fill="hold">
                            <p:stCondLst>
                              <p:cond delay="1500"/>
                            </p:stCondLst>
                            <p:childTnLst>
                              <p:par>
                                <p:cTn id="60" presetID="2" presetClass="entr" presetSubtype="8" fill="hold" grpId="0" nodeType="afterEffect">
                                  <p:stCondLst>
                                    <p:cond delay="0"/>
                                  </p:stCondLst>
                                  <p:childTnLst>
                                    <p:set>
                                      <p:cBhvr>
                                        <p:cTn id="61" dur="1" fill="hold">
                                          <p:stCondLst>
                                            <p:cond delay="0"/>
                                          </p:stCondLst>
                                        </p:cTn>
                                        <p:tgtEl>
                                          <p:spTgt spid="365"/>
                                        </p:tgtEl>
                                        <p:attrNameLst>
                                          <p:attrName>style.visibility</p:attrName>
                                        </p:attrNameLst>
                                      </p:cBhvr>
                                      <p:to>
                                        <p:strVal val="visible"/>
                                      </p:to>
                                    </p:set>
                                    <p:anim calcmode="lin" valueType="num">
                                      <p:cBhvr additive="base">
                                        <p:cTn id="62" dur="500" fill="hold"/>
                                        <p:tgtEl>
                                          <p:spTgt spid="365"/>
                                        </p:tgtEl>
                                        <p:attrNameLst>
                                          <p:attrName>ppt_x</p:attrName>
                                        </p:attrNameLst>
                                      </p:cBhvr>
                                      <p:tavLst>
                                        <p:tav tm="0">
                                          <p:val>
                                            <p:strVal val="0-#ppt_w/2"/>
                                          </p:val>
                                        </p:tav>
                                        <p:tav tm="100000">
                                          <p:val>
                                            <p:strVal val="#ppt_x"/>
                                          </p:val>
                                        </p:tav>
                                      </p:tavLst>
                                    </p:anim>
                                    <p:anim calcmode="lin" valueType="num">
                                      <p:cBhvr additive="base">
                                        <p:cTn id="63" dur="500" fill="hold"/>
                                        <p:tgtEl>
                                          <p:spTgt spid="365"/>
                                        </p:tgtEl>
                                        <p:attrNameLst>
                                          <p:attrName>ppt_y</p:attrName>
                                        </p:attrNameLst>
                                      </p:cBhvr>
                                      <p:tavLst>
                                        <p:tav tm="0">
                                          <p:val>
                                            <p:strVal val="#ppt_y"/>
                                          </p:val>
                                        </p:tav>
                                        <p:tav tm="100000">
                                          <p:val>
                                            <p:strVal val="#ppt_y"/>
                                          </p:val>
                                        </p:tav>
                                      </p:tavLst>
                                    </p:anim>
                                  </p:childTnLst>
                                </p:cTn>
                              </p:par>
                              <p:par>
                                <p:cTn id="64" presetID="22" presetClass="entr" presetSubtype="8" fill="hold" grpId="0" nodeType="withEffect">
                                  <p:stCondLst>
                                    <p:cond delay="0"/>
                                  </p:stCondLst>
                                  <p:childTnLst>
                                    <p:set>
                                      <p:cBhvr>
                                        <p:cTn id="65" dur="1" fill="hold">
                                          <p:stCondLst>
                                            <p:cond delay="0"/>
                                          </p:stCondLst>
                                        </p:cTn>
                                        <p:tgtEl>
                                          <p:spTgt spid="366"/>
                                        </p:tgtEl>
                                        <p:attrNameLst>
                                          <p:attrName>style.visibility</p:attrName>
                                        </p:attrNameLst>
                                      </p:cBhvr>
                                      <p:to>
                                        <p:strVal val="visible"/>
                                      </p:to>
                                    </p:set>
                                    <p:animEffect transition="in" filter="wipe(left)">
                                      <p:cBhvr>
                                        <p:cTn id="66" dur="500"/>
                                        <p:tgtEl>
                                          <p:spTgt spid="366"/>
                                        </p:tgtEl>
                                      </p:cBhvr>
                                    </p:animEffect>
                                  </p:childTnLst>
                                </p:cTn>
                              </p:par>
                            </p:childTnLst>
                          </p:cTn>
                        </p:par>
                        <p:par>
                          <p:cTn id="67" fill="hold">
                            <p:stCondLst>
                              <p:cond delay="2000"/>
                            </p:stCondLst>
                            <p:childTnLst>
                              <p:par>
                                <p:cTn id="68" presetID="2" presetClass="entr" presetSubtype="8" fill="hold" grpId="0" nodeType="afterEffect">
                                  <p:stCondLst>
                                    <p:cond delay="0"/>
                                  </p:stCondLst>
                                  <p:childTnLst>
                                    <p:set>
                                      <p:cBhvr>
                                        <p:cTn id="69" dur="1" fill="hold">
                                          <p:stCondLst>
                                            <p:cond delay="0"/>
                                          </p:stCondLst>
                                        </p:cTn>
                                        <p:tgtEl>
                                          <p:spTgt spid="367"/>
                                        </p:tgtEl>
                                        <p:attrNameLst>
                                          <p:attrName>style.visibility</p:attrName>
                                        </p:attrNameLst>
                                      </p:cBhvr>
                                      <p:to>
                                        <p:strVal val="visible"/>
                                      </p:to>
                                    </p:set>
                                    <p:anim calcmode="lin" valueType="num">
                                      <p:cBhvr additive="base">
                                        <p:cTn id="70" dur="500" fill="hold"/>
                                        <p:tgtEl>
                                          <p:spTgt spid="367"/>
                                        </p:tgtEl>
                                        <p:attrNameLst>
                                          <p:attrName>ppt_x</p:attrName>
                                        </p:attrNameLst>
                                      </p:cBhvr>
                                      <p:tavLst>
                                        <p:tav tm="0">
                                          <p:val>
                                            <p:strVal val="0-#ppt_w/2"/>
                                          </p:val>
                                        </p:tav>
                                        <p:tav tm="100000">
                                          <p:val>
                                            <p:strVal val="#ppt_x"/>
                                          </p:val>
                                        </p:tav>
                                      </p:tavLst>
                                    </p:anim>
                                    <p:anim calcmode="lin" valueType="num">
                                      <p:cBhvr additive="base">
                                        <p:cTn id="71" dur="500" fill="hold"/>
                                        <p:tgtEl>
                                          <p:spTgt spid="367"/>
                                        </p:tgtEl>
                                        <p:attrNameLst>
                                          <p:attrName>ppt_y</p:attrName>
                                        </p:attrNameLst>
                                      </p:cBhvr>
                                      <p:tavLst>
                                        <p:tav tm="0">
                                          <p:val>
                                            <p:strVal val="#ppt_y"/>
                                          </p:val>
                                        </p:tav>
                                        <p:tav tm="100000">
                                          <p:val>
                                            <p:strVal val="#ppt_y"/>
                                          </p:val>
                                        </p:tav>
                                      </p:tavLst>
                                    </p:anim>
                                  </p:childTnLst>
                                </p:cTn>
                              </p:par>
                              <p:par>
                                <p:cTn id="72" presetID="22" presetClass="entr" presetSubtype="8" fill="hold" grpId="0" nodeType="withEffect">
                                  <p:stCondLst>
                                    <p:cond delay="0"/>
                                  </p:stCondLst>
                                  <p:childTnLst>
                                    <p:set>
                                      <p:cBhvr>
                                        <p:cTn id="73" dur="1" fill="hold">
                                          <p:stCondLst>
                                            <p:cond delay="0"/>
                                          </p:stCondLst>
                                        </p:cTn>
                                        <p:tgtEl>
                                          <p:spTgt spid="368"/>
                                        </p:tgtEl>
                                        <p:attrNameLst>
                                          <p:attrName>style.visibility</p:attrName>
                                        </p:attrNameLst>
                                      </p:cBhvr>
                                      <p:to>
                                        <p:strVal val="visible"/>
                                      </p:to>
                                    </p:set>
                                    <p:animEffect transition="in" filter="wipe(left)">
                                      <p:cBhvr>
                                        <p:cTn id="74" dur="500"/>
                                        <p:tgtEl>
                                          <p:spTgt spid="368"/>
                                        </p:tgtEl>
                                      </p:cBhvr>
                                    </p:animEffect>
                                  </p:childTnLst>
                                </p:cTn>
                              </p:par>
                            </p:childTnLst>
                          </p:cTn>
                        </p:par>
                        <p:par>
                          <p:cTn id="75" fill="hold">
                            <p:stCondLst>
                              <p:cond delay="2500"/>
                            </p:stCondLst>
                            <p:childTnLst>
                              <p:par>
                                <p:cTn id="76" presetID="2" presetClass="entr" presetSubtype="8" fill="hold" grpId="0" nodeType="afterEffect">
                                  <p:stCondLst>
                                    <p:cond delay="0"/>
                                  </p:stCondLst>
                                  <p:childTnLst>
                                    <p:set>
                                      <p:cBhvr>
                                        <p:cTn id="77" dur="1" fill="hold">
                                          <p:stCondLst>
                                            <p:cond delay="0"/>
                                          </p:stCondLst>
                                        </p:cTn>
                                        <p:tgtEl>
                                          <p:spTgt spid="369"/>
                                        </p:tgtEl>
                                        <p:attrNameLst>
                                          <p:attrName>style.visibility</p:attrName>
                                        </p:attrNameLst>
                                      </p:cBhvr>
                                      <p:to>
                                        <p:strVal val="visible"/>
                                      </p:to>
                                    </p:set>
                                    <p:anim calcmode="lin" valueType="num">
                                      <p:cBhvr additive="base">
                                        <p:cTn id="78" dur="500" fill="hold"/>
                                        <p:tgtEl>
                                          <p:spTgt spid="369"/>
                                        </p:tgtEl>
                                        <p:attrNameLst>
                                          <p:attrName>ppt_x</p:attrName>
                                        </p:attrNameLst>
                                      </p:cBhvr>
                                      <p:tavLst>
                                        <p:tav tm="0">
                                          <p:val>
                                            <p:strVal val="0-#ppt_w/2"/>
                                          </p:val>
                                        </p:tav>
                                        <p:tav tm="100000">
                                          <p:val>
                                            <p:strVal val="#ppt_x"/>
                                          </p:val>
                                        </p:tav>
                                      </p:tavLst>
                                    </p:anim>
                                    <p:anim calcmode="lin" valueType="num">
                                      <p:cBhvr additive="base">
                                        <p:cTn id="79" dur="500" fill="hold"/>
                                        <p:tgtEl>
                                          <p:spTgt spid="369"/>
                                        </p:tgtEl>
                                        <p:attrNameLst>
                                          <p:attrName>ppt_y</p:attrName>
                                        </p:attrNameLst>
                                      </p:cBhvr>
                                      <p:tavLst>
                                        <p:tav tm="0">
                                          <p:val>
                                            <p:strVal val="#ppt_y"/>
                                          </p:val>
                                        </p:tav>
                                        <p:tav tm="100000">
                                          <p:val>
                                            <p:strVal val="#ppt_y"/>
                                          </p:val>
                                        </p:tav>
                                      </p:tavLst>
                                    </p:anim>
                                  </p:childTnLst>
                                </p:cTn>
                              </p:par>
                              <p:par>
                                <p:cTn id="80" presetID="22" presetClass="entr" presetSubtype="8" fill="hold" grpId="0" nodeType="withEffect">
                                  <p:stCondLst>
                                    <p:cond delay="0"/>
                                  </p:stCondLst>
                                  <p:childTnLst>
                                    <p:set>
                                      <p:cBhvr>
                                        <p:cTn id="81" dur="1" fill="hold">
                                          <p:stCondLst>
                                            <p:cond delay="0"/>
                                          </p:stCondLst>
                                        </p:cTn>
                                        <p:tgtEl>
                                          <p:spTgt spid="370"/>
                                        </p:tgtEl>
                                        <p:attrNameLst>
                                          <p:attrName>style.visibility</p:attrName>
                                        </p:attrNameLst>
                                      </p:cBhvr>
                                      <p:to>
                                        <p:strVal val="visible"/>
                                      </p:to>
                                    </p:set>
                                    <p:animEffect transition="in" filter="wipe(left)">
                                      <p:cBhvr>
                                        <p:cTn id="82" dur="500"/>
                                        <p:tgtEl>
                                          <p:spTgt spid="370"/>
                                        </p:tgtEl>
                                      </p:cBhvr>
                                    </p:animEffect>
                                  </p:childTnLst>
                                </p:cTn>
                              </p:par>
                            </p:childTnLst>
                          </p:cTn>
                        </p:par>
                        <p:par>
                          <p:cTn id="83" fill="hold">
                            <p:stCondLst>
                              <p:cond delay="3000"/>
                            </p:stCondLst>
                            <p:childTnLst>
                              <p:par>
                                <p:cTn id="84" presetID="2" presetClass="entr" presetSubtype="8" fill="hold" grpId="0" nodeType="afterEffect">
                                  <p:stCondLst>
                                    <p:cond delay="0"/>
                                  </p:stCondLst>
                                  <p:childTnLst>
                                    <p:set>
                                      <p:cBhvr>
                                        <p:cTn id="85" dur="1" fill="hold">
                                          <p:stCondLst>
                                            <p:cond delay="0"/>
                                          </p:stCondLst>
                                        </p:cTn>
                                        <p:tgtEl>
                                          <p:spTgt spid="371"/>
                                        </p:tgtEl>
                                        <p:attrNameLst>
                                          <p:attrName>style.visibility</p:attrName>
                                        </p:attrNameLst>
                                      </p:cBhvr>
                                      <p:to>
                                        <p:strVal val="visible"/>
                                      </p:to>
                                    </p:set>
                                    <p:anim calcmode="lin" valueType="num">
                                      <p:cBhvr additive="base">
                                        <p:cTn id="86" dur="500" fill="hold"/>
                                        <p:tgtEl>
                                          <p:spTgt spid="371"/>
                                        </p:tgtEl>
                                        <p:attrNameLst>
                                          <p:attrName>ppt_x</p:attrName>
                                        </p:attrNameLst>
                                      </p:cBhvr>
                                      <p:tavLst>
                                        <p:tav tm="0">
                                          <p:val>
                                            <p:strVal val="0-#ppt_w/2"/>
                                          </p:val>
                                        </p:tav>
                                        <p:tav tm="100000">
                                          <p:val>
                                            <p:strVal val="#ppt_x"/>
                                          </p:val>
                                        </p:tav>
                                      </p:tavLst>
                                    </p:anim>
                                    <p:anim calcmode="lin" valueType="num">
                                      <p:cBhvr additive="base">
                                        <p:cTn id="87" dur="500" fill="hold"/>
                                        <p:tgtEl>
                                          <p:spTgt spid="371"/>
                                        </p:tgtEl>
                                        <p:attrNameLst>
                                          <p:attrName>ppt_y</p:attrName>
                                        </p:attrNameLst>
                                      </p:cBhvr>
                                      <p:tavLst>
                                        <p:tav tm="0">
                                          <p:val>
                                            <p:strVal val="#ppt_y"/>
                                          </p:val>
                                        </p:tav>
                                        <p:tav tm="100000">
                                          <p:val>
                                            <p:strVal val="#ppt_y"/>
                                          </p:val>
                                        </p:tav>
                                      </p:tavLst>
                                    </p:anim>
                                  </p:childTnLst>
                                </p:cTn>
                              </p:par>
                              <p:par>
                                <p:cTn id="88" presetID="22" presetClass="entr" presetSubtype="8" fill="hold" grpId="0" nodeType="withEffect">
                                  <p:stCondLst>
                                    <p:cond delay="0"/>
                                  </p:stCondLst>
                                  <p:childTnLst>
                                    <p:set>
                                      <p:cBhvr>
                                        <p:cTn id="89" dur="1" fill="hold">
                                          <p:stCondLst>
                                            <p:cond delay="0"/>
                                          </p:stCondLst>
                                        </p:cTn>
                                        <p:tgtEl>
                                          <p:spTgt spid="372"/>
                                        </p:tgtEl>
                                        <p:attrNameLst>
                                          <p:attrName>style.visibility</p:attrName>
                                        </p:attrNameLst>
                                      </p:cBhvr>
                                      <p:to>
                                        <p:strVal val="visible"/>
                                      </p:to>
                                    </p:set>
                                    <p:animEffect transition="in" filter="wipe(left)">
                                      <p:cBhvr>
                                        <p:cTn id="90" dur="500"/>
                                        <p:tgtEl>
                                          <p:spTgt spid="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 grpId="0"/>
      <p:bldP spid="358" grpId="0"/>
      <p:bldP spid="359" grpId="0"/>
      <p:bldP spid="360" grpId="0"/>
      <p:bldP spid="363" grpId="0"/>
      <p:bldP spid="365" grpId="0"/>
      <p:bldP spid="366" grpId="0"/>
      <p:bldP spid="367" grpId="0"/>
      <p:bldP spid="368" grpId="0"/>
      <p:bldP spid="369" grpId="0"/>
      <p:bldP spid="370" grpId="0"/>
      <p:bldP spid="371" grpId="0"/>
      <p:bldP spid="37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4118055" y="2210339"/>
            <a:ext cx="6257302" cy="1514913"/>
          </a:xfrm>
          <a:custGeom>
            <a:avLst/>
            <a:gdLst>
              <a:gd name="connsiteX0" fmla="*/ 0 w 5689600"/>
              <a:gd name="connsiteY0" fmla="*/ 1079512 h 1079512"/>
              <a:gd name="connsiteX1" fmla="*/ 1917700 w 5689600"/>
              <a:gd name="connsiteY1" fmla="*/ 12 h 1079512"/>
              <a:gd name="connsiteX2" fmla="*/ 3810000 w 5689600"/>
              <a:gd name="connsiteY2" fmla="*/ 1054112 h 1079512"/>
              <a:gd name="connsiteX3" fmla="*/ 5689600 w 5689600"/>
              <a:gd name="connsiteY3" fmla="*/ 12712 h 1079512"/>
              <a:gd name="connsiteX0-1" fmla="*/ 0 w 7762075"/>
              <a:gd name="connsiteY0-2" fmla="*/ 1079512 h 1079512"/>
              <a:gd name="connsiteX1-3" fmla="*/ 1917700 w 7762075"/>
              <a:gd name="connsiteY1-4" fmla="*/ 12 h 1079512"/>
              <a:gd name="connsiteX2-5" fmla="*/ 3810000 w 7762075"/>
              <a:gd name="connsiteY2-6" fmla="*/ 1054112 h 1079512"/>
              <a:gd name="connsiteX3-7" fmla="*/ 7762075 w 7762075"/>
              <a:gd name="connsiteY3-8" fmla="*/ 887355 h 1079512"/>
              <a:gd name="connsiteX0-9" fmla="*/ 0 w 7762075"/>
              <a:gd name="connsiteY0-10" fmla="*/ 1258016 h 1258016"/>
              <a:gd name="connsiteX1-11" fmla="*/ 1917700 w 7762075"/>
              <a:gd name="connsiteY1-12" fmla="*/ 178516 h 1258016"/>
              <a:gd name="connsiteX2-13" fmla="*/ 3810000 w 7762075"/>
              <a:gd name="connsiteY2-14" fmla="*/ 1232616 h 1258016"/>
              <a:gd name="connsiteX3-15" fmla="*/ 6120167 w 7762075"/>
              <a:gd name="connsiteY3-16" fmla="*/ 511 h 1258016"/>
              <a:gd name="connsiteX4" fmla="*/ 7762075 w 7762075"/>
              <a:gd name="connsiteY4" fmla="*/ 1065859 h 1258016"/>
              <a:gd name="connsiteX0-17" fmla="*/ 0 w 7872948"/>
              <a:gd name="connsiteY0-18" fmla="*/ 1257930 h 1296609"/>
              <a:gd name="connsiteX1-19" fmla="*/ 1917700 w 7872948"/>
              <a:gd name="connsiteY1-20" fmla="*/ 178430 h 1296609"/>
              <a:gd name="connsiteX2-21" fmla="*/ 3810000 w 7872948"/>
              <a:gd name="connsiteY2-22" fmla="*/ 1232530 h 1296609"/>
              <a:gd name="connsiteX3-23" fmla="*/ 6120167 w 7872948"/>
              <a:gd name="connsiteY3-24" fmla="*/ 425 h 1296609"/>
              <a:gd name="connsiteX4-25" fmla="*/ 7872948 w 7872948"/>
              <a:gd name="connsiteY4-26" fmla="*/ 1296361 h 1296609"/>
              <a:gd name="connsiteX0-27" fmla="*/ 0 w 7872948"/>
              <a:gd name="connsiteY0-28" fmla="*/ 1257930 h 1296609"/>
              <a:gd name="connsiteX1-29" fmla="*/ 1650430 w 7872948"/>
              <a:gd name="connsiteY1-30" fmla="*/ 263677 h 1296609"/>
              <a:gd name="connsiteX2-31" fmla="*/ 3810000 w 7872948"/>
              <a:gd name="connsiteY2-32" fmla="*/ 1232530 h 1296609"/>
              <a:gd name="connsiteX3-33" fmla="*/ 6120167 w 7872948"/>
              <a:gd name="connsiteY3-34" fmla="*/ 425 h 1296609"/>
              <a:gd name="connsiteX4-35" fmla="*/ 7872948 w 7872948"/>
              <a:gd name="connsiteY4-36" fmla="*/ 1296361 h 1296609"/>
              <a:gd name="connsiteX0-37" fmla="*/ 0 w 7872948"/>
              <a:gd name="connsiteY0-38" fmla="*/ 1257930 h 1296609"/>
              <a:gd name="connsiteX1-39" fmla="*/ 1650430 w 7872948"/>
              <a:gd name="connsiteY1-40" fmla="*/ 263677 h 1296609"/>
              <a:gd name="connsiteX2-41" fmla="*/ 3430071 w 7872948"/>
              <a:gd name="connsiteY2-42" fmla="*/ 1226591 h 1296609"/>
              <a:gd name="connsiteX3-43" fmla="*/ 6120167 w 7872948"/>
              <a:gd name="connsiteY3-44" fmla="*/ 425 h 1296609"/>
              <a:gd name="connsiteX4-45" fmla="*/ 7872948 w 7872948"/>
              <a:gd name="connsiteY4-46" fmla="*/ 1296361 h 1296609"/>
              <a:gd name="connsiteX0-47" fmla="*/ 0 w 7872948"/>
              <a:gd name="connsiteY0-48" fmla="*/ 1191562 h 1230254"/>
              <a:gd name="connsiteX1-49" fmla="*/ 1650430 w 7872948"/>
              <a:gd name="connsiteY1-50" fmla="*/ 197309 h 1230254"/>
              <a:gd name="connsiteX2-51" fmla="*/ 3430071 w 7872948"/>
              <a:gd name="connsiteY2-52" fmla="*/ 1160223 h 1230254"/>
              <a:gd name="connsiteX3-53" fmla="*/ 5639957 w 7872948"/>
              <a:gd name="connsiteY3-54" fmla="*/ 447 h 1230254"/>
              <a:gd name="connsiteX4-55" fmla="*/ 7872948 w 7872948"/>
              <a:gd name="connsiteY4-56" fmla="*/ 1229993 h 1230254"/>
              <a:gd name="connsiteX0-57" fmla="*/ 0 w 7681228"/>
              <a:gd name="connsiteY0-58" fmla="*/ 1191632 h 1191632"/>
              <a:gd name="connsiteX1-59" fmla="*/ 1650430 w 7681228"/>
              <a:gd name="connsiteY1-60" fmla="*/ 197379 h 1191632"/>
              <a:gd name="connsiteX2-61" fmla="*/ 3430071 w 7681228"/>
              <a:gd name="connsiteY2-62" fmla="*/ 1160293 h 1191632"/>
              <a:gd name="connsiteX3-63" fmla="*/ 5639957 w 7681228"/>
              <a:gd name="connsiteY3-64" fmla="*/ 517 h 1191632"/>
              <a:gd name="connsiteX4-65" fmla="*/ 7681228 w 7681228"/>
              <a:gd name="connsiteY4-66" fmla="*/ 1053214 h 1191632"/>
              <a:gd name="connsiteX0-67" fmla="*/ 0 w 7681228"/>
              <a:gd name="connsiteY0-68" fmla="*/ 1191576 h 1191576"/>
              <a:gd name="connsiteX1-69" fmla="*/ 1650430 w 7681228"/>
              <a:gd name="connsiteY1-70" fmla="*/ 197323 h 1191576"/>
              <a:gd name="connsiteX2-71" fmla="*/ 3430071 w 7681228"/>
              <a:gd name="connsiteY2-72" fmla="*/ 1160237 h 1191576"/>
              <a:gd name="connsiteX3-73" fmla="*/ 5639957 w 7681228"/>
              <a:gd name="connsiteY3-74" fmla="*/ 461 h 1191576"/>
              <a:gd name="connsiteX4-75" fmla="*/ 7681228 w 7681228"/>
              <a:gd name="connsiteY4-76" fmla="*/ 1053158 h 1191576"/>
              <a:gd name="connsiteX0-77" fmla="*/ 0 w 7826216"/>
              <a:gd name="connsiteY0-78" fmla="*/ 1191456 h 1508838"/>
              <a:gd name="connsiteX1-79" fmla="*/ 1650430 w 7826216"/>
              <a:gd name="connsiteY1-80" fmla="*/ 197203 h 1508838"/>
              <a:gd name="connsiteX2-81" fmla="*/ 3430071 w 7826216"/>
              <a:gd name="connsiteY2-82" fmla="*/ 1160117 h 1508838"/>
              <a:gd name="connsiteX3-83" fmla="*/ 5639957 w 7826216"/>
              <a:gd name="connsiteY3-84" fmla="*/ 341 h 1508838"/>
              <a:gd name="connsiteX4-85" fmla="*/ 7826216 w 7826216"/>
              <a:gd name="connsiteY4-86" fmla="*/ 1498311 h 1508838"/>
              <a:gd name="connsiteX0-87" fmla="*/ 0 w 7826216"/>
              <a:gd name="connsiteY0-88" fmla="*/ 1008617 h 1327197"/>
              <a:gd name="connsiteX1-89" fmla="*/ 1650430 w 7826216"/>
              <a:gd name="connsiteY1-90" fmla="*/ 14364 h 1327197"/>
              <a:gd name="connsiteX2-91" fmla="*/ 3430071 w 7826216"/>
              <a:gd name="connsiteY2-92" fmla="*/ 977278 h 1327197"/>
              <a:gd name="connsiteX3-93" fmla="*/ 5725245 w 7826216"/>
              <a:gd name="connsiteY3-94" fmla="*/ 382 h 1327197"/>
              <a:gd name="connsiteX4-95" fmla="*/ 7826216 w 7826216"/>
              <a:gd name="connsiteY4-96" fmla="*/ 1315472 h 1327197"/>
              <a:gd name="connsiteX0-97" fmla="*/ 0 w 7826216"/>
              <a:gd name="connsiteY0-98" fmla="*/ 1008617 h 1327197"/>
              <a:gd name="connsiteX1-99" fmla="*/ 1650430 w 7826216"/>
              <a:gd name="connsiteY1-100" fmla="*/ 14364 h 1327197"/>
              <a:gd name="connsiteX2-101" fmla="*/ 3737105 w 7826216"/>
              <a:gd name="connsiteY2-102" fmla="*/ 1136304 h 1327197"/>
              <a:gd name="connsiteX3-103" fmla="*/ 5725245 w 7826216"/>
              <a:gd name="connsiteY3-104" fmla="*/ 382 h 1327197"/>
              <a:gd name="connsiteX4-105" fmla="*/ 7826216 w 7826216"/>
              <a:gd name="connsiteY4-106" fmla="*/ 1315472 h 1327197"/>
              <a:gd name="connsiteX0-107" fmla="*/ 0 w 7826216"/>
              <a:gd name="connsiteY0-108" fmla="*/ 1008617 h 1327197"/>
              <a:gd name="connsiteX1-109" fmla="*/ 1650430 w 7826216"/>
              <a:gd name="connsiteY1-110" fmla="*/ 14364 h 1327197"/>
              <a:gd name="connsiteX2-111" fmla="*/ 3737105 w 7826216"/>
              <a:gd name="connsiteY2-112" fmla="*/ 1136304 h 1327197"/>
              <a:gd name="connsiteX3-113" fmla="*/ 5725245 w 7826216"/>
              <a:gd name="connsiteY3-114" fmla="*/ 382 h 1327197"/>
              <a:gd name="connsiteX4-115" fmla="*/ 7826216 w 7826216"/>
              <a:gd name="connsiteY4-116" fmla="*/ 1315472 h 1327197"/>
              <a:gd name="connsiteX0-117" fmla="*/ 0 w 7826216"/>
              <a:gd name="connsiteY0-118" fmla="*/ 1008617 h 1327197"/>
              <a:gd name="connsiteX1-119" fmla="*/ 1650430 w 7826216"/>
              <a:gd name="connsiteY1-120" fmla="*/ 14364 h 1327197"/>
              <a:gd name="connsiteX2-121" fmla="*/ 3737105 w 7826216"/>
              <a:gd name="connsiteY2-122" fmla="*/ 1136304 h 1327197"/>
              <a:gd name="connsiteX3-123" fmla="*/ 5725245 w 7826216"/>
              <a:gd name="connsiteY3-124" fmla="*/ 382 h 1327197"/>
              <a:gd name="connsiteX4-125" fmla="*/ 7826216 w 7826216"/>
              <a:gd name="connsiteY4-126" fmla="*/ 1315472 h 1327197"/>
              <a:gd name="connsiteX0-127" fmla="*/ 0 w 7826216"/>
              <a:gd name="connsiteY0-128" fmla="*/ 994938 h 1314128"/>
              <a:gd name="connsiteX1-129" fmla="*/ 1650430 w 7826216"/>
              <a:gd name="connsiteY1-130" fmla="*/ 685 h 1314128"/>
              <a:gd name="connsiteX2-131" fmla="*/ 3737105 w 7826216"/>
              <a:gd name="connsiteY2-132" fmla="*/ 1122625 h 1314128"/>
              <a:gd name="connsiteX3-133" fmla="*/ 5946991 w 7826216"/>
              <a:gd name="connsiteY3-134" fmla="*/ 66216 h 1314128"/>
              <a:gd name="connsiteX4-135" fmla="*/ 7826216 w 7826216"/>
              <a:gd name="connsiteY4-136" fmla="*/ 1301793 h 1314128"/>
              <a:gd name="connsiteX0-137" fmla="*/ 0 w 7826216"/>
              <a:gd name="connsiteY0-138" fmla="*/ 929125 h 1248315"/>
              <a:gd name="connsiteX1-139" fmla="*/ 1641902 w 7826216"/>
              <a:gd name="connsiteY1-140" fmla="*/ 30287 h 1248315"/>
              <a:gd name="connsiteX2-141" fmla="*/ 3737105 w 7826216"/>
              <a:gd name="connsiteY2-142" fmla="*/ 1056812 h 1248315"/>
              <a:gd name="connsiteX3-143" fmla="*/ 5946991 w 7826216"/>
              <a:gd name="connsiteY3-144" fmla="*/ 403 h 1248315"/>
              <a:gd name="connsiteX4-145" fmla="*/ 7826216 w 7826216"/>
              <a:gd name="connsiteY4-146" fmla="*/ 1235980 h 1248315"/>
              <a:gd name="connsiteX0-147" fmla="*/ 0 w 7826216"/>
              <a:gd name="connsiteY0-148" fmla="*/ 929125 h 1248315"/>
              <a:gd name="connsiteX1-149" fmla="*/ 1641902 w 7826216"/>
              <a:gd name="connsiteY1-150" fmla="*/ 30287 h 1248315"/>
              <a:gd name="connsiteX2-151" fmla="*/ 3941795 w 7826216"/>
              <a:gd name="connsiteY2-152" fmla="*/ 1088617 h 1248315"/>
              <a:gd name="connsiteX3-153" fmla="*/ 5946991 w 7826216"/>
              <a:gd name="connsiteY3-154" fmla="*/ 403 h 1248315"/>
              <a:gd name="connsiteX4-155" fmla="*/ 7826216 w 7826216"/>
              <a:gd name="connsiteY4-156" fmla="*/ 1235980 h 1248315"/>
              <a:gd name="connsiteX0-157" fmla="*/ 0 w 7698285"/>
              <a:gd name="connsiteY0-158" fmla="*/ 929138 h 1201018"/>
              <a:gd name="connsiteX1-159" fmla="*/ 1641902 w 7698285"/>
              <a:gd name="connsiteY1-160" fmla="*/ 30300 h 1201018"/>
              <a:gd name="connsiteX2-161" fmla="*/ 3941795 w 7698285"/>
              <a:gd name="connsiteY2-162" fmla="*/ 1088630 h 1201018"/>
              <a:gd name="connsiteX3-163" fmla="*/ 5946991 w 7698285"/>
              <a:gd name="connsiteY3-164" fmla="*/ 416 h 1201018"/>
              <a:gd name="connsiteX4-165" fmla="*/ 7698285 w 7698285"/>
              <a:gd name="connsiteY4-166" fmla="*/ 1188285 h 1201018"/>
              <a:gd name="connsiteX0-167" fmla="*/ 0 w 7698285"/>
              <a:gd name="connsiteY0-168" fmla="*/ 929194 h 1188341"/>
              <a:gd name="connsiteX1-169" fmla="*/ 1641902 w 7698285"/>
              <a:gd name="connsiteY1-170" fmla="*/ 30356 h 1188341"/>
              <a:gd name="connsiteX2-171" fmla="*/ 3941795 w 7698285"/>
              <a:gd name="connsiteY2-172" fmla="*/ 1088686 h 1188341"/>
              <a:gd name="connsiteX3-173" fmla="*/ 5946991 w 7698285"/>
              <a:gd name="connsiteY3-174" fmla="*/ 472 h 1188341"/>
              <a:gd name="connsiteX4-175" fmla="*/ 7698285 w 7698285"/>
              <a:gd name="connsiteY4-176" fmla="*/ 1188341 h 1188341"/>
              <a:gd name="connsiteX0-177" fmla="*/ 0 w 7766515"/>
              <a:gd name="connsiteY0-178" fmla="*/ 1064367 h 1188341"/>
              <a:gd name="connsiteX1-179" fmla="*/ 1710132 w 7766515"/>
              <a:gd name="connsiteY1-180" fmla="*/ 30356 h 1188341"/>
              <a:gd name="connsiteX2-181" fmla="*/ 4010025 w 7766515"/>
              <a:gd name="connsiteY2-182" fmla="*/ 1088686 h 1188341"/>
              <a:gd name="connsiteX3-183" fmla="*/ 6015221 w 7766515"/>
              <a:gd name="connsiteY3-184" fmla="*/ 472 h 1188341"/>
              <a:gd name="connsiteX4-185" fmla="*/ 7766515 w 7766515"/>
              <a:gd name="connsiteY4-186" fmla="*/ 1188341 h 1188341"/>
              <a:gd name="connsiteX0-187" fmla="*/ 0 w 7809158"/>
              <a:gd name="connsiteY0-188" fmla="*/ 682705 h 1188341"/>
              <a:gd name="connsiteX1-189" fmla="*/ 1752775 w 7809158"/>
              <a:gd name="connsiteY1-190" fmla="*/ 30356 h 1188341"/>
              <a:gd name="connsiteX2-191" fmla="*/ 4052668 w 7809158"/>
              <a:gd name="connsiteY2-192" fmla="*/ 1088686 h 1188341"/>
              <a:gd name="connsiteX3-193" fmla="*/ 6057864 w 7809158"/>
              <a:gd name="connsiteY3-194" fmla="*/ 472 h 1188341"/>
              <a:gd name="connsiteX4-195" fmla="*/ 7809158 w 7809158"/>
              <a:gd name="connsiteY4-196" fmla="*/ 1188341 h 1188341"/>
              <a:gd name="connsiteX0-197" fmla="*/ 0 w 7809158"/>
              <a:gd name="connsiteY0-198" fmla="*/ 682705 h 1188341"/>
              <a:gd name="connsiteX1-199" fmla="*/ 1752775 w 7809158"/>
              <a:gd name="connsiteY1-200" fmla="*/ 30356 h 1188341"/>
              <a:gd name="connsiteX2-201" fmla="*/ 4052668 w 7809158"/>
              <a:gd name="connsiteY2-202" fmla="*/ 1088686 h 1188341"/>
              <a:gd name="connsiteX3-203" fmla="*/ 6057864 w 7809158"/>
              <a:gd name="connsiteY3-204" fmla="*/ 472 h 1188341"/>
              <a:gd name="connsiteX4-205" fmla="*/ 7809158 w 7809158"/>
              <a:gd name="connsiteY4-206" fmla="*/ 1188341 h 1188341"/>
              <a:gd name="connsiteX0-207" fmla="*/ 0 w 7800630"/>
              <a:gd name="connsiteY0-208" fmla="*/ 1104124 h 1188341"/>
              <a:gd name="connsiteX1-209" fmla="*/ 1744247 w 7800630"/>
              <a:gd name="connsiteY1-210" fmla="*/ 30356 h 1188341"/>
              <a:gd name="connsiteX2-211" fmla="*/ 4044140 w 7800630"/>
              <a:gd name="connsiteY2-212" fmla="*/ 1088686 h 1188341"/>
              <a:gd name="connsiteX3-213" fmla="*/ 6049336 w 7800630"/>
              <a:gd name="connsiteY3-214" fmla="*/ 472 h 1188341"/>
              <a:gd name="connsiteX4-215" fmla="*/ 7800630 w 7800630"/>
              <a:gd name="connsiteY4-216" fmla="*/ 1188341 h 1188341"/>
              <a:gd name="connsiteX0-217" fmla="*/ 0 w 7800630"/>
              <a:gd name="connsiteY0-218" fmla="*/ 1120027 h 1188341"/>
              <a:gd name="connsiteX1-219" fmla="*/ 1744247 w 7800630"/>
              <a:gd name="connsiteY1-220" fmla="*/ 30356 h 1188341"/>
              <a:gd name="connsiteX2-221" fmla="*/ 4044140 w 7800630"/>
              <a:gd name="connsiteY2-222" fmla="*/ 1088686 h 1188341"/>
              <a:gd name="connsiteX3-223" fmla="*/ 6049336 w 7800630"/>
              <a:gd name="connsiteY3-224" fmla="*/ 472 h 1188341"/>
              <a:gd name="connsiteX4-225" fmla="*/ 7800630 w 7800630"/>
              <a:gd name="connsiteY4-226" fmla="*/ 1188341 h 1188341"/>
              <a:gd name="connsiteX0-227" fmla="*/ 0 w 7800630"/>
              <a:gd name="connsiteY0-228" fmla="*/ 1120027 h 1188341"/>
              <a:gd name="connsiteX1-229" fmla="*/ 1744247 w 7800630"/>
              <a:gd name="connsiteY1-230" fmla="*/ 30356 h 1188341"/>
              <a:gd name="connsiteX2-231" fmla="*/ 4044140 w 7800630"/>
              <a:gd name="connsiteY2-232" fmla="*/ 1088686 h 1188341"/>
              <a:gd name="connsiteX3-233" fmla="*/ 6049336 w 7800630"/>
              <a:gd name="connsiteY3-234" fmla="*/ 472 h 1188341"/>
              <a:gd name="connsiteX4-235" fmla="*/ 7800630 w 7800630"/>
              <a:gd name="connsiteY4-236" fmla="*/ 1188341 h 1188341"/>
              <a:gd name="connsiteX0-237" fmla="*/ 0 w 7851801"/>
              <a:gd name="connsiteY0-238" fmla="*/ 1120082 h 1120082"/>
              <a:gd name="connsiteX1-239" fmla="*/ 1744247 w 7851801"/>
              <a:gd name="connsiteY1-240" fmla="*/ 30411 h 1120082"/>
              <a:gd name="connsiteX2-241" fmla="*/ 4044140 w 7851801"/>
              <a:gd name="connsiteY2-242" fmla="*/ 1088741 h 1120082"/>
              <a:gd name="connsiteX3-243" fmla="*/ 6049336 w 7851801"/>
              <a:gd name="connsiteY3-244" fmla="*/ 527 h 1120082"/>
              <a:gd name="connsiteX4-245" fmla="*/ 7851801 w 7851801"/>
              <a:gd name="connsiteY4-246" fmla="*/ 1061175 h 1120082"/>
              <a:gd name="connsiteX0-247" fmla="*/ 0 w 7851801"/>
              <a:gd name="connsiteY0-248" fmla="*/ 1120082 h 1120082"/>
              <a:gd name="connsiteX1-249" fmla="*/ 1744247 w 7851801"/>
              <a:gd name="connsiteY1-250" fmla="*/ 30411 h 1120082"/>
              <a:gd name="connsiteX2-251" fmla="*/ 4044140 w 7851801"/>
              <a:gd name="connsiteY2-252" fmla="*/ 1088741 h 1120082"/>
              <a:gd name="connsiteX3-253" fmla="*/ 6049336 w 7851801"/>
              <a:gd name="connsiteY3-254" fmla="*/ 527 h 1120082"/>
              <a:gd name="connsiteX4-255" fmla="*/ 7851801 w 7851801"/>
              <a:gd name="connsiteY4-256" fmla="*/ 1061175 h 1120082"/>
              <a:gd name="connsiteX0-257" fmla="*/ 0 w 7851801"/>
              <a:gd name="connsiteY0-258" fmla="*/ 1120082 h 1120082"/>
              <a:gd name="connsiteX1-259" fmla="*/ 1744247 w 7851801"/>
              <a:gd name="connsiteY1-260" fmla="*/ 30411 h 1120082"/>
              <a:gd name="connsiteX2-261" fmla="*/ 4044140 w 7851801"/>
              <a:gd name="connsiteY2-262" fmla="*/ 1088741 h 1120082"/>
              <a:gd name="connsiteX3-263" fmla="*/ 6049336 w 7851801"/>
              <a:gd name="connsiteY3-264" fmla="*/ 527 h 1120082"/>
              <a:gd name="connsiteX4-265" fmla="*/ 7851801 w 7851801"/>
              <a:gd name="connsiteY4-266" fmla="*/ 1061175 h 1120082"/>
              <a:gd name="connsiteX0-267" fmla="*/ 0 w 7851801"/>
              <a:gd name="connsiteY0-268" fmla="*/ 1119555 h 1119555"/>
              <a:gd name="connsiteX1-269" fmla="*/ 1744247 w 7851801"/>
              <a:gd name="connsiteY1-270" fmla="*/ 29884 h 1119555"/>
              <a:gd name="connsiteX2-271" fmla="*/ 4044140 w 7851801"/>
              <a:gd name="connsiteY2-272" fmla="*/ 1088214 h 1119555"/>
              <a:gd name="connsiteX3-273" fmla="*/ 6049336 w 7851801"/>
              <a:gd name="connsiteY3-274" fmla="*/ 0 h 1119555"/>
              <a:gd name="connsiteX4-275" fmla="*/ 7851801 w 7851801"/>
              <a:gd name="connsiteY4-276" fmla="*/ 1060648 h 1119555"/>
              <a:gd name="connsiteX0-277" fmla="*/ 0 w 7851801"/>
              <a:gd name="connsiteY0-278" fmla="*/ 1119555 h 1119555"/>
              <a:gd name="connsiteX1-279" fmla="*/ 1744247 w 7851801"/>
              <a:gd name="connsiteY1-280" fmla="*/ 29884 h 1119555"/>
              <a:gd name="connsiteX2-281" fmla="*/ 4044140 w 7851801"/>
              <a:gd name="connsiteY2-282" fmla="*/ 1088214 h 1119555"/>
              <a:gd name="connsiteX3-283" fmla="*/ 6049336 w 7851801"/>
              <a:gd name="connsiteY3-284" fmla="*/ 0 h 1119555"/>
              <a:gd name="connsiteX4-285" fmla="*/ 7851801 w 7851801"/>
              <a:gd name="connsiteY4-286" fmla="*/ 1060648 h 1119555"/>
              <a:gd name="connsiteX0-287" fmla="*/ 0 w 7851801"/>
              <a:gd name="connsiteY0-288" fmla="*/ 1119555 h 1119555"/>
              <a:gd name="connsiteX1-289" fmla="*/ 2349784 w 7851801"/>
              <a:gd name="connsiteY1-290" fmla="*/ 13981 h 1119555"/>
              <a:gd name="connsiteX2-291" fmla="*/ 4044140 w 7851801"/>
              <a:gd name="connsiteY2-292" fmla="*/ 1088214 h 1119555"/>
              <a:gd name="connsiteX3-293" fmla="*/ 6049336 w 7851801"/>
              <a:gd name="connsiteY3-294" fmla="*/ 0 h 1119555"/>
              <a:gd name="connsiteX4-295" fmla="*/ 7851801 w 7851801"/>
              <a:gd name="connsiteY4-296" fmla="*/ 1060648 h 1119555"/>
              <a:gd name="connsiteX0-297" fmla="*/ 0 w 7118332"/>
              <a:gd name="connsiteY0-298" fmla="*/ 1079799 h 1088237"/>
              <a:gd name="connsiteX1-299" fmla="*/ 1616315 w 7118332"/>
              <a:gd name="connsiteY1-300" fmla="*/ 13981 h 1088237"/>
              <a:gd name="connsiteX2-301" fmla="*/ 3310671 w 7118332"/>
              <a:gd name="connsiteY2-302" fmla="*/ 1088214 h 1088237"/>
              <a:gd name="connsiteX3-303" fmla="*/ 5315867 w 7118332"/>
              <a:gd name="connsiteY3-304" fmla="*/ 0 h 1088237"/>
              <a:gd name="connsiteX4-305" fmla="*/ 7118332 w 7118332"/>
              <a:gd name="connsiteY4-306" fmla="*/ 1060648 h 1088237"/>
              <a:gd name="connsiteX0-307" fmla="*/ 0 w 7118332"/>
              <a:gd name="connsiteY0-308" fmla="*/ 1079799 h 1088237"/>
              <a:gd name="connsiteX1-309" fmla="*/ 1616315 w 7118332"/>
              <a:gd name="connsiteY1-310" fmla="*/ 13981 h 1088237"/>
              <a:gd name="connsiteX2-311" fmla="*/ 3310671 w 7118332"/>
              <a:gd name="connsiteY2-312" fmla="*/ 1088214 h 1088237"/>
              <a:gd name="connsiteX3-313" fmla="*/ 5315867 w 7118332"/>
              <a:gd name="connsiteY3-314" fmla="*/ 0 h 1088237"/>
              <a:gd name="connsiteX4-315" fmla="*/ 7118332 w 7118332"/>
              <a:gd name="connsiteY4-316" fmla="*/ 1060648 h 1088237"/>
              <a:gd name="connsiteX0-317" fmla="*/ 0 w 7118332"/>
              <a:gd name="connsiteY0-318" fmla="*/ 1065820 h 1074258"/>
              <a:gd name="connsiteX1-319" fmla="*/ 1616315 w 7118332"/>
              <a:gd name="connsiteY1-320" fmla="*/ 2 h 1074258"/>
              <a:gd name="connsiteX2-321" fmla="*/ 3310671 w 7118332"/>
              <a:gd name="connsiteY2-322" fmla="*/ 1074235 h 1074258"/>
              <a:gd name="connsiteX3-323" fmla="*/ 4974720 w 7118332"/>
              <a:gd name="connsiteY3-324" fmla="*/ 1924 h 1074258"/>
              <a:gd name="connsiteX4-325" fmla="*/ 7118332 w 7118332"/>
              <a:gd name="connsiteY4-326" fmla="*/ 1046669 h 1074258"/>
              <a:gd name="connsiteX0-327" fmla="*/ 0 w 6623667"/>
              <a:gd name="connsiteY0-328" fmla="*/ 1065820 h 1074258"/>
              <a:gd name="connsiteX1-329" fmla="*/ 1616315 w 6623667"/>
              <a:gd name="connsiteY1-330" fmla="*/ 2 h 1074258"/>
              <a:gd name="connsiteX2-331" fmla="*/ 3310671 w 6623667"/>
              <a:gd name="connsiteY2-332" fmla="*/ 1074235 h 1074258"/>
              <a:gd name="connsiteX3-333" fmla="*/ 4974720 w 6623667"/>
              <a:gd name="connsiteY3-334" fmla="*/ 1924 h 1074258"/>
              <a:gd name="connsiteX4-335" fmla="*/ 6623667 w 6623667"/>
              <a:gd name="connsiteY4-336" fmla="*/ 1038718 h 1074258"/>
              <a:gd name="connsiteX0-337" fmla="*/ 0 w 6478679"/>
              <a:gd name="connsiteY0-338" fmla="*/ 1065820 h 1074258"/>
              <a:gd name="connsiteX1-339" fmla="*/ 1616315 w 6478679"/>
              <a:gd name="connsiteY1-340" fmla="*/ 2 h 1074258"/>
              <a:gd name="connsiteX2-341" fmla="*/ 3310671 w 6478679"/>
              <a:gd name="connsiteY2-342" fmla="*/ 1074235 h 1074258"/>
              <a:gd name="connsiteX3-343" fmla="*/ 4974720 w 6478679"/>
              <a:gd name="connsiteY3-344" fmla="*/ 1924 h 1074258"/>
              <a:gd name="connsiteX4-345" fmla="*/ 6478679 w 6478679"/>
              <a:gd name="connsiteY4-346" fmla="*/ 1070523 h 1074258"/>
              <a:gd name="connsiteX0-347" fmla="*/ 0 w 6700425"/>
              <a:gd name="connsiteY0-348" fmla="*/ 1065820 h 1074258"/>
              <a:gd name="connsiteX1-349" fmla="*/ 1616315 w 6700425"/>
              <a:gd name="connsiteY1-350" fmla="*/ 2 h 1074258"/>
              <a:gd name="connsiteX2-351" fmla="*/ 3310671 w 6700425"/>
              <a:gd name="connsiteY2-352" fmla="*/ 1074235 h 1074258"/>
              <a:gd name="connsiteX3-353" fmla="*/ 4974720 w 6700425"/>
              <a:gd name="connsiteY3-354" fmla="*/ 1924 h 1074258"/>
              <a:gd name="connsiteX4-355" fmla="*/ 6700425 w 6700425"/>
              <a:gd name="connsiteY4-356" fmla="*/ 1038717 h 1074258"/>
              <a:gd name="connsiteX0-357" fmla="*/ 0 w 6700425"/>
              <a:gd name="connsiteY0-358" fmla="*/ 1127507 h 1135945"/>
              <a:gd name="connsiteX1-359" fmla="*/ 1616315 w 6700425"/>
              <a:gd name="connsiteY1-360" fmla="*/ 61689 h 1135945"/>
              <a:gd name="connsiteX2-361" fmla="*/ 3310671 w 6700425"/>
              <a:gd name="connsiteY2-362" fmla="*/ 1135922 h 1135945"/>
              <a:gd name="connsiteX3-363" fmla="*/ 5034421 w 6700425"/>
              <a:gd name="connsiteY3-364" fmla="*/ 0 h 1135945"/>
              <a:gd name="connsiteX4-365" fmla="*/ 6700425 w 6700425"/>
              <a:gd name="connsiteY4-366" fmla="*/ 1100404 h 1135945"/>
              <a:gd name="connsiteX0-367" fmla="*/ 0 w 6700425"/>
              <a:gd name="connsiteY0-368" fmla="*/ 1127507 h 1135945"/>
              <a:gd name="connsiteX1-369" fmla="*/ 1616315 w 6700425"/>
              <a:gd name="connsiteY1-370" fmla="*/ 61689 h 1135945"/>
              <a:gd name="connsiteX2-371" fmla="*/ 3310671 w 6700425"/>
              <a:gd name="connsiteY2-372" fmla="*/ 1135922 h 1135945"/>
              <a:gd name="connsiteX3-373" fmla="*/ 5034421 w 6700425"/>
              <a:gd name="connsiteY3-374" fmla="*/ 0 h 1135945"/>
              <a:gd name="connsiteX4-375" fmla="*/ 6700425 w 6700425"/>
              <a:gd name="connsiteY4-376" fmla="*/ 1100404 h 1135945"/>
              <a:gd name="connsiteX0-377" fmla="*/ 0 w 6700425"/>
              <a:gd name="connsiteY0-378" fmla="*/ 1127507 h 1135945"/>
              <a:gd name="connsiteX1-379" fmla="*/ 1616315 w 6700425"/>
              <a:gd name="connsiteY1-380" fmla="*/ 61689 h 1135945"/>
              <a:gd name="connsiteX2-381" fmla="*/ 3310671 w 6700425"/>
              <a:gd name="connsiteY2-382" fmla="*/ 1135922 h 1135945"/>
              <a:gd name="connsiteX3-383" fmla="*/ 5034421 w 6700425"/>
              <a:gd name="connsiteY3-384" fmla="*/ 0 h 1135945"/>
              <a:gd name="connsiteX4-385" fmla="*/ 6700425 w 6700425"/>
              <a:gd name="connsiteY4-386" fmla="*/ 1100404 h 1135945"/>
              <a:gd name="connsiteX0-387" fmla="*/ 0 w 6700425"/>
              <a:gd name="connsiteY0-388" fmla="*/ 1127507 h 1135945"/>
              <a:gd name="connsiteX1-389" fmla="*/ 1616315 w 6700425"/>
              <a:gd name="connsiteY1-390" fmla="*/ 61689 h 1135945"/>
              <a:gd name="connsiteX2-391" fmla="*/ 3310671 w 6700425"/>
              <a:gd name="connsiteY2-392" fmla="*/ 1135922 h 1135945"/>
              <a:gd name="connsiteX3-393" fmla="*/ 5034421 w 6700425"/>
              <a:gd name="connsiteY3-394" fmla="*/ 0 h 1135945"/>
              <a:gd name="connsiteX4-395" fmla="*/ 6700425 w 6700425"/>
              <a:gd name="connsiteY4-396" fmla="*/ 1100404 h 1135945"/>
              <a:gd name="connsiteX0-397" fmla="*/ 0 w 6700425"/>
              <a:gd name="connsiteY0-398" fmla="*/ 1127507 h 1135922"/>
              <a:gd name="connsiteX1-399" fmla="*/ 1616315 w 6700425"/>
              <a:gd name="connsiteY1-400" fmla="*/ 61689 h 1135922"/>
              <a:gd name="connsiteX2-401" fmla="*/ 3310671 w 6700425"/>
              <a:gd name="connsiteY2-402" fmla="*/ 1135922 h 1135922"/>
              <a:gd name="connsiteX3-403" fmla="*/ 5034421 w 6700425"/>
              <a:gd name="connsiteY3-404" fmla="*/ 0 h 1135922"/>
              <a:gd name="connsiteX4-405" fmla="*/ 6700425 w 6700425"/>
              <a:gd name="connsiteY4-406" fmla="*/ 1100404 h 1135922"/>
              <a:gd name="connsiteX0-407" fmla="*/ 0 w 6700425"/>
              <a:gd name="connsiteY0-408" fmla="*/ 1127509 h 1135924"/>
              <a:gd name="connsiteX1-409" fmla="*/ 1616315 w 6700425"/>
              <a:gd name="connsiteY1-410" fmla="*/ 61691 h 1135924"/>
              <a:gd name="connsiteX2-411" fmla="*/ 3310671 w 6700425"/>
              <a:gd name="connsiteY2-412" fmla="*/ 1135924 h 1135924"/>
              <a:gd name="connsiteX3-413" fmla="*/ 5034421 w 6700425"/>
              <a:gd name="connsiteY3-414" fmla="*/ 2 h 1135924"/>
              <a:gd name="connsiteX4-415" fmla="*/ 6700425 w 6700425"/>
              <a:gd name="connsiteY4-416" fmla="*/ 1100406 h 1135924"/>
              <a:gd name="connsiteX0-417" fmla="*/ 0 w 6700425"/>
              <a:gd name="connsiteY0-418" fmla="*/ 1127509 h 1135924"/>
              <a:gd name="connsiteX1-419" fmla="*/ 1616315 w 6700425"/>
              <a:gd name="connsiteY1-420" fmla="*/ 61691 h 1135924"/>
              <a:gd name="connsiteX2-421" fmla="*/ 3310671 w 6700425"/>
              <a:gd name="connsiteY2-422" fmla="*/ 1135924 h 1135924"/>
              <a:gd name="connsiteX3-423" fmla="*/ 5034421 w 6700425"/>
              <a:gd name="connsiteY3-424" fmla="*/ 2 h 1135924"/>
              <a:gd name="connsiteX4-425" fmla="*/ 6700425 w 6700425"/>
              <a:gd name="connsiteY4-426" fmla="*/ 1100406 h 1135924"/>
              <a:gd name="connsiteX0-427" fmla="*/ 0 w 6700425"/>
              <a:gd name="connsiteY0-428" fmla="*/ 1127509 h 1135924"/>
              <a:gd name="connsiteX1-429" fmla="*/ 1616315 w 6700425"/>
              <a:gd name="connsiteY1-430" fmla="*/ 61691 h 1135924"/>
              <a:gd name="connsiteX2-431" fmla="*/ 3310671 w 6700425"/>
              <a:gd name="connsiteY2-432" fmla="*/ 1135924 h 1135924"/>
              <a:gd name="connsiteX3-433" fmla="*/ 5034421 w 6700425"/>
              <a:gd name="connsiteY3-434" fmla="*/ 2 h 1135924"/>
              <a:gd name="connsiteX4-435" fmla="*/ 6700425 w 6700425"/>
              <a:gd name="connsiteY4-436" fmla="*/ 1072905 h 1135924"/>
              <a:gd name="connsiteX0-437" fmla="*/ 0 w 6715173"/>
              <a:gd name="connsiteY0-438" fmla="*/ 1127509 h 1135924"/>
              <a:gd name="connsiteX1-439" fmla="*/ 1616315 w 6715173"/>
              <a:gd name="connsiteY1-440" fmla="*/ 61691 h 1135924"/>
              <a:gd name="connsiteX2-441" fmla="*/ 3310671 w 6715173"/>
              <a:gd name="connsiteY2-442" fmla="*/ 1135924 h 1135924"/>
              <a:gd name="connsiteX3-443" fmla="*/ 5034421 w 6715173"/>
              <a:gd name="connsiteY3-444" fmla="*/ 2 h 1135924"/>
              <a:gd name="connsiteX4-445" fmla="*/ 6715173 w 6715173"/>
              <a:gd name="connsiteY4-446" fmla="*/ 1059155 h 1135924"/>
              <a:gd name="connsiteX0-1-1" fmla="*/ 0 w 5034421"/>
              <a:gd name="connsiteY0-2-2" fmla="*/ 1127507 h 1135922"/>
              <a:gd name="connsiteX1-3-3" fmla="*/ 1616315 w 5034421"/>
              <a:gd name="connsiteY1-4-4" fmla="*/ 61689 h 1135922"/>
              <a:gd name="connsiteX2-5-5" fmla="*/ 3310671 w 5034421"/>
              <a:gd name="connsiteY2-6-6" fmla="*/ 1135922 h 1135922"/>
              <a:gd name="connsiteX3-7-7" fmla="*/ 5034421 w 5034421"/>
              <a:gd name="connsiteY3-8-8" fmla="*/ 0 h 1135922"/>
            </a:gdLst>
            <a:ahLst/>
            <a:cxnLst>
              <a:cxn ang="0">
                <a:pos x="connsiteX0-1-1" y="connsiteY0-2-2"/>
              </a:cxn>
              <a:cxn ang="0">
                <a:pos x="connsiteX1-3-3" y="connsiteY1-4-4"/>
              </a:cxn>
              <a:cxn ang="0">
                <a:pos x="connsiteX2-5-5" y="connsiteY2-6-6"/>
              </a:cxn>
              <a:cxn ang="0">
                <a:pos x="connsiteX3-7-7" y="connsiteY3-8-8"/>
              </a:cxn>
            </a:cxnLst>
            <a:rect l="l" t="t" r="r" b="b"/>
            <a:pathLst>
              <a:path w="5034421" h="1135922">
                <a:moveTo>
                  <a:pt x="0" y="1127507"/>
                </a:moveTo>
                <a:cubicBezTo>
                  <a:pt x="507007" y="1133132"/>
                  <a:pt x="1064537" y="60287"/>
                  <a:pt x="1616315" y="61689"/>
                </a:cubicBezTo>
                <a:cubicBezTo>
                  <a:pt x="2168093" y="63091"/>
                  <a:pt x="2778719" y="1127985"/>
                  <a:pt x="3310671" y="1135922"/>
                </a:cubicBezTo>
                <a:cubicBezTo>
                  <a:pt x="3866607" y="1117435"/>
                  <a:pt x="4488155" y="10814"/>
                  <a:pt x="5034421"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algn="ctr"/>
            <a:endParaRPr lang="zh-CN" altLang="en-US">
              <a:solidFill>
                <a:schemeClr val="bg1"/>
              </a:solidFill>
            </a:endParaRPr>
          </a:p>
        </p:txBody>
      </p:sp>
      <p:sp>
        <p:nvSpPr>
          <p:cNvPr id="3" name="TextBox 6"/>
          <p:cNvSpPr txBox="1">
            <a:spLocks noChangeArrowheads="1"/>
          </p:cNvSpPr>
          <p:nvPr/>
        </p:nvSpPr>
        <p:spPr bwMode="auto">
          <a:xfrm>
            <a:off x="2846567" y="1961698"/>
            <a:ext cx="2388198" cy="53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lvl2pPr/>
            <a:lvl3pPr/>
            <a:lvl4pPr/>
            <a:lvl5pPr/>
            <a:lvl6pPr/>
            <a:lvl7pPr/>
            <a:lvl8pPr/>
            <a:lvl9pPr/>
          </a:lstStyle>
          <a:p>
            <a:pPr marL="0" lvl="1" algn="ctr"/>
            <a:r>
              <a:rPr lang="zh-CN" altLang="en-US" sz="2700" b="1" dirty="0">
                <a:solidFill>
                  <a:schemeClr val="bg1"/>
                </a:solidFill>
                <a:latin typeface="微软雅黑" panose="020B0503020204020204" charset="-122"/>
                <a:ea typeface="微软雅黑" panose="020B0503020204020204" charset="-122"/>
              </a:rPr>
              <a:t>教学分析</a:t>
            </a:r>
            <a:endParaRPr lang="zh-CN" altLang="en-US" sz="2700" b="1" dirty="0">
              <a:solidFill>
                <a:schemeClr val="bg1"/>
              </a:solidFill>
              <a:latin typeface="微软雅黑" panose="020B0503020204020204" charset="-122"/>
              <a:ea typeface="微软雅黑" panose="020B0503020204020204" charset="-122"/>
            </a:endParaRPr>
          </a:p>
        </p:txBody>
      </p:sp>
      <p:sp>
        <p:nvSpPr>
          <p:cNvPr id="4" name="TextBox 6"/>
          <p:cNvSpPr txBox="1">
            <a:spLocks noChangeArrowheads="1"/>
          </p:cNvSpPr>
          <p:nvPr/>
        </p:nvSpPr>
        <p:spPr bwMode="auto">
          <a:xfrm>
            <a:off x="4958527" y="3295639"/>
            <a:ext cx="2388198" cy="53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lvl2pPr/>
            <a:lvl3pPr/>
            <a:lvl4pPr/>
            <a:lvl5pPr/>
            <a:lvl6pPr/>
            <a:lvl7pPr/>
            <a:lvl8pPr/>
            <a:lvl9pPr/>
          </a:lstStyle>
          <a:p>
            <a:pPr marL="0" lvl="1" algn="ctr"/>
            <a:r>
              <a:rPr lang="zh-CN" altLang="en-US" sz="2700" b="1" dirty="0">
                <a:solidFill>
                  <a:schemeClr val="bg1"/>
                </a:solidFill>
                <a:latin typeface="微软雅黑" panose="020B0503020204020204" charset="-122"/>
                <a:ea typeface="微软雅黑" panose="020B0503020204020204" charset="-122"/>
              </a:rPr>
              <a:t>教学设计</a:t>
            </a:r>
            <a:endParaRPr lang="zh-CN" altLang="en-US" sz="2700" b="1" dirty="0">
              <a:solidFill>
                <a:schemeClr val="bg1"/>
              </a:solidFill>
              <a:latin typeface="微软雅黑" panose="020B0503020204020204" charset="-122"/>
              <a:ea typeface="微软雅黑" panose="020B0503020204020204" charset="-122"/>
            </a:endParaRPr>
          </a:p>
        </p:txBody>
      </p:sp>
      <p:sp>
        <p:nvSpPr>
          <p:cNvPr id="5" name="TextBox 6"/>
          <p:cNvSpPr txBox="1">
            <a:spLocks noChangeArrowheads="1"/>
          </p:cNvSpPr>
          <p:nvPr/>
        </p:nvSpPr>
        <p:spPr bwMode="auto">
          <a:xfrm>
            <a:off x="7088633" y="1957892"/>
            <a:ext cx="2388198" cy="53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lvl2pPr/>
            <a:lvl3pPr/>
            <a:lvl4pPr/>
            <a:lvl5pPr/>
            <a:lvl6pPr/>
            <a:lvl7pPr/>
            <a:lvl8pPr/>
            <a:lvl9pPr/>
          </a:lstStyle>
          <a:p>
            <a:pPr marL="0" lvl="1" algn="ctr"/>
            <a:r>
              <a:rPr lang="zh-CN" altLang="en-US" sz="2700" b="1" dirty="0">
                <a:solidFill>
                  <a:schemeClr val="bg1"/>
                </a:solidFill>
                <a:latin typeface="微软雅黑" panose="020B0503020204020204" charset="-122"/>
                <a:ea typeface="微软雅黑" panose="020B0503020204020204" charset="-122"/>
              </a:rPr>
              <a:t>教学过程</a:t>
            </a:r>
            <a:endParaRPr lang="zh-CN" altLang="en-US" sz="2700" b="1" dirty="0">
              <a:solidFill>
                <a:schemeClr val="bg1"/>
              </a:solidFill>
              <a:latin typeface="微软雅黑" panose="020B0503020204020204" charset="-122"/>
              <a:ea typeface="微软雅黑" panose="020B0503020204020204" charset="-122"/>
            </a:endParaRPr>
          </a:p>
        </p:txBody>
      </p:sp>
      <p:sp>
        <p:nvSpPr>
          <p:cNvPr id="6" name="TextBox 47"/>
          <p:cNvSpPr txBox="1">
            <a:spLocks noChangeArrowheads="1"/>
          </p:cNvSpPr>
          <p:nvPr/>
        </p:nvSpPr>
        <p:spPr bwMode="auto">
          <a:xfrm>
            <a:off x="9170690" y="3314231"/>
            <a:ext cx="2388198" cy="53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lvl2pPr/>
            <a:lvl3pPr/>
            <a:lvl4pPr/>
            <a:lvl5pPr/>
            <a:lvl6pPr/>
            <a:lvl7pPr/>
            <a:lvl8pPr/>
            <a:lvl9pPr/>
          </a:lstStyle>
          <a:p>
            <a:pPr algn="ctr"/>
            <a:r>
              <a:rPr lang="zh-CN" altLang="en-US" sz="2700" b="1" dirty="0">
                <a:solidFill>
                  <a:schemeClr val="bg1"/>
                </a:solidFill>
                <a:latin typeface="微软雅黑" panose="020B0503020204020204" charset="-122"/>
                <a:ea typeface="微软雅黑" panose="020B0503020204020204" charset="-122"/>
              </a:rPr>
              <a:t>教学反思</a:t>
            </a:r>
            <a:endParaRPr lang="zh-CN" altLang="en-US" sz="2700" b="1" dirty="0">
              <a:solidFill>
                <a:schemeClr val="bg1"/>
              </a:solidFill>
              <a:latin typeface="微软雅黑" panose="020B0503020204020204" charset="-122"/>
              <a:ea typeface="微软雅黑" panose="020B0503020204020204" charset="-122"/>
            </a:endParaRPr>
          </a:p>
        </p:txBody>
      </p:sp>
      <p:sp>
        <p:nvSpPr>
          <p:cNvPr id="7" name="TextBox 48"/>
          <p:cNvSpPr txBox="1"/>
          <p:nvPr/>
        </p:nvSpPr>
        <p:spPr>
          <a:xfrm>
            <a:off x="3092778" y="2418473"/>
            <a:ext cx="1859862" cy="353939"/>
          </a:xfrm>
          <a:prstGeom prst="rect">
            <a:avLst/>
          </a:prstGeom>
          <a:noFill/>
        </p:spPr>
        <p:txBody>
          <a:bodyPr wrap="none" lIns="121917" tIns="60958" rIns="121917" bIns="60958" rtlCol="0">
            <a:spAutoFit/>
          </a:bodyPr>
          <a:lstStyle/>
          <a:p>
            <a:pPr marL="0" lvl="1" algn="ctr"/>
            <a:r>
              <a:rPr lang="en-US" altLang="zh-CN" sz="1500" dirty="0">
                <a:solidFill>
                  <a:schemeClr val="bg1"/>
                </a:solidFill>
                <a:latin typeface="微软雅黑" panose="020B0503020204020204" charset="-122"/>
                <a:ea typeface="微软雅黑" panose="020B0503020204020204" charset="-122"/>
              </a:rPr>
              <a:t>Teaching Analysis</a:t>
            </a:r>
            <a:endParaRPr lang="zh-CN" altLang="en-US" sz="1500" dirty="0">
              <a:solidFill>
                <a:schemeClr val="bg1"/>
              </a:solidFill>
              <a:latin typeface="微软雅黑" panose="020B0503020204020204" charset="-122"/>
              <a:ea typeface="微软雅黑" panose="020B0503020204020204" charset="-122"/>
            </a:endParaRPr>
          </a:p>
        </p:txBody>
      </p:sp>
      <p:sp>
        <p:nvSpPr>
          <p:cNvPr id="8" name="TextBox 49"/>
          <p:cNvSpPr txBox="1"/>
          <p:nvPr/>
        </p:nvSpPr>
        <p:spPr>
          <a:xfrm>
            <a:off x="5215074" y="3765022"/>
            <a:ext cx="1754064" cy="353939"/>
          </a:xfrm>
          <a:prstGeom prst="rect">
            <a:avLst/>
          </a:prstGeom>
          <a:noFill/>
        </p:spPr>
        <p:txBody>
          <a:bodyPr wrap="none" lIns="121917" tIns="60958" rIns="121917" bIns="60958" rtlCol="0">
            <a:spAutoFit/>
          </a:bodyPr>
          <a:lstStyle/>
          <a:p>
            <a:pPr marL="0" lvl="1" algn="ctr"/>
            <a:r>
              <a:rPr lang="en-US" altLang="zh-CN" sz="1500" dirty="0">
                <a:solidFill>
                  <a:schemeClr val="bg1"/>
                </a:solidFill>
                <a:latin typeface="微软雅黑" panose="020B0503020204020204" charset="-122"/>
                <a:ea typeface="微软雅黑" panose="020B0503020204020204" charset="-122"/>
              </a:rPr>
              <a:t>Teaching Design</a:t>
            </a:r>
            <a:endParaRPr lang="zh-CN" altLang="en-US" sz="1500" dirty="0">
              <a:solidFill>
                <a:schemeClr val="bg1"/>
              </a:solidFill>
              <a:latin typeface="微软雅黑" panose="020B0503020204020204" charset="-122"/>
              <a:ea typeface="微软雅黑" panose="020B0503020204020204" charset="-122"/>
            </a:endParaRPr>
          </a:p>
        </p:txBody>
      </p:sp>
      <p:sp>
        <p:nvSpPr>
          <p:cNvPr id="9" name="TextBox 50"/>
          <p:cNvSpPr txBox="1"/>
          <p:nvPr/>
        </p:nvSpPr>
        <p:spPr>
          <a:xfrm>
            <a:off x="7318174" y="2400536"/>
            <a:ext cx="1810682" cy="353939"/>
          </a:xfrm>
          <a:prstGeom prst="rect">
            <a:avLst/>
          </a:prstGeom>
          <a:noFill/>
        </p:spPr>
        <p:txBody>
          <a:bodyPr wrap="none" lIns="121917" tIns="60958" rIns="121917" bIns="60958" rtlCol="0">
            <a:spAutoFit/>
          </a:bodyPr>
          <a:lstStyle/>
          <a:p>
            <a:pPr marL="0" lvl="1" algn="ctr"/>
            <a:r>
              <a:rPr lang="en-US" altLang="zh-CN" sz="1500" dirty="0">
                <a:solidFill>
                  <a:schemeClr val="bg1"/>
                </a:solidFill>
                <a:latin typeface="微软雅黑" panose="020B0503020204020204" charset="-122"/>
                <a:ea typeface="微软雅黑" panose="020B0503020204020204" charset="-122"/>
              </a:rPr>
              <a:t>Teaching Process</a:t>
            </a:r>
            <a:endParaRPr lang="zh-CN" altLang="en-US" sz="1500" dirty="0">
              <a:solidFill>
                <a:schemeClr val="bg1"/>
              </a:solidFill>
              <a:latin typeface="微软雅黑" panose="020B0503020204020204" charset="-122"/>
              <a:ea typeface="微软雅黑" panose="020B0503020204020204" charset="-122"/>
            </a:endParaRPr>
          </a:p>
        </p:txBody>
      </p:sp>
      <p:sp>
        <p:nvSpPr>
          <p:cNvPr id="10" name="TextBox 51"/>
          <p:cNvSpPr txBox="1"/>
          <p:nvPr/>
        </p:nvSpPr>
        <p:spPr>
          <a:xfrm>
            <a:off x="9396539" y="3763242"/>
            <a:ext cx="1935781" cy="353939"/>
          </a:xfrm>
          <a:prstGeom prst="rect">
            <a:avLst/>
          </a:prstGeom>
          <a:noFill/>
        </p:spPr>
        <p:txBody>
          <a:bodyPr wrap="none" lIns="121917" tIns="60958" rIns="121917" bIns="60958" rtlCol="0">
            <a:spAutoFit/>
          </a:bodyPr>
          <a:lstStyle/>
          <a:p>
            <a:pPr marL="0" lvl="1" algn="ctr"/>
            <a:r>
              <a:rPr lang="en-US" altLang="zh-CN" sz="1500" dirty="0">
                <a:solidFill>
                  <a:schemeClr val="bg1"/>
                </a:solidFill>
                <a:latin typeface="微软雅黑" panose="020B0503020204020204" charset="-122"/>
                <a:ea typeface="微软雅黑" panose="020B0503020204020204" charset="-122"/>
              </a:rPr>
              <a:t>Teaching Refletion</a:t>
            </a:r>
            <a:endParaRPr lang="zh-CN" altLang="en-US" sz="1500" dirty="0">
              <a:solidFill>
                <a:schemeClr val="bg1"/>
              </a:solidFill>
              <a:latin typeface="微软雅黑" panose="020B0503020204020204" charset="-122"/>
              <a:ea typeface="微软雅黑" panose="020B0503020204020204" charset="-122"/>
            </a:endParaRPr>
          </a:p>
        </p:txBody>
      </p:sp>
      <p:grpSp>
        <p:nvGrpSpPr>
          <p:cNvPr id="11" name="组合 10"/>
          <p:cNvGrpSpPr/>
          <p:nvPr/>
        </p:nvGrpSpPr>
        <p:grpSpPr>
          <a:xfrm>
            <a:off x="3361151" y="2991485"/>
            <a:ext cx="1396819" cy="1397325"/>
            <a:chOff x="1008115" y="2542722"/>
            <a:chExt cx="1360493" cy="1360493"/>
          </a:xfrm>
        </p:grpSpPr>
        <p:grpSp>
          <p:nvGrpSpPr>
            <p:cNvPr id="12" name="组合 11"/>
            <p:cNvGrpSpPr/>
            <p:nvPr/>
          </p:nvGrpSpPr>
          <p:grpSpPr>
            <a:xfrm>
              <a:off x="1008115" y="2542722"/>
              <a:ext cx="1360493" cy="1360493"/>
              <a:chOff x="304800" y="673100"/>
              <a:chExt cx="4000500" cy="4000500"/>
            </a:xfrm>
            <a:effectLst>
              <a:outerShdw blurRad="444500" dist="254000" dir="8100000" algn="tr" rotWithShape="0">
                <a:prstClr val="black">
                  <a:alpha val="50000"/>
                </a:prstClr>
              </a:outerShdw>
            </a:effectLst>
          </p:grpSpPr>
          <p:sp>
            <p:nvSpPr>
              <p:cNvPr id="14" name="同心圆 1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62143"/>
                  </a:solidFill>
                </a:endParaRPr>
              </a:p>
            </p:txBody>
          </p:sp>
          <p:sp>
            <p:nvSpPr>
              <p:cNvPr id="15" name="菱形 14"/>
              <p:cNvSpPr/>
              <p:nvPr/>
            </p:nvSpPr>
            <p:spPr>
              <a:xfrm>
                <a:off x="392113" y="760413"/>
                <a:ext cx="3825874" cy="3825874"/>
              </a:xfrm>
              <a:prstGeom prst="diamond">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62143"/>
                  </a:solidFill>
                </a:endParaRPr>
              </a:p>
            </p:txBody>
          </p:sp>
        </p:grpSp>
        <p:sp>
          <p:nvSpPr>
            <p:cNvPr id="13" name="TextBox 54"/>
            <p:cNvSpPr txBox="1"/>
            <p:nvPr/>
          </p:nvSpPr>
          <p:spPr>
            <a:xfrm>
              <a:off x="1382523" y="2728992"/>
              <a:ext cx="587367" cy="884009"/>
            </a:xfrm>
            <a:prstGeom prst="rect">
              <a:avLst/>
            </a:prstGeom>
            <a:noFill/>
          </p:spPr>
          <p:txBody>
            <a:bodyPr wrap="none" rtlCol="0">
              <a:spAutoFit/>
            </a:bodyPr>
            <a:lstStyle/>
            <a:p>
              <a:pPr algn="ctr"/>
              <a:r>
                <a:rPr lang="en-US" altLang="zh-CN" sz="5300" b="1" dirty="0">
                  <a:solidFill>
                    <a:srgbClr val="C62143"/>
                  </a:solidFill>
                  <a:latin typeface="微软雅黑" panose="020B0503020204020204" charset="-122"/>
                  <a:ea typeface="造字工房劲黑（非商用）常规体" pitchFamily="50" charset="-122"/>
                </a:rPr>
                <a:t>1</a:t>
              </a:r>
              <a:endParaRPr lang="zh-CN" altLang="en-US" sz="5300" b="1" dirty="0">
                <a:solidFill>
                  <a:srgbClr val="C62143"/>
                </a:solidFill>
                <a:latin typeface="微软雅黑" panose="020B0503020204020204" charset="-122"/>
                <a:ea typeface="造字工房劲黑（非商用）常规体" pitchFamily="50" charset="-122"/>
              </a:endParaRPr>
            </a:p>
          </p:txBody>
        </p:sp>
      </p:grpSp>
      <p:grpSp>
        <p:nvGrpSpPr>
          <p:cNvPr id="16" name="组合 15"/>
          <p:cNvGrpSpPr/>
          <p:nvPr/>
        </p:nvGrpSpPr>
        <p:grpSpPr>
          <a:xfrm>
            <a:off x="7541917" y="2952798"/>
            <a:ext cx="1396819" cy="1397325"/>
            <a:chOff x="4770261" y="2542722"/>
            <a:chExt cx="1360493" cy="1360493"/>
          </a:xfrm>
        </p:grpSpPr>
        <p:grpSp>
          <p:nvGrpSpPr>
            <p:cNvPr id="17" name="组合 16"/>
            <p:cNvGrpSpPr/>
            <p:nvPr/>
          </p:nvGrpSpPr>
          <p:grpSpPr>
            <a:xfrm>
              <a:off x="4770261" y="2542722"/>
              <a:ext cx="1360493" cy="1360493"/>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62143"/>
                  </a:solidFill>
                </a:endParaRPr>
              </a:p>
            </p:txBody>
          </p:sp>
          <p:sp>
            <p:nvSpPr>
              <p:cNvPr id="20" name="菱形 19"/>
              <p:cNvSpPr/>
              <p:nvPr/>
            </p:nvSpPr>
            <p:spPr>
              <a:xfrm>
                <a:off x="392113" y="760413"/>
                <a:ext cx="3825874" cy="3825874"/>
              </a:xfrm>
              <a:prstGeom prst="diamond">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62143"/>
                  </a:solidFill>
                </a:endParaRPr>
              </a:p>
            </p:txBody>
          </p:sp>
        </p:grpSp>
        <p:sp>
          <p:nvSpPr>
            <p:cNvPr id="18" name="TextBox 59"/>
            <p:cNvSpPr txBox="1"/>
            <p:nvPr/>
          </p:nvSpPr>
          <p:spPr>
            <a:xfrm>
              <a:off x="5155729" y="2780033"/>
              <a:ext cx="587367" cy="884009"/>
            </a:xfrm>
            <a:prstGeom prst="rect">
              <a:avLst/>
            </a:prstGeom>
            <a:noFill/>
          </p:spPr>
          <p:txBody>
            <a:bodyPr wrap="none" rtlCol="0">
              <a:spAutoFit/>
            </a:bodyPr>
            <a:lstStyle/>
            <a:p>
              <a:pPr algn="ctr"/>
              <a:r>
                <a:rPr lang="en-US" altLang="zh-CN" sz="5300" b="1" dirty="0">
                  <a:solidFill>
                    <a:srgbClr val="C62143"/>
                  </a:solidFill>
                  <a:latin typeface="微软雅黑" panose="020B0503020204020204" charset="-122"/>
                  <a:ea typeface="造字工房劲黑（非商用）常规体" pitchFamily="50" charset="-122"/>
                </a:rPr>
                <a:t>3</a:t>
              </a:r>
              <a:endParaRPr lang="zh-CN" altLang="en-US" sz="5300" b="1" dirty="0">
                <a:solidFill>
                  <a:srgbClr val="C62143"/>
                </a:solidFill>
                <a:latin typeface="微软雅黑" panose="020B0503020204020204" charset="-122"/>
                <a:ea typeface="造字工房劲黑（非商用）常规体" pitchFamily="50" charset="-122"/>
              </a:endParaRPr>
            </a:p>
          </p:txBody>
        </p:sp>
      </p:grpSp>
      <p:grpSp>
        <p:nvGrpSpPr>
          <p:cNvPr id="21" name="组合 20"/>
          <p:cNvGrpSpPr/>
          <p:nvPr/>
        </p:nvGrpSpPr>
        <p:grpSpPr>
          <a:xfrm>
            <a:off x="5408912" y="1620592"/>
            <a:ext cx="1396819" cy="1397325"/>
            <a:chOff x="2889188" y="1494971"/>
            <a:chExt cx="1360493" cy="1360493"/>
          </a:xfrm>
        </p:grpSpPr>
        <p:grpSp>
          <p:nvGrpSpPr>
            <p:cNvPr id="22" name="组合 21"/>
            <p:cNvGrpSpPr/>
            <p:nvPr/>
          </p:nvGrpSpPr>
          <p:grpSpPr>
            <a:xfrm>
              <a:off x="2889188" y="1494971"/>
              <a:ext cx="1360493" cy="1360493"/>
              <a:chOff x="304800" y="673100"/>
              <a:chExt cx="4000500" cy="4000500"/>
            </a:xfrm>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62143"/>
                  </a:solidFill>
                </a:endParaRPr>
              </a:p>
            </p:txBody>
          </p:sp>
          <p:sp>
            <p:nvSpPr>
              <p:cNvPr id="25" name="菱形 24"/>
              <p:cNvSpPr/>
              <p:nvPr/>
            </p:nvSpPr>
            <p:spPr>
              <a:xfrm>
                <a:off x="392113" y="760413"/>
                <a:ext cx="3825874" cy="3825874"/>
              </a:xfrm>
              <a:prstGeom prst="diamond">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62143"/>
                  </a:solidFill>
                </a:endParaRPr>
              </a:p>
            </p:txBody>
          </p:sp>
        </p:grpSp>
        <p:sp>
          <p:nvSpPr>
            <p:cNvPr id="23" name="TextBox 64"/>
            <p:cNvSpPr txBox="1"/>
            <p:nvPr/>
          </p:nvSpPr>
          <p:spPr>
            <a:xfrm>
              <a:off x="3274504" y="1657250"/>
              <a:ext cx="587367" cy="884009"/>
            </a:xfrm>
            <a:prstGeom prst="rect">
              <a:avLst/>
            </a:prstGeom>
            <a:noFill/>
          </p:spPr>
          <p:txBody>
            <a:bodyPr wrap="none" rtlCol="0">
              <a:spAutoFit/>
            </a:bodyPr>
            <a:lstStyle/>
            <a:p>
              <a:pPr algn="ctr"/>
              <a:r>
                <a:rPr lang="en-US" altLang="zh-CN" sz="5300" b="1" dirty="0">
                  <a:solidFill>
                    <a:srgbClr val="C62143"/>
                  </a:solidFill>
                  <a:latin typeface="微软雅黑" panose="020B0503020204020204" charset="-122"/>
                  <a:ea typeface="造字工房劲黑（非商用）常规体" pitchFamily="50" charset="-122"/>
                </a:rPr>
                <a:t>2</a:t>
              </a:r>
              <a:endParaRPr lang="zh-CN" altLang="en-US" sz="5300" b="1" dirty="0">
                <a:solidFill>
                  <a:srgbClr val="C62143"/>
                </a:solidFill>
                <a:latin typeface="微软雅黑" panose="020B0503020204020204" charset="-122"/>
                <a:ea typeface="造字工房劲黑（非商用）常规体" pitchFamily="50" charset="-122"/>
              </a:endParaRPr>
            </a:p>
          </p:txBody>
        </p:sp>
      </p:grpSp>
      <p:grpSp>
        <p:nvGrpSpPr>
          <p:cNvPr id="26" name="组合 25"/>
          <p:cNvGrpSpPr/>
          <p:nvPr/>
        </p:nvGrpSpPr>
        <p:grpSpPr>
          <a:xfrm>
            <a:off x="9653877" y="1505509"/>
            <a:ext cx="1396819" cy="1397325"/>
            <a:chOff x="6651335" y="1494971"/>
            <a:chExt cx="1360493" cy="1360493"/>
          </a:xfrm>
        </p:grpSpPr>
        <p:grpSp>
          <p:nvGrpSpPr>
            <p:cNvPr id="27" name="组合 26"/>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29" name="同心圆 2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62143"/>
                  </a:solidFill>
                </a:endParaRPr>
              </a:p>
            </p:txBody>
          </p:sp>
          <p:sp>
            <p:nvSpPr>
              <p:cNvPr id="30" name="菱形 29"/>
              <p:cNvSpPr/>
              <p:nvPr/>
            </p:nvSpPr>
            <p:spPr>
              <a:xfrm>
                <a:off x="392113" y="760413"/>
                <a:ext cx="3825874" cy="3825874"/>
              </a:xfrm>
              <a:prstGeom prst="diamond">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62143"/>
                  </a:solidFill>
                </a:endParaRPr>
              </a:p>
            </p:txBody>
          </p:sp>
        </p:grpSp>
        <p:sp>
          <p:nvSpPr>
            <p:cNvPr id="28" name="TextBox 69"/>
            <p:cNvSpPr txBox="1"/>
            <p:nvPr/>
          </p:nvSpPr>
          <p:spPr>
            <a:xfrm>
              <a:off x="7011959" y="1693968"/>
              <a:ext cx="587367" cy="884009"/>
            </a:xfrm>
            <a:prstGeom prst="rect">
              <a:avLst/>
            </a:prstGeom>
            <a:noFill/>
          </p:spPr>
          <p:txBody>
            <a:bodyPr wrap="none" rtlCol="0">
              <a:spAutoFit/>
            </a:bodyPr>
            <a:lstStyle/>
            <a:p>
              <a:pPr algn="ctr"/>
              <a:r>
                <a:rPr lang="en-US" altLang="zh-CN" sz="5300" b="1" dirty="0">
                  <a:solidFill>
                    <a:srgbClr val="C62143"/>
                  </a:solidFill>
                  <a:latin typeface="微软雅黑" panose="020B0503020204020204" charset="-122"/>
                  <a:ea typeface="造字工房劲黑（非商用）常规体" pitchFamily="50" charset="-122"/>
                </a:rPr>
                <a:t>4</a:t>
              </a:r>
              <a:endParaRPr lang="zh-CN" altLang="en-US" sz="5300" b="1" dirty="0">
                <a:solidFill>
                  <a:srgbClr val="C62143"/>
                </a:solidFill>
                <a:latin typeface="微软雅黑" panose="020B0503020204020204" charset="-122"/>
                <a:ea typeface="造字工房劲黑（非商用）常规体" pitchFamily="50" charset="-122"/>
              </a:endParaRPr>
            </a:p>
          </p:txBody>
        </p:sp>
      </p:grpSp>
      <p:grpSp>
        <p:nvGrpSpPr>
          <p:cNvPr id="31" name="MH_Others_1"/>
          <p:cNvGrpSpPr/>
          <p:nvPr>
            <p:custDataLst>
              <p:tags r:id="rId1"/>
            </p:custDataLst>
          </p:nvPr>
        </p:nvGrpSpPr>
        <p:grpSpPr bwMode="auto">
          <a:xfrm>
            <a:off x="-1508" y="191072"/>
            <a:ext cx="3516313" cy="1492250"/>
            <a:chOff x="918708" y="507434"/>
            <a:chExt cx="3516086" cy="1492250"/>
          </a:xfrm>
        </p:grpSpPr>
        <p:sp>
          <p:nvSpPr>
            <p:cNvPr id="32" name="MH_Others_10"/>
            <p:cNvSpPr txBox="1"/>
            <p:nvPr/>
          </p:nvSpPr>
          <p:spPr>
            <a:xfrm>
              <a:off x="918708" y="507434"/>
              <a:ext cx="3516086" cy="1492250"/>
            </a:xfrm>
            <a:prstGeom prst="rect">
              <a:avLst/>
            </a:prstGeom>
            <a:noFill/>
          </p:spPr>
          <p:txBody>
            <a:bodyPr anchor="ctr"/>
            <a:lstStyle/>
            <a:p>
              <a:pPr eaLnBrk="1" fontAlgn="auto" hangingPunct="1">
                <a:spcBef>
                  <a:spcPts val="0"/>
                </a:spcBef>
                <a:spcAft>
                  <a:spcPts val="0"/>
                </a:spcAft>
                <a:defRPr/>
              </a:pPr>
              <a:r>
                <a:rPr lang="en-US" altLang="zh-CN" sz="13800" spc="400" dirty="0">
                  <a:solidFill>
                    <a:schemeClr val="bg1"/>
                  </a:solidFill>
                  <a:latin typeface="微软雅黑" panose="020B0503020204020204" charset="-122"/>
                  <a:ea typeface="微软雅黑" panose="020B0503020204020204" charset="-122"/>
                  <a:cs typeface="Times New Roman" panose="02020603050405020304" pitchFamily="18" charset="0"/>
                </a:rPr>
                <a:t>C</a:t>
              </a:r>
              <a:endParaRPr lang="zh-CN" altLang="en-US" sz="6600" spc="400"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3" name="MH_Others_11"/>
            <p:cNvSpPr txBox="1">
              <a:spLocks noChangeArrowheads="1"/>
            </p:cNvSpPr>
            <p:nvPr/>
          </p:nvSpPr>
          <p:spPr bwMode="auto">
            <a:xfrm>
              <a:off x="1434613" y="583634"/>
              <a:ext cx="673057"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fontAlgn="auto" hangingPunct="1">
                <a:spcBef>
                  <a:spcPts val="0"/>
                </a:spcBef>
                <a:spcAft>
                  <a:spcPts val="0"/>
                </a:spcAft>
                <a:defRPr/>
              </a:pPr>
              <a:r>
                <a:rPr lang="zh-CN" altLang="en-US" sz="2800" b="1" spc="-300" dirty="0">
                  <a:solidFill>
                    <a:schemeClr val="bg1"/>
                  </a:solidFill>
                  <a:latin typeface="微软雅黑" panose="020B0503020204020204" charset="-122"/>
                  <a:ea typeface="微软雅黑" panose="020B0503020204020204" charset="-122"/>
                </a:rPr>
                <a:t>目</a:t>
              </a:r>
              <a:endParaRPr lang="en-US" altLang="zh-CN" sz="2800" b="1" spc="-300" dirty="0">
                <a:solidFill>
                  <a:schemeClr val="bg1"/>
                </a:solidFill>
                <a:latin typeface="微软雅黑" panose="020B0503020204020204" charset="-122"/>
                <a:ea typeface="微软雅黑" panose="020B0503020204020204" charset="-122"/>
              </a:endParaRPr>
            </a:p>
            <a:p>
              <a:pPr algn="ctr" eaLnBrk="1" fontAlgn="auto" hangingPunct="1">
                <a:spcBef>
                  <a:spcPts val="0"/>
                </a:spcBef>
                <a:spcAft>
                  <a:spcPts val="0"/>
                </a:spcAft>
                <a:defRPr/>
              </a:pPr>
              <a:r>
                <a:rPr lang="zh-CN" altLang="en-US" sz="2800" b="1" spc="-300" dirty="0">
                  <a:solidFill>
                    <a:schemeClr val="bg1"/>
                  </a:solidFill>
                  <a:latin typeface="微软雅黑" panose="020B0503020204020204" charset="-122"/>
                  <a:ea typeface="微软雅黑" panose="020B0503020204020204" charset="-122"/>
                </a:rPr>
                <a:t>录</a:t>
              </a:r>
              <a:endParaRPr lang="zh-CN" altLang="en-US" sz="2800" b="1" spc="-300" dirty="0">
                <a:solidFill>
                  <a:schemeClr val="bg1"/>
                </a:solidFill>
                <a:latin typeface="微软雅黑" panose="020B0503020204020204" charset="-122"/>
                <a:ea typeface="微软雅黑" panose="020B0503020204020204" charset="-122"/>
              </a:endParaRPr>
            </a:p>
          </p:txBody>
        </p:sp>
        <p:sp>
          <p:nvSpPr>
            <p:cNvPr id="34" name="MH_Others_12"/>
            <p:cNvSpPr/>
            <p:nvPr/>
          </p:nvSpPr>
          <p:spPr>
            <a:xfrm>
              <a:off x="2037824" y="1421834"/>
              <a:ext cx="2190609" cy="461962"/>
            </a:xfrm>
            <a:prstGeom prst="rect">
              <a:avLst/>
            </a:prstGeom>
          </p:spPr>
          <p:txBody>
            <a:bodyPr wrap="none" anchor="ctr"/>
            <a:lstStyle/>
            <a:p>
              <a:pPr eaLnBrk="1" fontAlgn="auto" hangingPunct="1">
                <a:spcBef>
                  <a:spcPts val="0"/>
                </a:spcBef>
                <a:spcAft>
                  <a:spcPts val="0"/>
                </a:spcAft>
                <a:defRPr/>
              </a:pPr>
              <a:r>
                <a:rPr lang="en-US" altLang="zh-CN" sz="3200" spc="300" dirty="0">
                  <a:solidFill>
                    <a:schemeClr val="bg1"/>
                  </a:solidFill>
                  <a:latin typeface="微软雅黑" panose="020B0503020204020204" charset="-122"/>
                  <a:ea typeface="微软雅黑" panose="020B0503020204020204" charset="-122"/>
                  <a:cs typeface="Times New Roman" panose="02020603050405020304" pitchFamily="18" charset="0"/>
                </a:rPr>
                <a:t>ONTENTS</a:t>
              </a:r>
              <a:endParaRPr lang="zh-CN" altLang="en-US" sz="2400" spc="300" dirty="0">
                <a:solidFill>
                  <a:schemeClr val="bg1"/>
                </a:solidFill>
                <a:latin typeface="微软雅黑" panose="020B0503020204020204" charset="-122"/>
                <a:ea typeface="微软雅黑" panose="020B0503020204020204" charset="-122"/>
              </a:endParaRPr>
            </a:p>
          </p:txBody>
        </p:sp>
      </p:grpSp>
      <p:pic>
        <p:nvPicPr>
          <p:cNvPr id="35" name="图片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684" y="2210339"/>
            <a:ext cx="4067175" cy="44767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2000"/>
                                        <p:tgtEl>
                                          <p:spTgt spid="2"/>
                                        </p:tgtEl>
                                      </p:cBhvr>
                                    </p:animEffect>
                                  </p:childTnLst>
                                </p:cTn>
                              </p:par>
                              <p:par>
                                <p:cTn id="20" presetID="53" presetClass="entr" presetSubtype="16" fill="hold" nodeType="withEffect">
                                  <p:stCondLst>
                                    <p:cond delay="30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90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nodeType="withEffect">
                                  <p:stCondLst>
                                    <p:cond delay="1400"/>
                                  </p:stCondLst>
                                  <p:childTnLst>
                                    <p:set>
                                      <p:cBhvr>
                                        <p:cTn id="31" dur="1" fill="hold">
                                          <p:stCondLst>
                                            <p:cond delay="0"/>
                                          </p:stCondLst>
                                        </p:cTn>
                                        <p:tgtEl>
                                          <p:spTgt spid="26"/>
                                        </p:tgtEl>
                                        <p:attrNameLst>
                                          <p:attrName>style.visibility</p:attrName>
                                        </p:attrNameLst>
                                      </p:cBhvr>
                                      <p:to>
                                        <p:strVal val="visible"/>
                                      </p:to>
                                    </p:set>
                                    <p:anim calcmode="lin" valueType="num">
                                      <p:cBhvr>
                                        <p:cTn id="32" dur="500" fill="hold"/>
                                        <p:tgtEl>
                                          <p:spTgt spid="26"/>
                                        </p:tgtEl>
                                        <p:attrNameLst>
                                          <p:attrName>ppt_w</p:attrName>
                                        </p:attrNameLst>
                                      </p:cBhvr>
                                      <p:tavLst>
                                        <p:tav tm="0">
                                          <p:val>
                                            <p:fltVal val="0"/>
                                          </p:val>
                                        </p:tav>
                                        <p:tav tm="100000">
                                          <p:val>
                                            <p:strVal val="#ppt_w"/>
                                          </p:val>
                                        </p:tav>
                                      </p:tavLst>
                                    </p:anim>
                                    <p:anim calcmode="lin" valueType="num">
                                      <p:cBhvr>
                                        <p:cTn id="33" dur="500" fill="hold"/>
                                        <p:tgtEl>
                                          <p:spTgt spid="26"/>
                                        </p:tgtEl>
                                        <p:attrNameLst>
                                          <p:attrName>ppt_h</p:attrName>
                                        </p:attrNameLst>
                                      </p:cBhvr>
                                      <p:tavLst>
                                        <p:tav tm="0">
                                          <p:val>
                                            <p:fltVal val="0"/>
                                          </p:val>
                                        </p:tav>
                                        <p:tav tm="100000">
                                          <p:val>
                                            <p:strVal val="#ppt_h"/>
                                          </p:val>
                                        </p:tav>
                                      </p:tavLst>
                                    </p:anim>
                                    <p:animEffect transition="in" filter="fade">
                                      <p:cBhvr>
                                        <p:cTn id="34" dur="500"/>
                                        <p:tgtEl>
                                          <p:spTgt spid="26"/>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80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1000"/>
                                        <p:tgtEl>
                                          <p:spTgt spid="4"/>
                                        </p:tgtEl>
                                      </p:cBhvr>
                                    </p:animEffect>
                                    <p:anim calcmode="lin" valueType="num">
                                      <p:cBhvr>
                                        <p:cTn id="48" dur="1000" fill="hold"/>
                                        <p:tgtEl>
                                          <p:spTgt spid="4"/>
                                        </p:tgtEl>
                                        <p:attrNameLst>
                                          <p:attrName>ppt_x</p:attrName>
                                        </p:attrNameLst>
                                      </p:cBhvr>
                                      <p:tavLst>
                                        <p:tav tm="0">
                                          <p:val>
                                            <p:strVal val="#ppt_x"/>
                                          </p:val>
                                        </p:tav>
                                        <p:tav tm="100000">
                                          <p:val>
                                            <p:strVal val="#ppt_x"/>
                                          </p:val>
                                        </p:tav>
                                      </p:tavLst>
                                    </p:anim>
                                    <p:anim calcmode="lin" valueType="num">
                                      <p:cBhvr>
                                        <p:cTn id="49" dur="1000" fill="hold"/>
                                        <p:tgtEl>
                                          <p:spTgt spid="4"/>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80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1000" fill="hold"/>
                                        <p:tgtEl>
                                          <p:spTgt spid="8"/>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140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1000"/>
                                        <p:tgtEl>
                                          <p:spTgt spid="5"/>
                                        </p:tgtEl>
                                      </p:cBhvr>
                                    </p:animEffect>
                                    <p:anim calcmode="lin" valueType="num">
                                      <p:cBhvr>
                                        <p:cTn id="58" dur="1000" fill="hold"/>
                                        <p:tgtEl>
                                          <p:spTgt spid="5"/>
                                        </p:tgtEl>
                                        <p:attrNameLst>
                                          <p:attrName>ppt_x</p:attrName>
                                        </p:attrNameLst>
                                      </p:cBhvr>
                                      <p:tavLst>
                                        <p:tav tm="0">
                                          <p:val>
                                            <p:strVal val="#ppt_x"/>
                                          </p:val>
                                        </p:tav>
                                        <p:tav tm="100000">
                                          <p:val>
                                            <p:strVal val="#ppt_x"/>
                                          </p:val>
                                        </p:tav>
                                      </p:tavLst>
                                    </p:anim>
                                    <p:anim calcmode="lin" valueType="num">
                                      <p:cBhvr>
                                        <p:cTn id="59" dur="1000" fill="hold"/>
                                        <p:tgtEl>
                                          <p:spTgt spid="5"/>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140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1000"/>
                                        <p:tgtEl>
                                          <p:spTgt spid="9"/>
                                        </p:tgtEl>
                                      </p:cBhvr>
                                    </p:animEffect>
                                    <p:anim calcmode="lin" valueType="num">
                                      <p:cBhvr>
                                        <p:cTn id="63" dur="1000" fill="hold"/>
                                        <p:tgtEl>
                                          <p:spTgt spid="9"/>
                                        </p:tgtEl>
                                        <p:attrNameLst>
                                          <p:attrName>ppt_x</p:attrName>
                                        </p:attrNameLst>
                                      </p:cBhvr>
                                      <p:tavLst>
                                        <p:tav tm="0">
                                          <p:val>
                                            <p:strVal val="#ppt_x"/>
                                          </p:val>
                                        </p:tav>
                                        <p:tav tm="100000">
                                          <p:val>
                                            <p:strVal val="#ppt_x"/>
                                          </p:val>
                                        </p:tav>
                                      </p:tavLst>
                                    </p:anim>
                                    <p:anim calcmode="lin" valueType="num">
                                      <p:cBhvr>
                                        <p:cTn id="64" dur="1000" fill="hold"/>
                                        <p:tgtEl>
                                          <p:spTgt spid="9"/>
                                        </p:tgtEl>
                                        <p:attrNameLst>
                                          <p:attrName>ppt_y</p:attrName>
                                        </p:attrNameLst>
                                      </p:cBhvr>
                                      <p:tavLst>
                                        <p:tav tm="0">
                                          <p:val>
                                            <p:strVal val="#ppt_y+.1"/>
                                          </p:val>
                                        </p:tav>
                                        <p:tav tm="100000">
                                          <p:val>
                                            <p:strVal val="#ppt_y"/>
                                          </p:val>
                                        </p:tav>
                                      </p:tavLst>
                                    </p:anim>
                                  </p:childTnLst>
                                </p:cTn>
                              </p:par>
                              <p:par>
                                <p:cTn id="65" presetID="47" presetClass="entr" presetSubtype="0" fill="hold" grpId="0" nodeType="withEffect">
                                  <p:stCondLst>
                                    <p:cond delay="190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000"/>
                                        <p:tgtEl>
                                          <p:spTgt spid="6"/>
                                        </p:tgtEl>
                                      </p:cBhvr>
                                    </p:animEffect>
                                    <p:anim calcmode="lin" valueType="num">
                                      <p:cBhvr>
                                        <p:cTn id="68" dur="1000" fill="hold"/>
                                        <p:tgtEl>
                                          <p:spTgt spid="6"/>
                                        </p:tgtEl>
                                        <p:attrNameLst>
                                          <p:attrName>ppt_x</p:attrName>
                                        </p:attrNameLst>
                                      </p:cBhvr>
                                      <p:tavLst>
                                        <p:tav tm="0">
                                          <p:val>
                                            <p:strVal val="#ppt_x"/>
                                          </p:val>
                                        </p:tav>
                                        <p:tav tm="100000">
                                          <p:val>
                                            <p:strVal val="#ppt_x"/>
                                          </p:val>
                                        </p:tav>
                                      </p:tavLst>
                                    </p:anim>
                                    <p:anim calcmode="lin" valueType="num">
                                      <p:cBhvr>
                                        <p:cTn id="69" dur="1000" fill="hold"/>
                                        <p:tgtEl>
                                          <p:spTgt spid="6"/>
                                        </p:tgtEl>
                                        <p:attrNameLst>
                                          <p:attrName>ppt_y</p:attrName>
                                        </p:attrNameLst>
                                      </p:cBhvr>
                                      <p:tavLst>
                                        <p:tav tm="0">
                                          <p:val>
                                            <p:strVal val="#ppt_y-.1"/>
                                          </p:val>
                                        </p:tav>
                                        <p:tav tm="100000">
                                          <p:val>
                                            <p:strVal val="#ppt_y"/>
                                          </p:val>
                                        </p:tav>
                                      </p:tavLst>
                                    </p:anim>
                                  </p:childTnLst>
                                </p:cTn>
                              </p:par>
                              <p:par>
                                <p:cTn id="70" presetID="47" presetClass="entr" presetSubtype="0" fill="hold" grpId="0" nodeType="withEffect">
                                  <p:stCondLst>
                                    <p:cond delay="190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1000"/>
                                        <p:tgtEl>
                                          <p:spTgt spid="10"/>
                                        </p:tgtEl>
                                      </p:cBhvr>
                                    </p:animEffect>
                                    <p:anim calcmode="lin" valueType="num">
                                      <p:cBhvr>
                                        <p:cTn id="73" dur="1000" fill="hold"/>
                                        <p:tgtEl>
                                          <p:spTgt spid="10"/>
                                        </p:tgtEl>
                                        <p:attrNameLst>
                                          <p:attrName>ppt_x</p:attrName>
                                        </p:attrNameLst>
                                      </p:cBhvr>
                                      <p:tavLst>
                                        <p:tav tm="0">
                                          <p:val>
                                            <p:strVal val="#ppt_x"/>
                                          </p:val>
                                        </p:tav>
                                        <p:tav tm="100000">
                                          <p:val>
                                            <p:strVal val="#ppt_x"/>
                                          </p:val>
                                        </p:tav>
                                      </p:tavLst>
                                    </p:anim>
                                    <p:anim calcmode="lin" valueType="num">
                                      <p:cBhvr>
                                        <p:cTn id="74" dur="1000" fill="hold"/>
                                        <p:tgtEl>
                                          <p:spTgt spid="10"/>
                                        </p:tgtEl>
                                        <p:attrNameLst>
                                          <p:attrName>ppt_y</p:attrName>
                                        </p:attrNameLst>
                                      </p:cBhvr>
                                      <p:tavLst>
                                        <p:tav tm="0">
                                          <p:val>
                                            <p:strVal val="#ppt_y-.1"/>
                                          </p:val>
                                        </p:tav>
                                        <p:tav tm="100000">
                                          <p:val>
                                            <p:strVal val="#ppt_y"/>
                                          </p:val>
                                        </p:tav>
                                      </p:tavLst>
                                    </p:anim>
                                  </p:childTnLst>
                                </p:cTn>
                              </p:par>
                            </p:childTnLst>
                          </p:cTn>
                        </p:par>
                        <p:par>
                          <p:cTn id="75" fill="hold">
                            <p:stCondLst>
                              <p:cond delay="3000"/>
                            </p:stCondLst>
                            <p:childTnLst>
                              <p:par>
                                <p:cTn id="76" presetID="42" presetClass="entr" presetSubtype="0" fill="hold" nodeType="after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fade">
                                      <p:cBhvr>
                                        <p:cTn id="78" dur="1000"/>
                                        <p:tgtEl>
                                          <p:spTgt spid="35"/>
                                        </p:tgtEl>
                                      </p:cBhvr>
                                    </p:animEffect>
                                    <p:anim calcmode="lin" valueType="num">
                                      <p:cBhvr>
                                        <p:cTn id="79" dur="1000" fill="hold"/>
                                        <p:tgtEl>
                                          <p:spTgt spid="35"/>
                                        </p:tgtEl>
                                        <p:attrNameLst>
                                          <p:attrName>ppt_x</p:attrName>
                                        </p:attrNameLst>
                                      </p:cBhvr>
                                      <p:tavLst>
                                        <p:tav tm="0">
                                          <p:val>
                                            <p:strVal val="#ppt_x"/>
                                          </p:val>
                                        </p:tav>
                                        <p:tav tm="100000">
                                          <p:val>
                                            <p:strVal val="#ppt_x"/>
                                          </p:val>
                                        </p:tav>
                                      </p:tavLst>
                                    </p:anim>
                                    <p:anim calcmode="lin" valueType="num">
                                      <p:cBhvr>
                                        <p:cTn id="8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P spid="7" grpId="0"/>
      <p:bldP spid="8"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矩形 21"/>
          <p:cNvSpPr/>
          <p:nvPr/>
        </p:nvSpPr>
        <p:spPr>
          <a:xfrm>
            <a:off x="2330766" y="4619106"/>
            <a:ext cx="8538984" cy="1250519"/>
          </a:xfrm>
          <a:custGeom>
            <a:avLst/>
            <a:gdLst/>
            <a:ahLst/>
            <a:cxnLst/>
            <a:rect l="l" t="t" r="r" b="b"/>
            <a:pathLst>
              <a:path w="7085181" h="1244248">
                <a:moveTo>
                  <a:pt x="333395" y="0"/>
                </a:moveTo>
                <a:lnTo>
                  <a:pt x="7085181" y="0"/>
                </a:lnTo>
                <a:lnTo>
                  <a:pt x="6751786" y="1244248"/>
                </a:lnTo>
                <a:lnTo>
                  <a:pt x="0" y="1244248"/>
                </a:lnTo>
                <a:close/>
              </a:path>
            </a:pathLst>
          </a:custGeom>
          <a:solidFill>
            <a:schemeClr val="bg1">
              <a:alpha val="50000"/>
            </a:schemeClr>
          </a:solidFill>
          <a:ln w="25400" cap="flat" cmpd="sng" algn="ctr">
            <a:noFill/>
            <a:prstDash val="solid"/>
          </a:ln>
          <a:effectLst>
            <a:outerShdw blurRad="50800" dist="38100" dir="5400000" algn="t" rotWithShape="0">
              <a:prstClr val="black">
                <a:alpha val="40000"/>
              </a:prstClr>
            </a:outerShdw>
          </a:effectLst>
        </p:spPr>
        <p:txBody>
          <a:bodyPr lIns="121880" tIns="60940" rIns="121880" bIns="60940"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279" name="矩形 21"/>
          <p:cNvSpPr/>
          <p:nvPr/>
        </p:nvSpPr>
        <p:spPr>
          <a:xfrm>
            <a:off x="1423821" y="3197143"/>
            <a:ext cx="8438517" cy="1250519"/>
          </a:xfrm>
          <a:custGeom>
            <a:avLst/>
            <a:gdLst/>
            <a:ahLst/>
            <a:cxnLst/>
            <a:rect l="l" t="t" r="r" b="b"/>
            <a:pathLst>
              <a:path w="7085181" h="1244248">
                <a:moveTo>
                  <a:pt x="333395" y="0"/>
                </a:moveTo>
                <a:lnTo>
                  <a:pt x="7085181" y="0"/>
                </a:lnTo>
                <a:lnTo>
                  <a:pt x="6751786" y="1244248"/>
                </a:lnTo>
                <a:lnTo>
                  <a:pt x="0" y="1244248"/>
                </a:lnTo>
                <a:close/>
              </a:path>
            </a:pathLst>
          </a:custGeom>
          <a:solidFill>
            <a:schemeClr val="bg1">
              <a:alpha val="50000"/>
            </a:schemeClr>
          </a:solidFill>
          <a:ln w="25400" cap="flat" cmpd="sng" algn="ctr">
            <a:noFill/>
            <a:prstDash val="solid"/>
          </a:ln>
          <a:effectLst>
            <a:outerShdw blurRad="50800" dist="38100" dir="5400000" algn="t" rotWithShape="0">
              <a:prstClr val="black">
                <a:alpha val="40000"/>
              </a:prstClr>
            </a:outerShdw>
          </a:effectLst>
        </p:spPr>
        <p:txBody>
          <a:bodyPr lIns="121880" tIns="60940" rIns="121880" bIns="60940"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280" name="矩形 21"/>
          <p:cNvSpPr/>
          <p:nvPr/>
        </p:nvSpPr>
        <p:spPr>
          <a:xfrm>
            <a:off x="2695405" y="1735753"/>
            <a:ext cx="8174344" cy="1250519"/>
          </a:xfrm>
          <a:custGeom>
            <a:avLst/>
            <a:gdLst/>
            <a:ahLst/>
            <a:cxnLst/>
            <a:rect l="l" t="t" r="r" b="b"/>
            <a:pathLst>
              <a:path w="7085181" h="1244248">
                <a:moveTo>
                  <a:pt x="333395" y="0"/>
                </a:moveTo>
                <a:lnTo>
                  <a:pt x="7085181" y="0"/>
                </a:lnTo>
                <a:lnTo>
                  <a:pt x="6751786" y="1244248"/>
                </a:lnTo>
                <a:lnTo>
                  <a:pt x="0" y="1244248"/>
                </a:lnTo>
                <a:close/>
              </a:path>
            </a:pathLst>
          </a:custGeom>
          <a:solidFill>
            <a:schemeClr val="bg1">
              <a:alpha val="50000"/>
            </a:schemeClr>
          </a:solidFill>
          <a:ln w="25400" cap="flat" cmpd="sng" algn="ctr">
            <a:noFill/>
            <a:prstDash val="solid"/>
          </a:ln>
          <a:effectLst>
            <a:outerShdw blurRad="50800" dist="38100" dir="5400000" algn="t" rotWithShape="0">
              <a:prstClr val="black">
                <a:alpha val="40000"/>
              </a:prstClr>
            </a:outerShdw>
          </a:effectLst>
        </p:spPr>
        <p:txBody>
          <a:bodyPr lIns="121880" tIns="60940" rIns="121880" bIns="60940"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281" name="TextBox 280"/>
          <p:cNvSpPr txBox="1"/>
          <p:nvPr/>
        </p:nvSpPr>
        <p:spPr>
          <a:xfrm>
            <a:off x="4582118" y="2000100"/>
            <a:ext cx="5280221" cy="820484"/>
          </a:xfrm>
          <a:prstGeom prst="rect">
            <a:avLst/>
          </a:prstGeom>
          <a:noFill/>
        </p:spPr>
        <p:txBody>
          <a:bodyPr wrap="square" lIns="0" tIns="0" rIns="0" bIns="0" rtlCol="0">
            <a:spAutoFit/>
          </a:bodyPr>
          <a:lstStyle/>
          <a:p>
            <a:pPr defTabSz="1218565">
              <a:defRPr/>
            </a:pPr>
            <a:r>
              <a:rPr lang="zh-CN" altLang="en-US" sz="1300" kern="0" dirty="0">
                <a:solidFill>
                  <a:srgbClr val="000000">
                    <a:lumMod val="65000"/>
                    <a:lumOff val="35000"/>
                  </a:srgbClr>
                </a:solidFill>
                <a:latin typeface="微软雅黑" panose="020B0503020204020204" charset="-122"/>
                <a:ea typeface="微软雅黑" panose="020B0503020204020204" charset="-122"/>
              </a:rPr>
              <a:t>详写内容</a:t>
            </a:r>
            <a:r>
              <a:rPr lang="en-US" altLang="zh-CN" sz="1300" kern="0" dirty="0">
                <a:solidFill>
                  <a:srgbClr val="000000">
                    <a:lumMod val="65000"/>
                    <a:lumOff val="35000"/>
                  </a:srgbClr>
                </a:solidFill>
                <a:latin typeface="微软雅黑" panose="020B0503020204020204" charset="-122"/>
                <a:ea typeface="微软雅黑" panose="020B0503020204020204" charset="-122"/>
              </a:rPr>
              <a:t>……</a:t>
            </a:r>
            <a:endParaRPr lang="en-US" altLang="zh-CN" sz="1300" kern="0" dirty="0">
              <a:solidFill>
                <a:srgbClr val="000000">
                  <a:lumMod val="65000"/>
                  <a:lumOff val="35000"/>
                </a:srgbClr>
              </a:solidFill>
              <a:latin typeface="微软雅黑" panose="020B0503020204020204" charset="-122"/>
              <a:ea typeface="微软雅黑" panose="020B0503020204020204" charset="-122"/>
            </a:endParaRPr>
          </a:p>
          <a:p>
            <a:pPr defTabSz="1218565">
              <a:defRPr/>
            </a:pPr>
            <a:endParaRPr lang="en-US" altLang="zh-CN" sz="1300" kern="0" dirty="0">
              <a:solidFill>
                <a:srgbClr val="000000">
                  <a:lumMod val="65000"/>
                  <a:lumOff val="35000"/>
                </a:srgbClr>
              </a:solidFill>
              <a:latin typeface="微软雅黑" panose="020B0503020204020204" charset="-122"/>
              <a:ea typeface="微软雅黑" panose="020B0503020204020204" charset="-122"/>
            </a:endParaRPr>
          </a:p>
          <a:p>
            <a:pPr defTabSz="1218565">
              <a:defRPr/>
            </a:pPr>
            <a:r>
              <a:rPr lang="zh-CN" altLang="en-US" sz="1300" kern="0" dirty="0">
                <a:solidFill>
                  <a:srgbClr val="000000">
                    <a:lumMod val="65000"/>
                    <a:lumOff val="35000"/>
                  </a:srgbClr>
                </a:solidFill>
                <a:latin typeface="微软雅黑" panose="020B0503020204020204" charset="-122"/>
                <a:ea typeface="微软雅黑" panose="020B0503020204020204" charset="-122"/>
              </a:rPr>
              <a:t>点击输入本栏的具体文字，简明扼要的说明分项内容，此为概念图解，请根据您的具体内容酌情修改</a:t>
            </a:r>
            <a:endParaRPr lang="en-US" altLang="zh-CN" sz="1300" kern="0" dirty="0">
              <a:solidFill>
                <a:srgbClr val="000000">
                  <a:lumMod val="65000"/>
                  <a:lumOff val="35000"/>
                </a:srgbClr>
              </a:solidFill>
              <a:latin typeface="微软雅黑" panose="020B0503020204020204" charset="-122"/>
              <a:ea typeface="微软雅黑" panose="020B0503020204020204" charset="-122"/>
            </a:endParaRPr>
          </a:p>
        </p:txBody>
      </p:sp>
      <p:sp>
        <p:nvSpPr>
          <p:cNvPr id="282" name="TextBox 281"/>
          <p:cNvSpPr txBox="1"/>
          <p:nvPr/>
        </p:nvSpPr>
        <p:spPr>
          <a:xfrm>
            <a:off x="2392521" y="3461491"/>
            <a:ext cx="5280221" cy="820484"/>
          </a:xfrm>
          <a:prstGeom prst="rect">
            <a:avLst/>
          </a:prstGeom>
          <a:noFill/>
        </p:spPr>
        <p:txBody>
          <a:bodyPr wrap="square" lIns="0" tIns="0" rIns="0" bIns="0" rtlCol="0">
            <a:spAutoFit/>
          </a:bodyPr>
          <a:lstStyle/>
          <a:p>
            <a:pPr defTabSz="1218565">
              <a:defRPr/>
            </a:pPr>
            <a:r>
              <a:rPr lang="zh-CN" altLang="en-US" sz="1300" kern="0" dirty="0">
                <a:solidFill>
                  <a:srgbClr val="000000">
                    <a:lumMod val="65000"/>
                    <a:lumOff val="35000"/>
                  </a:srgbClr>
                </a:solidFill>
                <a:latin typeface="微软雅黑" panose="020B0503020204020204" charset="-122"/>
                <a:ea typeface="微软雅黑" panose="020B0503020204020204" charset="-122"/>
              </a:rPr>
              <a:t>详写内容</a:t>
            </a:r>
            <a:r>
              <a:rPr lang="en-US" altLang="zh-CN" sz="1300" kern="0" dirty="0">
                <a:solidFill>
                  <a:srgbClr val="000000">
                    <a:lumMod val="65000"/>
                    <a:lumOff val="35000"/>
                  </a:srgbClr>
                </a:solidFill>
                <a:latin typeface="微软雅黑" panose="020B0503020204020204" charset="-122"/>
                <a:ea typeface="微软雅黑" panose="020B0503020204020204" charset="-122"/>
              </a:rPr>
              <a:t>……</a:t>
            </a:r>
            <a:endParaRPr lang="en-US" altLang="zh-CN" sz="1300" kern="0" dirty="0">
              <a:solidFill>
                <a:srgbClr val="000000">
                  <a:lumMod val="65000"/>
                  <a:lumOff val="35000"/>
                </a:srgbClr>
              </a:solidFill>
              <a:latin typeface="微软雅黑" panose="020B0503020204020204" charset="-122"/>
              <a:ea typeface="微软雅黑" panose="020B0503020204020204" charset="-122"/>
            </a:endParaRPr>
          </a:p>
          <a:p>
            <a:pPr defTabSz="1218565">
              <a:defRPr/>
            </a:pPr>
            <a:endParaRPr lang="en-US" altLang="zh-CN" sz="1300" kern="0" dirty="0">
              <a:solidFill>
                <a:srgbClr val="000000">
                  <a:lumMod val="65000"/>
                  <a:lumOff val="35000"/>
                </a:srgbClr>
              </a:solidFill>
              <a:latin typeface="微软雅黑" panose="020B0503020204020204" charset="-122"/>
              <a:ea typeface="微软雅黑" panose="020B0503020204020204" charset="-122"/>
            </a:endParaRPr>
          </a:p>
          <a:p>
            <a:pPr defTabSz="1218565">
              <a:defRPr/>
            </a:pPr>
            <a:r>
              <a:rPr lang="zh-CN" altLang="en-US" sz="1300" kern="0" dirty="0">
                <a:solidFill>
                  <a:srgbClr val="000000">
                    <a:lumMod val="65000"/>
                    <a:lumOff val="35000"/>
                  </a:srgbClr>
                </a:solidFill>
                <a:latin typeface="微软雅黑" panose="020B0503020204020204" charset="-122"/>
                <a:ea typeface="微软雅黑" panose="020B0503020204020204" charset="-122"/>
              </a:rPr>
              <a:t>点击输入本栏的具体文字，简明扼要的说明分项内容，此为概念图解，请根据您的具体内容酌情修改</a:t>
            </a:r>
            <a:endParaRPr lang="en-US" altLang="zh-CN" sz="1300" kern="0" dirty="0">
              <a:solidFill>
                <a:srgbClr val="000000">
                  <a:lumMod val="65000"/>
                  <a:lumOff val="35000"/>
                </a:srgbClr>
              </a:solidFill>
              <a:latin typeface="微软雅黑" panose="020B0503020204020204" charset="-122"/>
              <a:ea typeface="微软雅黑" panose="020B0503020204020204" charset="-122"/>
            </a:endParaRPr>
          </a:p>
        </p:txBody>
      </p:sp>
      <p:sp>
        <p:nvSpPr>
          <p:cNvPr id="283" name="TextBox 282"/>
          <p:cNvSpPr txBox="1"/>
          <p:nvPr/>
        </p:nvSpPr>
        <p:spPr>
          <a:xfrm>
            <a:off x="4696077" y="4883454"/>
            <a:ext cx="5280221" cy="820484"/>
          </a:xfrm>
          <a:prstGeom prst="rect">
            <a:avLst/>
          </a:prstGeom>
          <a:noFill/>
        </p:spPr>
        <p:txBody>
          <a:bodyPr wrap="square" lIns="0" tIns="0" rIns="0" bIns="0" rtlCol="0">
            <a:spAutoFit/>
          </a:bodyPr>
          <a:lstStyle/>
          <a:p>
            <a:pPr defTabSz="1218565">
              <a:defRPr/>
            </a:pPr>
            <a:r>
              <a:rPr lang="zh-CN" altLang="en-US" sz="1300" kern="0" dirty="0">
                <a:solidFill>
                  <a:srgbClr val="000000">
                    <a:lumMod val="65000"/>
                    <a:lumOff val="35000"/>
                  </a:srgbClr>
                </a:solidFill>
                <a:latin typeface="微软雅黑" panose="020B0503020204020204" charset="-122"/>
                <a:ea typeface="微软雅黑" panose="020B0503020204020204" charset="-122"/>
              </a:rPr>
              <a:t>详写内容</a:t>
            </a:r>
            <a:r>
              <a:rPr lang="en-US" altLang="zh-CN" sz="1300" kern="0" dirty="0">
                <a:solidFill>
                  <a:srgbClr val="000000">
                    <a:lumMod val="65000"/>
                    <a:lumOff val="35000"/>
                  </a:srgbClr>
                </a:solidFill>
                <a:latin typeface="微软雅黑" panose="020B0503020204020204" charset="-122"/>
                <a:ea typeface="微软雅黑" panose="020B0503020204020204" charset="-122"/>
              </a:rPr>
              <a:t>……</a:t>
            </a:r>
            <a:endParaRPr lang="en-US" altLang="zh-CN" sz="1300" kern="0" dirty="0">
              <a:solidFill>
                <a:srgbClr val="000000">
                  <a:lumMod val="65000"/>
                  <a:lumOff val="35000"/>
                </a:srgbClr>
              </a:solidFill>
              <a:latin typeface="微软雅黑" panose="020B0503020204020204" charset="-122"/>
              <a:ea typeface="微软雅黑" panose="020B0503020204020204" charset="-122"/>
            </a:endParaRPr>
          </a:p>
          <a:p>
            <a:pPr defTabSz="1218565">
              <a:defRPr/>
            </a:pPr>
            <a:endParaRPr lang="en-US" altLang="zh-CN" sz="1300" kern="0" dirty="0">
              <a:solidFill>
                <a:srgbClr val="000000">
                  <a:lumMod val="65000"/>
                  <a:lumOff val="35000"/>
                </a:srgbClr>
              </a:solidFill>
              <a:latin typeface="微软雅黑" panose="020B0503020204020204" charset="-122"/>
              <a:ea typeface="微软雅黑" panose="020B0503020204020204" charset="-122"/>
            </a:endParaRPr>
          </a:p>
          <a:p>
            <a:pPr defTabSz="1218565">
              <a:defRPr/>
            </a:pPr>
            <a:r>
              <a:rPr lang="zh-CN" altLang="en-US" sz="1300" kern="0" dirty="0">
                <a:solidFill>
                  <a:srgbClr val="000000">
                    <a:lumMod val="65000"/>
                    <a:lumOff val="35000"/>
                  </a:srgbClr>
                </a:solidFill>
                <a:latin typeface="微软雅黑" panose="020B0503020204020204" charset="-122"/>
                <a:ea typeface="微软雅黑" panose="020B0503020204020204" charset="-122"/>
              </a:rPr>
              <a:t>点击输入本栏的具体文字，简明扼要的说明分项内容，此为概念图解，请根据您的具体内容酌情修改</a:t>
            </a:r>
            <a:endParaRPr lang="en-US" altLang="zh-CN" sz="1300" kern="0" dirty="0">
              <a:solidFill>
                <a:srgbClr val="000000">
                  <a:lumMod val="65000"/>
                  <a:lumOff val="35000"/>
                </a:srgbClr>
              </a:solidFill>
              <a:latin typeface="微软雅黑" panose="020B0503020204020204" charset="-122"/>
              <a:ea typeface="微软雅黑" panose="020B0503020204020204" charset="-122"/>
            </a:endParaRPr>
          </a:p>
        </p:txBody>
      </p:sp>
      <p:grpSp>
        <p:nvGrpSpPr>
          <p:cNvPr id="285" name="组合 284"/>
          <p:cNvGrpSpPr/>
          <p:nvPr/>
        </p:nvGrpSpPr>
        <p:grpSpPr>
          <a:xfrm rot="5400000">
            <a:off x="2097193" y="1173603"/>
            <a:ext cx="1785164" cy="2319357"/>
            <a:chOff x="4020870" y="2194485"/>
            <a:chExt cx="1102258" cy="1432090"/>
          </a:xfrm>
          <a:effectLst>
            <a:outerShdw blurRad="444500" dist="254000" dir="8100000" algn="tr" rotWithShape="0">
              <a:prstClr val="black">
                <a:alpha val="50000"/>
              </a:prstClr>
            </a:outerShdw>
          </a:effectLst>
        </p:grpSpPr>
        <p:sp>
          <p:nvSpPr>
            <p:cNvPr id="286"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7"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8" name="TextBox 287"/>
          <p:cNvSpPr txBox="1"/>
          <p:nvPr/>
        </p:nvSpPr>
        <p:spPr>
          <a:xfrm>
            <a:off x="2179778" y="2195618"/>
            <a:ext cx="1107911" cy="369287"/>
          </a:xfrm>
          <a:prstGeom prst="rect">
            <a:avLst/>
          </a:prstGeom>
          <a:noFill/>
        </p:spPr>
        <p:txBody>
          <a:bodyPr wrap="none" lIns="91398" tIns="45698" rIns="91398" bIns="45698" rtlCol="0">
            <a:spAutoFit/>
          </a:bodyPr>
          <a:lstStyle/>
          <a:p>
            <a:pPr algn="ctr"/>
            <a:r>
              <a:rPr lang="zh-CN" altLang="en-US" dirty="0">
                <a:solidFill>
                  <a:schemeClr val="tx1">
                    <a:lumMod val="50000"/>
                    <a:lumOff val="50000"/>
                  </a:schemeClr>
                </a:solidFill>
                <a:latin typeface="微软雅黑" panose="020B0503020204020204" charset="-122"/>
                <a:ea typeface="微软雅黑" panose="020B0503020204020204" charset="-122"/>
              </a:rPr>
              <a:t>添加内容</a:t>
            </a:r>
            <a:endParaRPr lang="zh-CN" altLang="en-US" dirty="0">
              <a:solidFill>
                <a:schemeClr val="tx1">
                  <a:lumMod val="50000"/>
                  <a:lumOff val="50000"/>
                </a:schemeClr>
              </a:solidFill>
              <a:latin typeface="微软雅黑" panose="020B0503020204020204" charset="-122"/>
              <a:ea typeface="微软雅黑" panose="020B0503020204020204" charset="-122"/>
            </a:endParaRPr>
          </a:p>
        </p:txBody>
      </p:sp>
      <p:grpSp>
        <p:nvGrpSpPr>
          <p:cNvPr id="289" name="组合 288"/>
          <p:cNvGrpSpPr/>
          <p:nvPr/>
        </p:nvGrpSpPr>
        <p:grpSpPr>
          <a:xfrm>
            <a:off x="1829538" y="1585378"/>
            <a:ext cx="516819" cy="517088"/>
            <a:chOff x="1807482" y="1521065"/>
            <a:chExt cx="517088" cy="517088"/>
          </a:xfrm>
        </p:grpSpPr>
        <p:sp>
          <p:nvSpPr>
            <p:cNvPr id="290" name="椭圆 289"/>
            <p:cNvSpPr/>
            <p:nvPr/>
          </p:nvSpPr>
          <p:spPr bwMode="auto">
            <a:xfrm>
              <a:off x="1807482" y="1521065"/>
              <a:ext cx="517088" cy="517088"/>
            </a:xfrm>
            <a:prstGeom prst="ellipse">
              <a:avLst/>
            </a:prstGeom>
            <a:solidFill>
              <a:schemeClr val="tx2"/>
            </a:solidFill>
            <a:ln w="9525" cap="flat" cmpd="sng" algn="ctr">
              <a:solidFill>
                <a:srgbClr val="F8F8F8"/>
              </a:solidFill>
              <a:prstDash val="solid"/>
              <a:round/>
              <a:headEnd type="none" w="med" len="med"/>
              <a:tailEnd type="none" w="med" len="med"/>
            </a:ln>
            <a:effectLst/>
          </p:spPr>
          <p:txBody>
            <a:bodyPr vert="horz" wrap="square" lIns="91440" tIns="45720" rIns="91440" bIns="45720" numCol="1" rtlCol="0" anchor="t" anchorCtr="0" compatLnSpc="1"/>
            <a:lstStyle/>
            <a:p>
              <a:pPr defTabSz="1218565">
                <a:defRPr/>
              </a:pPr>
              <a:endParaRPr lang="zh-CN" altLang="en-US" sz="2400" kern="0" dirty="0">
                <a:solidFill>
                  <a:srgbClr val="FFFFFF"/>
                </a:solidFill>
              </a:endParaRPr>
            </a:p>
          </p:txBody>
        </p:sp>
        <p:sp>
          <p:nvSpPr>
            <p:cNvPr id="291" name="TextBox 290"/>
            <p:cNvSpPr txBox="1"/>
            <p:nvPr/>
          </p:nvSpPr>
          <p:spPr>
            <a:xfrm>
              <a:off x="1883122" y="1548776"/>
              <a:ext cx="365996" cy="461665"/>
            </a:xfrm>
            <a:prstGeom prst="rect">
              <a:avLst/>
            </a:prstGeom>
            <a:noFill/>
          </p:spPr>
          <p:txBody>
            <a:bodyPr wrap="none" rtlCol="0">
              <a:spAutoFit/>
            </a:bodyPr>
            <a:lstStyle/>
            <a:p>
              <a:pPr defTabSz="1218565">
                <a:defRPr/>
              </a:pPr>
              <a:r>
                <a:rPr lang="en-US" altLang="zh-CN" sz="2400" kern="0" dirty="0">
                  <a:solidFill>
                    <a:srgbClr val="FFFFFF"/>
                  </a:solidFill>
                  <a:latin typeface="微软雅黑" panose="020B0503020204020204" charset="-122"/>
                  <a:ea typeface="微软雅黑" panose="020B0503020204020204" charset="-122"/>
                </a:rPr>
                <a:t>1</a:t>
              </a:r>
              <a:endParaRPr lang="zh-CN" altLang="en-US" sz="2400" kern="0" dirty="0">
                <a:solidFill>
                  <a:srgbClr val="FFFFFF"/>
                </a:solidFill>
                <a:latin typeface="微软雅黑" panose="020B0503020204020204" charset="-122"/>
                <a:ea typeface="微软雅黑" panose="020B0503020204020204" charset="-122"/>
              </a:endParaRPr>
            </a:p>
          </p:txBody>
        </p:sp>
      </p:grpSp>
      <p:grpSp>
        <p:nvGrpSpPr>
          <p:cNvPr id="296" name="组合 295"/>
          <p:cNvGrpSpPr/>
          <p:nvPr/>
        </p:nvGrpSpPr>
        <p:grpSpPr>
          <a:xfrm rot="5400000">
            <a:off x="1588544" y="3962337"/>
            <a:ext cx="1785164" cy="2319357"/>
            <a:chOff x="4020870" y="2194485"/>
            <a:chExt cx="1102258" cy="1432090"/>
          </a:xfrm>
          <a:effectLst>
            <a:outerShdw blurRad="444500" dist="254000" dir="8100000" algn="tr" rotWithShape="0">
              <a:prstClr val="black">
                <a:alpha val="50000"/>
              </a:prstClr>
            </a:outerShdw>
          </a:effectLst>
        </p:grpSpPr>
        <p:sp>
          <p:nvSpPr>
            <p:cNvPr id="297"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8"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9" name="TextBox 298"/>
          <p:cNvSpPr txBox="1"/>
          <p:nvPr/>
        </p:nvSpPr>
        <p:spPr>
          <a:xfrm>
            <a:off x="1675722" y="4931922"/>
            <a:ext cx="1107911" cy="369287"/>
          </a:xfrm>
          <a:prstGeom prst="rect">
            <a:avLst/>
          </a:prstGeom>
          <a:noFill/>
        </p:spPr>
        <p:txBody>
          <a:bodyPr wrap="none" lIns="91398" tIns="45698" rIns="91398" bIns="45698" rtlCol="0">
            <a:spAutoFit/>
          </a:bodyPr>
          <a:lstStyle/>
          <a:p>
            <a:pPr algn="ctr"/>
            <a:r>
              <a:rPr lang="zh-CN" altLang="en-US" dirty="0">
                <a:solidFill>
                  <a:schemeClr val="tx1">
                    <a:lumMod val="50000"/>
                    <a:lumOff val="50000"/>
                  </a:schemeClr>
                </a:solidFill>
                <a:latin typeface="微软雅黑" panose="020B0503020204020204" charset="-122"/>
              </a:rPr>
              <a:t>添加内容</a:t>
            </a:r>
            <a:endParaRPr lang="zh-CN" altLang="en-US" dirty="0">
              <a:solidFill>
                <a:schemeClr val="tx1">
                  <a:lumMod val="50000"/>
                  <a:lumOff val="50000"/>
                </a:schemeClr>
              </a:solidFill>
              <a:latin typeface="微软雅黑" panose="020B0503020204020204" charset="-122"/>
            </a:endParaRPr>
          </a:p>
        </p:txBody>
      </p:sp>
      <p:grpSp>
        <p:nvGrpSpPr>
          <p:cNvPr id="300" name="组合 299"/>
          <p:cNvGrpSpPr/>
          <p:nvPr/>
        </p:nvGrpSpPr>
        <p:grpSpPr>
          <a:xfrm>
            <a:off x="1322251" y="4345814"/>
            <a:ext cx="516819" cy="517088"/>
            <a:chOff x="1807482" y="1521065"/>
            <a:chExt cx="517088" cy="517088"/>
          </a:xfrm>
        </p:grpSpPr>
        <p:sp>
          <p:nvSpPr>
            <p:cNvPr id="301" name="椭圆 300"/>
            <p:cNvSpPr/>
            <p:nvPr/>
          </p:nvSpPr>
          <p:spPr bwMode="auto">
            <a:xfrm>
              <a:off x="1807482" y="1521065"/>
              <a:ext cx="517088" cy="517088"/>
            </a:xfrm>
            <a:prstGeom prst="ellipse">
              <a:avLst/>
            </a:prstGeom>
            <a:solidFill>
              <a:schemeClr val="accent1"/>
            </a:solidFill>
            <a:ln w="9525" cap="flat" cmpd="sng" algn="ctr">
              <a:solidFill>
                <a:srgbClr val="F8F8F8"/>
              </a:solidFill>
              <a:prstDash val="solid"/>
              <a:round/>
              <a:headEnd type="none" w="med" len="med"/>
              <a:tailEnd type="none" w="med" len="med"/>
            </a:ln>
            <a:effectLst/>
          </p:spPr>
          <p:txBody>
            <a:bodyPr vert="horz" wrap="square" lIns="91440" tIns="45720" rIns="91440" bIns="45720" numCol="1" rtlCol="0" anchor="t" anchorCtr="0" compatLnSpc="1"/>
            <a:lstStyle/>
            <a:p>
              <a:pPr defTabSz="1218565">
                <a:defRPr/>
              </a:pPr>
              <a:endParaRPr lang="zh-CN" altLang="en-US" sz="2400" kern="0" dirty="0">
                <a:solidFill>
                  <a:srgbClr val="FFFFFF"/>
                </a:solidFill>
              </a:endParaRPr>
            </a:p>
          </p:txBody>
        </p:sp>
        <p:sp>
          <p:nvSpPr>
            <p:cNvPr id="302" name="TextBox 301"/>
            <p:cNvSpPr txBox="1"/>
            <p:nvPr/>
          </p:nvSpPr>
          <p:spPr>
            <a:xfrm>
              <a:off x="1883122" y="1548776"/>
              <a:ext cx="365996" cy="461665"/>
            </a:xfrm>
            <a:prstGeom prst="rect">
              <a:avLst/>
            </a:prstGeom>
            <a:noFill/>
          </p:spPr>
          <p:txBody>
            <a:bodyPr wrap="none" rtlCol="0">
              <a:spAutoFit/>
            </a:bodyPr>
            <a:lstStyle/>
            <a:p>
              <a:pPr defTabSz="1218565">
                <a:defRPr/>
              </a:pPr>
              <a:r>
                <a:rPr lang="en-US" altLang="zh-CN" sz="2400" kern="0" dirty="0">
                  <a:solidFill>
                    <a:srgbClr val="FFFFFF"/>
                  </a:solidFill>
                  <a:latin typeface="微软雅黑" panose="020B0503020204020204" charset="-122"/>
                  <a:ea typeface="微软雅黑" panose="020B0503020204020204" charset="-122"/>
                </a:rPr>
                <a:t>3</a:t>
              </a:r>
              <a:endParaRPr lang="zh-CN" altLang="en-US" sz="2400" kern="0" dirty="0">
                <a:solidFill>
                  <a:srgbClr val="FFFFFF"/>
                </a:solidFill>
                <a:latin typeface="微软雅黑" panose="020B0503020204020204" charset="-122"/>
                <a:ea typeface="微软雅黑" panose="020B0503020204020204" charset="-122"/>
              </a:endParaRPr>
            </a:p>
          </p:txBody>
        </p:sp>
      </p:grpSp>
      <p:grpSp>
        <p:nvGrpSpPr>
          <p:cNvPr id="2" name="组合 1"/>
          <p:cNvGrpSpPr/>
          <p:nvPr/>
        </p:nvGrpSpPr>
        <p:grpSpPr>
          <a:xfrm>
            <a:off x="8273908" y="2842412"/>
            <a:ext cx="2189564" cy="1702528"/>
            <a:chOff x="6206721" y="2132467"/>
            <a:chExt cx="1642672" cy="1277290"/>
          </a:xfrm>
          <a:solidFill>
            <a:schemeClr val="accent2"/>
          </a:solidFill>
        </p:grpSpPr>
        <p:sp>
          <p:nvSpPr>
            <p:cNvPr id="284" name="椭圆 34"/>
            <p:cNvSpPr/>
            <p:nvPr/>
          </p:nvSpPr>
          <p:spPr>
            <a:xfrm rot="16200000">
              <a:off x="6389412" y="1949776"/>
              <a:ext cx="1277290" cy="1642672"/>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grp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3" name="椭圆 302"/>
            <p:cNvSpPr/>
            <p:nvPr/>
          </p:nvSpPr>
          <p:spPr>
            <a:xfrm>
              <a:off x="6635175" y="2187965"/>
              <a:ext cx="1175010" cy="117501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2" name="TextBox 291"/>
          <p:cNvSpPr txBox="1"/>
          <p:nvPr/>
        </p:nvSpPr>
        <p:spPr>
          <a:xfrm>
            <a:off x="8954615" y="3468652"/>
            <a:ext cx="1415688" cy="461620"/>
          </a:xfrm>
          <a:prstGeom prst="rect">
            <a:avLst/>
          </a:prstGeom>
          <a:noFill/>
        </p:spPr>
        <p:txBody>
          <a:bodyPr wrap="none" lIns="91398" tIns="45698" rIns="91398" bIns="45698" rtlCol="0">
            <a:spAutoFit/>
          </a:bodyPr>
          <a:lstStyle/>
          <a:p>
            <a:pPr algn="ctr"/>
            <a:r>
              <a:rPr lang="zh-CN" altLang="en-US" sz="2400" dirty="0">
                <a:solidFill>
                  <a:schemeClr val="bg1"/>
                </a:solidFill>
                <a:latin typeface="微软雅黑" panose="020B0503020204020204" charset="-122"/>
              </a:rPr>
              <a:t>添加内容</a:t>
            </a:r>
            <a:endParaRPr lang="zh-CN" altLang="en-US" sz="2400" dirty="0">
              <a:solidFill>
                <a:schemeClr val="bg1"/>
              </a:solidFill>
              <a:latin typeface="微软雅黑" panose="020B0503020204020204" charset="-122"/>
            </a:endParaRPr>
          </a:p>
        </p:txBody>
      </p:sp>
      <p:grpSp>
        <p:nvGrpSpPr>
          <p:cNvPr id="293" name="组合 292"/>
          <p:cNvGrpSpPr/>
          <p:nvPr/>
        </p:nvGrpSpPr>
        <p:grpSpPr>
          <a:xfrm>
            <a:off x="8736798" y="2923853"/>
            <a:ext cx="516819" cy="517088"/>
            <a:chOff x="1807482" y="1521065"/>
            <a:chExt cx="517088" cy="517088"/>
          </a:xfrm>
        </p:grpSpPr>
        <p:sp>
          <p:nvSpPr>
            <p:cNvPr id="294" name="椭圆 293"/>
            <p:cNvSpPr/>
            <p:nvPr/>
          </p:nvSpPr>
          <p:spPr bwMode="auto">
            <a:xfrm>
              <a:off x="1807482" y="1521065"/>
              <a:ext cx="517088" cy="517088"/>
            </a:xfrm>
            <a:prstGeom prst="ellipse">
              <a:avLst/>
            </a:prstGeom>
            <a:solidFill>
              <a:schemeClr val="accent2"/>
            </a:solidFill>
            <a:ln w="9525" cap="flat" cmpd="sng" algn="ctr">
              <a:solidFill>
                <a:srgbClr val="F8F8F8"/>
              </a:solidFill>
              <a:prstDash val="solid"/>
              <a:round/>
              <a:headEnd type="none" w="med" len="med"/>
              <a:tailEnd type="none" w="med" len="med"/>
            </a:ln>
            <a:effectLst/>
          </p:spPr>
          <p:txBody>
            <a:bodyPr vert="horz" wrap="square" lIns="91440" tIns="45720" rIns="91440" bIns="45720" numCol="1" rtlCol="0" anchor="t" anchorCtr="0" compatLnSpc="1"/>
            <a:lstStyle/>
            <a:p>
              <a:pPr defTabSz="1218565">
                <a:defRPr/>
              </a:pPr>
              <a:endParaRPr lang="zh-CN" altLang="en-US" sz="2400" kern="0" dirty="0">
                <a:solidFill>
                  <a:srgbClr val="FFFFFF"/>
                </a:solidFill>
              </a:endParaRPr>
            </a:p>
          </p:txBody>
        </p:sp>
        <p:sp>
          <p:nvSpPr>
            <p:cNvPr id="295" name="TextBox 294"/>
            <p:cNvSpPr txBox="1"/>
            <p:nvPr/>
          </p:nvSpPr>
          <p:spPr>
            <a:xfrm>
              <a:off x="1883122" y="1548776"/>
              <a:ext cx="365996" cy="461665"/>
            </a:xfrm>
            <a:prstGeom prst="rect">
              <a:avLst/>
            </a:prstGeom>
            <a:noFill/>
          </p:spPr>
          <p:txBody>
            <a:bodyPr wrap="none" rtlCol="0">
              <a:spAutoFit/>
            </a:bodyPr>
            <a:lstStyle/>
            <a:p>
              <a:pPr defTabSz="1218565">
                <a:defRPr/>
              </a:pPr>
              <a:r>
                <a:rPr lang="en-US" altLang="zh-CN" sz="2400" kern="0" dirty="0">
                  <a:solidFill>
                    <a:srgbClr val="FFFFFF"/>
                  </a:solidFill>
                  <a:latin typeface="微软雅黑" panose="020B0503020204020204" charset="-122"/>
                  <a:ea typeface="微软雅黑" panose="020B0503020204020204" charset="-122"/>
                </a:rPr>
                <a:t>2</a:t>
              </a:r>
              <a:endParaRPr lang="zh-CN" altLang="en-US" sz="2400" kern="0" dirty="0">
                <a:solidFill>
                  <a:srgbClr val="FFFFFF"/>
                </a:solidFill>
                <a:latin typeface="微软雅黑" panose="020B0503020204020204" charset="-122"/>
                <a:ea typeface="微软雅黑" panose="020B0503020204020204" charset="-122"/>
              </a:endParaRPr>
            </a:p>
          </p:txBody>
        </p:sp>
      </p:grpSp>
      <p:sp>
        <p:nvSpPr>
          <p:cNvPr id="3" name="标题 2"/>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9"/>
                                            </p:tgtEl>
                                            <p:attrNameLst>
                                              <p:attrName>style.visibility</p:attrName>
                                            </p:attrNameLst>
                                          </p:cBhvr>
                                          <p:to>
                                            <p:strVal val="visible"/>
                                          </p:to>
                                        </p:set>
                                        <p:animEffect transition="in" filter="fade">
                                          <p:cBhvr>
                                            <p:cTn id="7" dur="600"/>
                                            <p:tgtEl>
                                              <p:spTgt spid="289"/>
                                            </p:tgtEl>
                                          </p:cBhvr>
                                        </p:animEffect>
                                      </p:childTnLst>
                                    </p:cTn>
                                  </p:par>
                                  <p:par>
                                    <p:cTn id="8" presetID="1" presetClass="path" presetSubtype="0" accel="50000" fill="hold" nodeType="withEffect" p14:presetBounceEnd="10000">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14:bounceEnd="10000">
                                          <p:cBhvr>
                                            <p:cTn id="9" dur="1000" fill="hold"/>
                                            <p:tgtEl>
                                              <p:spTgt spid="289"/>
                                            </p:tgtEl>
                                            <p:attrNameLst>
                                              <p:attrName>ppt_x</p:attrName>
                                              <p:attrName>ppt_y</p:attrName>
                                            </p:attrNameLst>
                                          </p:cBhvr>
                                          <p:rCtr x="4956" y="8889"/>
                                        </p:animMotion>
                                      </p:childTnLst>
                                    </p:cTn>
                                  </p:par>
                                  <p:par>
                                    <p:cTn id="10" presetID="2" presetClass="entr" presetSubtype="8" fill="hold" nodeType="withEffect" p14:presetBounceEnd="40000">
                                      <p:stCondLst>
                                        <p:cond delay="200"/>
                                      </p:stCondLst>
                                      <p:childTnLst>
                                        <p:set>
                                          <p:cBhvr>
                                            <p:cTn id="11" dur="1" fill="hold">
                                              <p:stCondLst>
                                                <p:cond delay="0"/>
                                              </p:stCondLst>
                                            </p:cTn>
                                            <p:tgtEl>
                                              <p:spTgt spid="285"/>
                                            </p:tgtEl>
                                            <p:attrNameLst>
                                              <p:attrName>style.visibility</p:attrName>
                                            </p:attrNameLst>
                                          </p:cBhvr>
                                          <p:to>
                                            <p:strVal val="visible"/>
                                          </p:to>
                                        </p:set>
                                        <p:anim calcmode="lin" valueType="num" p14:bounceEnd="40000">
                                          <p:cBhvr additive="base">
                                            <p:cTn id="12" dur="500" fill="hold"/>
                                            <p:tgtEl>
                                              <p:spTgt spid="285"/>
                                            </p:tgtEl>
                                            <p:attrNameLst>
                                              <p:attrName>ppt_x</p:attrName>
                                            </p:attrNameLst>
                                          </p:cBhvr>
                                          <p:tavLst>
                                            <p:tav tm="0">
                                              <p:val>
                                                <p:strVal val="0-#ppt_w/2"/>
                                              </p:val>
                                            </p:tav>
                                            <p:tav tm="100000">
                                              <p:val>
                                                <p:strVal val="#ppt_x"/>
                                              </p:val>
                                            </p:tav>
                                          </p:tavLst>
                                        </p:anim>
                                        <p:anim calcmode="lin" valueType="num" p14:bounceEnd="40000">
                                          <p:cBhvr additive="base">
                                            <p:cTn id="13" dur="500" fill="hold"/>
                                            <p:tgtEl>
                                              <p:spTgt spid="28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31" presetClass="entr" presetSubtype="0" fill="hold" grpId="0" nodeType="afterEffect">
                                      <p:stCondLst>
                                        <p:cond delay="0"/>
                                      </p:stCondLst>
                                      <p:childTnLst>
                                        <p:set>
                                          <p:cBhvr>
                                            <p:cTn id="16" dur="1" fill="hold">
                                              <p:stCondLst>
                                                <p:cond delay="0"/>
                                              </p:stCondLst>
                                            </p:cTn>
                                            <p:tgtEl>
                                              <p:spTgt spid="288"/>
                                            </p:tgtEl>
                                            <p:attrNameLst>
                                              <p:attrName>style.visibility</p:attrName>
                                            </p:attrNameLst>
                                          </p:cBhvr>
                                          <p:to>
                                            <p:strVal val="visible"/>
                                          </p:to>
                                        </p:set>
                                        <p:anim calcmode="lin" valueType="num">
                                          <p:cBhvr>
                                            <p:cTn id="17" dur="500" fill="hold"/>
                                            <p:tgtEl>
                                              <p:spTgt spid="288"/>
                                            </p:tgtEl>
                                            <p:attrNameLst>
                                              <p:attrName>ppt_w</p:attrName>
                                            </p:attrNameLst>
                                          </p:cBhvr>
                                          <p:tavLst>
                                            <p:tav tm="0">
                                              <p:val>
                                                <p:fltVal val="0"/>
                                              </p:val>
                                            </p:tav>
                                            <p:tav tm="100000">
                                              <p:val>
                                                <p:strVal val="#ppt_w"/>
                                              </p:val>
                                            </p:tav>
                                          </p:tavLst>
                                        </p:anim>
                                        <p:anim calcmode="lin" valueType="num">
                                          <p:cBhvr>
                                            <p:cTn id="18" dur="500" fill="hold"/>
                                            <p:tgtEl>
                                              <p:spTgt spid="288"/>
                                            </p:tgtEl>
                                            <p:attrNameLst>
                                              <p:attrName>ppt_h</p:attrName>
                                            </p:attrNameLst>
                                          </p:cBhvr>
                                          <p:tavLst>
                                            <p:tav tm="0">
                                              <p:val>
                                                <p:fltVal val="0"/>
                                              </p:val>
                                            </p:tav>
                                            <p:tav tm="100000">
                                              <p:val>
                                                <p:strVal val="#ppt_h"/>
                                              </p:val>
                                            </p:tav>
                                          </p:tavLst>
                                        </p:anim>
                                        <p:anim calcmode="lin" valueType="num">
                                          <p:cBhvr>
                                            <p:cTn id="19" dur="500" fill="hold"/>
                                            <p:tgtEl>
                                              <p:spTgt spid="288"/>
                                            </p:tgtEl>
                                            <p:attrNameLst>
                                              <p:attrName>style.rotation</p:attrName>
                                            </p:attrNameLst>
                                          </p:cBhvr>
                                          <p:tavLst>
                                            <p:tav tm="0">
                                              <p:val>
                                                <p:fltVal val="90"/>
                                              </p:val>
                                            </p:tav>
                                            <p:tav tm="100000">
                                              <p:val>
                                                <p:fltVal val="0"/>
                                              </p:val>
                                            </p:tav>
                                          </p:tavLst>
                                        </p:anim>
                                        <p:animEffect transition="in" filter="fade">
                                          <p:cBhvr>
                                            <p:cTn id="20" dur="500"/>
                                            <p:tgtEl>
                                              <p:spTgt spid="288"/>
                                            </p:tgtEl>
                                          </p:cBhvr>
                                        </p:animEffect>
                                      </p:childTnLst>
                                    </p:cTn>
                                  </p:par>
                                </p:childTnLst>
                              </p:cTn>
                            </p:par>
                            <p:par>
                              <p:cTn id="21" fill="hold">
                                <p:stCondLst>
                                  <p:cond delay="1500"/>
                                </p:stCondLst>
                                <p:childTnLst>
                                  <p:par>
                                    <p:cTn id="22" presetID="2" presetClass="entr" presetSubtype="2" fill="hold" grpId="0" nodeType="afterEffect">
                                      <p:stCondLst>
                                        <p:cond delay="0"/>
                                      </p:stCondLst>
                                      <p:childTnLst>
                                        <p:set>
                                          <p:cBhvr>
                                            <p:cTn id="23" dur="1" fill="hold">
                                              <p:stCondLst>
                                                <p:cond delay="0"/>
                                              </p:stCondLst>
                                            </p:cTn>
                                            <p:tgtEl>
                                              <p:spTgt spid="280"/>
                                            </p:tgtEl>
                                            <p:attrNameLst>
                                              <p:attrName>style.visibility</p:attrName>
                                            </p:attrNameLst>
                                          </p:cBhvr>
                                          <p:to>
                                            <p:strVal val="visible"/>
                                          </p:to>
                                        </p:set>
                                        <p:anim calcmode="lin" valueType="num">
                                          <p:cBhvr additive="base">
                                            <p:cTn id="24" dur="500" fill="hold"/>
                                            <p:tgtEl>
                                              <p:spTgt spid="280"/>
                                            </p:tgtEl>
                                            <p:attrNameLst>
                                              <p:attrName>ppt_x</p:attrName>
                                            </p:attrNameLst>
                                          </p:cBhvr>
                                          <p:tavLst>
                                            <p:tav tm="0">
                                              <p:val>
                                                <p:strVal val="1+#ppt_w/2"/>
                                              </p:val>
                                            </p:tav>
                                            <p:tav tm="100000">
                                              <p:val>
                                                <p:strVal val="#ppt_x"/>
                                              </p:val>
                                            </p:tav>
                                          </p:tavLst>
                                        </p:anim>
                                        <p:anim calcmode="lin" valueType="num">
                                          <p:cBhvr additive="base">
                                            <p:cTn id="25" dur="500" fill="hold"/>
                                            <p:tgtEl>
                                              <p:spTgt spid="280"/>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281"/>
                                            </p:tgtEl>
                                            <p:attrNameLst>
                                              <p:attrName>style.visibility</p:attrName>
                                            </p:attrNameLst>
                                          </p:cBhvr>
                                          <p:to>
                                            <p:strVal val="visible"/>
                                          </p:to>
                                        </p:set>
                                        <p:animEffect transition="in" filter="wipe(left)">
                                          <p:cBhvr>
                                            <p:cTn id="29" dur="300"/>
                                            <p:tgtEl>
                                              <p:spTgt spid="281"/>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293"/>
                                            </p:tgtEl>
                                            <p:attrNameLst>
                                              <p:attrName>style.visibility</p:attrName>
                                            </p:attrNameLst>
                                          </p:cBhvr>
                                          <p:to>
                                            <p:strVal val="visible"/>
                                          </p:to>
                                        </p:set>
                                        <p:animEffect transition="in" filter="fade">
                                          <p:cBhvr>
                                            <p:cTn id="33" dur="600"/>
                                            <p:tgtEl>
                                              <p:spTgt spid="293"/>
                                            </p:tgtEl>
                                          </p:cBhvr>
                                        </p:animEffect>
                                      </p:childTnLst>
                                    </p:cTn>
                                  </p:par>
                                  <p:par>
                                    <p:cTn id="34" presetID="1" presetClass="path" presetSubtype="0" accel="50000" fill="hold" nodeType="withEffect" p14:presetBounceEnd="10000">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14:bounceEnd="10000">
                                          <p:cBhvr>
                                            <p:cTn id="35" dur="1000" fill="hold"/>
                                            <p:tgtEl>
                                              <p:spTgt spid="293"/>
                                            </p:tgtEl>
                                            <p:attrNameLst>
                                              <p:attrName>ppt_x</p:attrName>
                                              <p:attrName>ppt_y</p:attrName>
                                            </p:attrNameLst>
                                          </p:cBhvr>
                                          <p:rCtr x="4956" y="8889"/>
                                        </p:animMotion>
                                      </p:childTnLst>
                                    </p:cTn>
                                  </p:par>
                                  <p:par>
                                    <p:cTn id="36" presetID="2" presetClass="entr" presetSubtype="2" fill="hold" nodeType="withEffect">
                                      <p:stCondLst>
                                        <p:cond delay="30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fill="hold"/>
                                            <p:tgtEl>
                                              <p:spTgt spid="2"/>
                                            </p:tgtEl>
                                            <p:attrNameLst>
                                              <p:attrName>ppt_x</p:attrName>
                                            </p:attrNameLst>
                                          </p:cBhvr>
                                          <p:tavLst>
                                            <p:tav tm="0">
                                              <p:val>
                                                <p:strVal val="1+#ppt_w/2"/>
                                              </p:val>
                                            </p:tav>
                                            <p:tav tm="100000">
                                              <p:val>
                                                <p:strVal val="#ppt_x"/>
                                              </p:val>
                                            </p:tav>
                                          </p:tavLst>
                                        </p:anim>
                                        <p:anim calcmode="lin" valueType="num">
                                          <p:cBhvr additive="base">
                                            <p:cTn id="39" dur="500" fill="hold"/>
                                            <p:tgtEl>
                                              <p:spTgt spid="2"/>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31" presetClass="entr" presetSubtype="0" fill="hold" grpId="0" nodeType="afterEffect">
                                      <p:stCondLst>
                                        <p:cond delay="0"/>
                                      </p:stCondLst>
                                      <p:childTnLst>
                                        <p:set>
                                          <p:cBhvr>
                                            <p:cTn id="42" dur="1" fill="hold">
                                              <p:stCondLst>
                                                <p:cond delay="0"/>
                                              </p:stCondLst>
                                            </p:cTn>
                                            <p:tgtEl>
                                              <p:spTgt spid="292"/>
                                            </p:tgtEl>
                                            <p:attrNameLst>
                                              <p:attrName>style.visibility</p:attrName>
                                            </p:attrNameLst>
                                          </p:cBhvr>
                                          <p:to>
                                            <p:strVal val="visible"/>
                                          </p:to>
                                        </p:set>
                                        <p:anim calcmode="lin" valueType="num">
                                          <p:cBhvr>
                                            <p:cTn id="43" dur="500" fill="hold"/>
                                            <p:tgtEl>
                                              <p:spTgt spid="292"/>
                                            </p:tgtEl>
                                            <p:attrNameLst>
                                              <p:attrName>ppt_w</p:attrName>
                                            </p:attrNameLst>
                                          </p:cBhvr>
                                          <p:tavLst>
                                            <p:tav tm="0">
                                              <p:val>
                                                <p:fltVal val="0"/>
                                              </p:val>
                                            </p:tav>
                                            <p:tav tm="100000">
                                              <p:val>
                                                <p:strVal val="#ppt_w"/>
                                              </p:val>
                                            </p:tav>
                                          </p:tavLst>
                                        </p:anim>
                                        <p:anim calcmode="lin" valueType="num">
                                          <p:cBhvr>
                                            <p:cTn id="44" dur="500" fill="hold"/>
                                            <p:tgtEl>
                                              <p:spTgt spid="292"/>
                                            </p:tgtEl>
                                            <p:attrNameLst>
                                              <p:attrName>ppt_h</p:attrName>
                                            </p:attrNameLst>
                                          </p:cBhvr>
                                          <p:tavLst>
                                            <p:tav tm="0">
                                              <p:val>
                                                <p:fltVal val="0"/>
                                              </p:val>
                                            </p:tav>
                                            <p:tav tm="100000">
                                              <p:val>
                                                <p:strVal val="#ppt_h"/>
                                              </p:val>
                                            </p:tav>
                                          </p:tavLst>
                                        </p:anim>
                                        <p:anim calcmode="lin" valueType="num">
                                          <p:cBhvr>
                                            <p:cTn id="45" dur="500" fill="hold"/>
                                            <p:tgtEl>
                                              <p:spTgt spid="292"/>
                                            </p:tgtEl>
                                            <p:attrNameLst>
                                              <p:attrName>style.rotation</p:attrName>
                                            </p:attrNameLst>
                                          </p:cBhvr>
                                          <p:tavLst>
                                            <p:tav tm="0">
                                              <p:val>
                                                <p:fltVal val="90"/>
                                              </p:val>
                                            </p:tav>
                                            <p:tav tm="100000">
                                              <p:val>
                                                <p:fltVal val="0"/>
                                              </p:val>
                                            </p:tav>
                                          </p:tavLst>
                                        </p:anim>
                                        <p:animEffect transition="in" filter="fade">
                                          <p:cBhvr>
                                            <p:cTn id="46" dur="500"/>
                                            <p:tgtEl>
                                              <p:spTgt spid="292"/>
                                            </p:tgtEl>
                                          </p:cBhvr>
                                        </p:animEffect>
                                      </p:childTnLst>
                                    </p:cTn>
                                  </p:par>
                                </p:childTnLst>
                              </p:cTn>
                            </p:par>
                            <p:par>
                              <p:cTn id="47" fill="hold">
                                <p:stCondLst>
                                  <p:cond delay="4000"/>
                                </p:stCondLst>
                                <p:childTnLst>
                                  <p:par>
                                    <p:cTn id="48" presetID="2" presetClass="entr" presetSubtype="8" fill="hold" grpId="0" nodeType="afterEffect">
                                      <p:stCondLst>
                                        <p:cond delay="0"/>
                                      </p:stCondLst>
                                      <p:childTnLst>
                                        <p:set>
                                          <p:cBhvr>
                                            <p:cTn id="49" dur="1" fill="hold">
                                              <p:stCondLst>
                                                <p:cond delay="0"/>
                                              </p:stCondLst>
                                            </p:cTn>
                                            <p:tgtEl>
                                              <p:spTgt spid="279"/>
                                            </p:tgtEl>
                                            <p:attrNameLst>
                                              <p:attrName>style.visibility</p:attrName>
                                            </p:attrNameLst>
                                          </p:cBhvr>
                                          <p:to>
                                            <p:strVal val="visible"/>
                                          </p:to>
                                        </p:set>
                                        <p:anim calcmode="lin" valueType="num">
                                          <p:cBhvr additive="base">
                                            <p:cTn id="50" dur="500" fill="hold"/>
                                            <p:tgtEl>
                                              <p:spTgt spid="279"/>
                                            </p:tgtEl>
                                            <p:attrNameLst>
                                              <p:attrName>ppt_x</p:attrName>
                                            </p:attrNameLst>
                                          </p:cBhvr>
                                          <p:tavLst>
                                            <p:tav tm="0">
                                              <p:val>
                                                <p:strVal val="0-#ppt_w/2"/>
                                              </p:val>
                                            </p:tav>
                                            <p:tav tm="100000">
                                              <p:val>
                                                <p:strVal val="#ppt_x"/>
                                              </p:val>
                                            </p:tav>
                                          </p:tavLst>
                                        </p:anim>
                                        <p:anim calcmode="lin" valueType="num">
                                          <p:cBhvr additive="base">
                                            <p:cTn id="51" dur="500" fill="hold"/>
                                            <p:tgtEl>
                                              <p:spTgt spid="279"/>
                                            </p:tgtEl>
                                            <p:attrNameLst>
                                              <p:attrName>ppt_y</p:attrName>
                                            </p:attrNameLst>
                                          </p:cBhvr>
                                          <p:tavLst>
                                            <p:tav tm="0">
                                              <p:val>
                                                <p:strVal val="#ppt_y"/>
                                              </p:val>
                                            </p:tav>
                                            <p:tav tm="100000">
                                              <p:val>
                                                <p:strVal val="#ppt_y"/>
                                              </p:val>
                                            </p:tav>
                                          </p:tavLst>
                                        </p:anim>
                                      </p:childTnLst>
                                    </p:cTn>
                                  </p:par>
                                </p:childTnLst>
                              </p:cTn>
                            </p:par>
                            <p:par>
                              <p:cTn id="52" fill="hold">
                                <p:stCondLst>
                                  <p:cond delay="4500"/>
                                </p:stCondLst>
                                <p:childTnLst>
                                  <p:par>
                                    <p:cTn id="53" presetID="22" presetClass="entr" presetSubtype="2" fill="hold" grpId="0" nodeType="afterEffect">
                                      <p:stCondLst>
                                        <p:cond delay="0"/>
                                      </p:stCondLst>
                                      <p:childTnLst>
                                        <p:set>
                                          <p:cBhvr>
                                            <p:cTn id="54" dur="1" fill="hold">
                                              <p:stCondLst>
                                                <p:cond delay="0"/>
                                              </p:stCondLst>
                                            </p:cTn>
                                            <p:tgtEl>
                                              <p:spTgt spid="282"/>
                                            </p:tgtEl>
                                            <p:attrNameLst>
                                              <p:attrName>style.visibility</p:attrName>
                                            </p:attrNameLst>
                                          </p:cBhvr>
                                          <p:to>
                                            <p:strVal val="visible"/>
                                          </p:to>
                                        </p:set>
                                        <p:animEffect transition="in" filter="wipe(right)">
                                          <p:cBhvr>
                                            <p:cTn id="55" dur="300"/>
                                            <p:tgtEl>
                                              <p:spTgt spid="282"/>
                                            </p:tgtEl>
                                          </p:cBhvr>
                                        </p:animEffect>
                                      </p:childTnLst>
                                    </p:cTn>
                                  </p:par>
                                </p:childTnLst>
                              </p:cTn>
                            </p:par>
                            <p:par>
                              <p:cTn id="56" fill="hold">
                                <p:stCondLst>
                                  <p:cond delay="5000"/>
                                </p:stCondLst>
                                <p:childTnLst>
                                  <p:par>
                                    <p:cTn id="57" presetID="10" presetClass="entr" presetSubtype="0" fill="hold" nodeType="afterEffect">
                                      <p:stCondLst>
                                        <p:cond delay="0"/>
                                      </p:stCondLst>
                                      <p:childTnLst>
                                        <p:set>
                                          <p:cBhvr>
                                            <p:cTn id="58" dur="1" fill="hold">
                                              <p:stCondLst>
                                                <p:cond delay="0"/>
                                              </p:stCondLst>
                                            </p:cTn>
                                            <p:tgtEl>
                                              <p:spTgt spid="300"/>
                                            </p:tgtEl>
                                            <p:attrNameLst>
                                              <p:attrName>style.visibility</p:attrName>
                                            </p:attrNameLst>
                                          </p:cBhvr>
                                          <p:to>
                                            <p:strVal val="visible"/>
                                          </p:to>
                                        </p:set>
                                        <p:animEffect transition="in" filter="fade">
                                          <p:cBhvr>
                                            <p:cTn id="59" dur="600"/>
                                            <p:tgtEl>
                                              <p:spTgt spid="300"/>
                                            </p:tgtEl>
                                          </p:cBhvr>
                                        </p:animEffect>
                                      </p:childTnLst>
                                    </p:cTn>
                                  </p:par>
                                  <p:par>
                                    <p:cTn id="60" presetID="1" presetClass="path" presetSubtype="0" accel="50000" fill="hold" nodeType="withEffect" p14:presetBounceEnd="10000">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14:bounceEnd="10000">
                                          <p:cBhvr>
                                            <p:cTn id="61" dur="1000" fill="hold"/>
                                            <p:tgtEl>
                                              <p:spTgt spid="300"/>
                                            </p:tgtEl>
                                            <p:attrNameLst>
                                              <p:attrName>ppt_x</p:attrName>
                                              <p:attrName>ppt_y</p:attrName>
                                            </p:attrNameLst>
                                          </p:cBhvr>
                                          <p:rCtr x="4956" y="8889"/>
                                        </p:animMotion>
                                      </p:childTnLst>
                                    </p:cTn>
                                  </p:par>
                                  <p:par>
                                    <p:cTn id="62" presetID="2" presetClass="entr" presetSubtype="8" fill="hold" nodeType="withEffect" p14:presetBounceEnd="40000">
                                      <p:stCondLst>
                                        <p:cond delay="200"/>
                                      </p:stCondLst>
                                      <p:childTnLst>
                                        <p:set>
                                          <p:cBhvr>
                                            <p:cTn id="63" dur="1" fill="hold">
                                              <p:stCondLst>
                                                <p:cond delay="0"/>
                                              </p:stCondLst>
                                            </p:cTn>
                                            <p:tgtEl>
                                              <p:spTgt spid="296"/>
                                            </p:tgtEl>
                                            <p:attrNameLst>
                                              <p:attrName>style.visibility</p:attrName>
                                            </p:attrNameLst>
                                          </p:cBhvr>
                                          <p:to>
                                            <p:strVal val="visible"/>
                                          </p:to>
                                        </p:set>
                                        <p:anim calcmode="lin" valueType="num" p14:bounceEnd="40000">
                                          <p:cBhvr additive="base">
                                            <p:cTn id="64" dur="500" fill="hold"/>
                                            <p:tgtEl>
                                              <p:spTgt spid="296"/>
                                            </p:tgtEl>
                                            <p:attrNameLst>
                                              <p:attrName>ppt_x</p:attrName>
                                            </p:attrNameLst>
                                          </p:cBhvr>
                                          <p:tavLst>
                                            <p:tav tm="0">
                                              <p:val>
                                                <p:strVal val="0-#ppt_w/2"/>
                                              </p:val>
                                            </p:tav>
                                            <p:tav tm="100000">
                                              <p:val>
                                                <p:strVal val="#ppt_x"/>
                                              </p:val>
                                            </p:tav>
                                          </p:tavLst>
                                        </p:anim>
                                        <p:anim calcmode="lin" valueType="num" p14:bounceEnd="40000">
                                          <p:cBhvr additive="base">
                                            <p:cTn id="65" dur="500" fill="hold"/>
                                            <p:tgtEl>
                                              <p:spTgt spid="296"/>
                                            </p:tgtEl>
                                            <p:attrNameLst>
                                              <p:attrName>ppt_y</p:attrName>
                                            </p:attrNameLst>
                                          </p:cBhvr>
                                          <p:tavLst>
                                            <p:tav tm="0">
                                              <p:val>
                                                <p:strVal val="#ppt_y"/>
                                              </p:val>
                                            </p:tav>
                                            <p:tav tm="100000">
                                              <p:val>
                                                <p:strVal val="#ppt_y"/>
                                              </p:val>
                                            </p:tav>
                                          </p:tavLst>
                                        </p:anim>
                                      </p:childTnLst>
                                    </p:cTn>
                                  </p:par>
                                </p:childTnLst>
                              </p:cTn>
                            </p:par>
                            <p:par>
                              <p:cTn id="66" fill="hold">
                                <p:stCondLst>
                                  <p:cond delay="6000"/>
                                </p:stCondLst>
                                <p:childTnLst>
                                  <p:par>
                                    <p:cTn id="67" presetID="31" presetClass="entr" presetSubtype="0" fill="hold" grpId="0" nodeType="afterEffect">
                                      <p:stCondLst>
                                        <p:cond delay="0"/>
                                      </p:stCondLst>
                                      <p:childTnLst>
                                        <p:set>
                                          <p:cBhvr>
                                            <p:cTn id="68" dur="1" fill="hold">
                                              <p:stCondLst>
                                                <p:cond delay="0"/>
                                              </p:stCondLst>
                                            </p:cTn>
                                            <p:tgtEl>
                                              <p:spTgt spid="299"/>
                                            </p:tgtEl>
                                            <p:attrNameLst>
                                              <p:attrName>style.visibility</p:attrName>
                                            </p:attrNameLst>
                                          </p:cBhvr>
                                          <p:to>
                                            <p:strVal val="visible"/>
                                          </p:to>
                                        </p:set>
                                        <p:anim calcmode="lin" valueType="num">
                                          <p:cBhvr>
                                            <p:cTn id="69" dur="500" fill="hold"/>
                                            <p:tgtEl>
                                              <p:spTgt spid="299"/>
                                            </p:tgtEl>
                                            <p:attrNameLst>
                                              <p:attrName>ppt_w</p:attrName>
                                            </p:attrNameLst>
                                          </p:cBhvr>
                                          <p:tavLst>
                                            <p:tav tm="0">
                                              <p:val>
                                                <p:fltVal val="0"/>
                                              </p:val>
                                            </p:tav>
                                            <p:tav tm="100000">
                                              <p:val>
                                                <p:strVal val="#ppt_w"/>
                                              </p:val>
                                            </p:tav>
                                          </p:tavLst>
                                        </p:anim>
                                        <p:anim calcmode="lin" valueType="num">
                                          <p:cBhvr>
                                            <p:cTn id="70" dur="500" fill="hold"/>
                                            <p:tgtEl>
                                              <p:spTgt spid="299"/>
                                            </p:tgtEl>
                                            <p:attrNameLst>
                                              <p:attrName>ppt_h</p:attrName>
                                            </p:attrNameLst>
                                          </p:cBhvr>
                                          <p:tavLst>
                                            <p:tav tm="0">
                                              <p:val>
                                                <p:fltVal val="0"/>
                                              </p:val>
                                            </p:tav>
                                            <p:tav tm="100000">
                                              <p:val>
                                                <p:strVal val="#ppt_h"/>
                                              </p:val>
                                            </p:tav>
                                          </p:tavLst>
                                        </p:anim>
                                        <p:anim calcmode="lin" valueType="num">
                                          <p:cBhvr>
                                            <p:cTn id="71" dur="500" fill="hold"/>
                                            <p:tgtEl>
                                              <p:spTgt spid="299"/>
                                            </p:tgtEl>
                                            <p:attrNameLst>
                                              <p:attrName>style.rotation</p:attrName>
                                            </p:attrNameLst>
                                          </p:cBhvr>
                                          <p:tavLst>
                                            <p:tav tm="0">
                                              <p:val>
                                                <p:fltVal val="90"/>
                                              </p:val>
                                            </p:tav>
                                            <p:tav tm="100000">
                                              <p:val>
                                                <p:fltVal val="0"/>
                                              </p:val>
                                            </p:tav>
                                          </p:tavLst>
                                        </p:anim>
                                        <p:animEffect transition="in" filter="fade">
                                          <p:cBhvr>
                                            <p:cTn id="72" dur="500"/>
                                            <p:tgtEl>
                                              <p:spTgt spid="299"/>
                                            </p:tgtEl>
                                          </p:cBhvr>
                                        </p:animEffect>
                                      </p:childTnLst>
                                    </p:cTn>
                                  </p:par>
                                </p:childTnLst>
                              </p:cTn>
                            </p:par>
                            <p:par>
                              <p:cTn id="73" fill="hold">
                                <p:stCondLst>
                                  <p:cond delay="6500"/>
                                </p:stCondLst>
                                <p:childTnLst>
                                  <p:par>
                                    <p:cTn id="74" presetID="2" presetClass="entr" presetSubtype="2" fill="hold" grpId="0" nodeType="afterEffect">
                                      <p:stCondLst>
                                        <p:cond delay="0"/>
                                      </p:stCondLst>
                                      <p:childTnLst>
                                        <p:set>
                                          <p:cBhvr>
                                            <p:cTn id="75" dur="1" fill="hold">
                                              <p:stCondLst>
                                                <p:cond delay="0"/>
                                              </p:stCondLst>
                                            </p:cTn>
                                            <p:tgtEl>
                                              <p:spTgt spid="278"/>
                                            </p:tgtEl>
                                            <p:attrNameLst>
                                              <p:attrName>style.visibility</p:attrName>
                                            </p:attrNameLst>
                                          </p:cBhvr>
                                          <p:to>
                                            <p:strVal val="visible"/>
                                          </p:to>
                                        </p:set>
                                        <p:anim calcmode="lin" valueType="num">
                                          <p:cBhvr additive="base">
                                            <p:cTn id="76" dur="500" fill="hold"/>
                                            <p:tgtEl>
                                              <p:spTgt spid="278"/>
                                            </p:tgtEl>
                                            <p:attrNameLst>
                                              <p:attrName>ppt_x</p:attrName>
                                            </p:attrNameLst>
                                          </p:cBhvr>
                                          <p:tavLst>
                                            <p:tav tm="0">
                                              <p:val>
                                                <p:strVal val="1+#ppt_w/2"/>
                                              </p:val>
                                            </p:tav>
                                            <p:tav tm="100000">
                                              <p:val>
                                                <p:strVal val="#ppt_x"/>
                                              </p:val>
                                            </p:tav>
                                          </p:tavLst>
                                        </p:anim>
                                        <p:anim calcmode="lin" valueType="num">
                                          <p:cBhvr additive="base">
                                            <p:cTn id="77" dur="500" fill="hold"/>
                                            <p:tgtEl>
                                              <p:spTgt spid="278"/>
                                            </p:tgtEl>
                                            <p:attrNameLst>
                                              <p:attrName>ppt_y</p:attrName>
                                            </p:attrNameLst>
                                          </p:cBhvr>
                                          <p:tavLst>
                                            <p:tav tm="0">
                                              <p:val>
                                                <p:strVal val="#ppt_y"/>
                                              </p:val>
                                            </p:tav>
                                            <p:tav tm="100000">
                                              <p:val>
                                                <p:strVal val="#ppt_y"/>
                                              </p:val>
                                            </p:tav>
                                          </p:tavLst>
                                        </p:anim>
                                      </p:childTnLst>
                                    </p:cTn>
                                  </p:par>
                                </p:childTnLst>
                              </p:cTn>
                            </p:par>
                            <p:par>
                              <p:cTn id="78" fill="hold">
                                <p:stCondLst>
                                  <p:cond delay="7000"/>
                                </p:stCondLst>
                                <p:childTnLst>
                                  <p:par>
                                    <p:cTn id="79" presetID="22" presetClass="entr" presetSubtype="8" fill="hold" grpId="0" nodeType="afterEffect">
                                      <p:stCondLst>
                                        <p:cond delay="0"/>
                                      </p:stCondLst>
                                      <p:childTnLst>
                                        <p:set>
                                          <p:cBhvr>
                                            <p:cTn id="80" dur="1" fill="hold">
                                              <p:stCondLst>
                                                <p:cond delay="0"/>
                                              </p:stCondLst>
                                            </p:cTn>
                                            <p:tgtEl>
                                              <p:spTgt spid="283"/>
                                            </p:tgtEl>
                                            <p:attrNameLst>
                                              <p:attrName>style.visibility</p:attrName>
                                            </p:attrNameLst>
                                          </p:cBhvr>
                                          <p:to>
                                            <p:strVal val="visible"/>
                                          </p:to>
                                        </p:set>
                                        <p:animEffect transition="in" filter="wipe(left)">
                                          <p:cBhvr>
                                            <p:cTn id="81" dur="300"/>
                                            <p:tgtEl>
                                              <p:spTgt spid="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 grpId="0" animBg="1"/>
          <p:bldP spid="279" grpId="0" animBg="1"/>
          <p:bldP spid="280" grpId="0" animBg="1"/>
          <p:bldP spid="281" grpId="0"/>
          <p:bldP spid="282" grpId="0"/>
          <p:bldP spid="283" grpId="0"/>
          <p:bldP spid="288" grpId="0"/>
          <p:bldP spid="299" grpId="0"/>
          <p:bldP spid="29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9"/>
                                            </p:tgtEl>
                                            <p:attrNameLst>
                                              <p:attrName>style.visibility</p:attrName>
                                            </p:attrNameLst>
                                          </p:cBhvr>
                                          <p:to>
                                            <p:strVal val="visible"/>
                                          </p:to>
                                        </p:set>
                                        <p:animEffect transition="in" filter="fade">
                                          <p:cBhvr>
                                            <p:cTn id="7" dur="600"/>
                                            <p:tgtEl>
                                              <p:spTgt spid="289"/>
                                            </p:tgtEl>
                                          </p:cBhvr>
                                        </p:animEffect>
                                      </p:childTnLst>
                                    </p:cTn>
                                  </p:par>
                                  <p:par>
                                    <p:cTn id="8" presetID="1" presetClass="path" presetSubtype="0" accel="50000" fill="hold" nodeType="withEffect">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cBhvr>
                                            <p:cTn id="9" dur="1000" fill="hold"/>
                                            <p:tgtEl>
                                              <p:spTgt spid="289"/>
                                            </p:tgtEl>
                                            <p:attrNameLst>
                                              <p:attrName>ppt_x</p:attrName>
                                              <p:attrName>ppt_y</p:attrName>
                                            </p:attrNameLst>
                                          </p:cBhvr>
                                          <p:rCtr x="4956" y="8889"/>
                                        </p:animMotion>
                                      </p:childTnLst>
                                    </p:cTn>
                                  </p:par>
                                  <p:par>
                                    <p:cTn id="10" presetID="2" presetClass="entr" presetSubtype="8" fill="hold" nodeType="withEffect">
                                      <p:stCondLst>
                                        <p:cond delay="200"/>
                                      </p:stCondLst>
                                      <p:childTnLst>
                                        <p:set>
                                          <p:cBhvr>
                                            <p:cTn id="11" dur="1" fill="hold">
                                              <p:stCondLst>
                                                <p:cond delay="0"/>
                                              </p:stCondLst>
                                            </p:cTn>
                                            <p:tgtEl>
                                              <p:spTgt spid="285"/>
                                            </p:tgtEl>
                                            <p:attrNameLst>
                                              <p:attrName>style.visibility</p:attrName>
                                            </p:attrNameLst>
                                          </p:cBhvr>
                                          <p:to>
                                            <p:strVal val="visible"/>
                                          </p:to>
                                        </p:set>
                                        <p:anim calcmode="lin" valueType="num">
                                          <p:cBhvr additive="base">
                                            <p:cTn id="12" dur="500" fill="hold"/>
                                            <p:tgtEl>
                                              <p:spTgt spid="285"/>
                                            </p:tgtEl>
                                            <p:attrNameLst>
                                              <p:attrName>ppt_x</p:attrName>
                                            </p:attrNameLst>
                                          </p:cBhvr>
                                          <p:tavLst>
                                            <p:tav tm="0">
                                              <p:val>
                                                <p:strVal val="0-#ppt_w/2"/>
                                              </p:val>
                                            </p:tav>
                                            <p:tav tm="100000">
                                              <p:val>
                                                <p:strVal val="#ppt_x"/>
                                              </p:val>
                                            </p:tav>
                                          </p:tavLst>
                                        </p:anim>
                                        <p:anim calcmode="lin" valueType="num">
                                          <p:cBhvr additive="base">
                                            <p:cTn id="13" dur="500" fill="hold"/>
                                            <p:tgtEl>
                                              <p:spTgt spid="28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31" presetClass="entr" presetSubtype="0" fill="hold" grpId="0" nodeType="afterEffect">
                                      <p:stCondLst>
                                        <p:cond delay="0"/>
                                      </p:stCondLst>
                                      <p:childTnLst>
                                        <p:set>
                                          <p:cBhvr>
                                            <p:cTn id="16" dur="1" fill="hold">
                                              <p:stCondLst>
                                                <p:cond delay="0"/>
                                              </p:stCondLst>
                                            </p:cTn>
                                            <p:tgtEl>
                                              <p:spTgt spid="288"/>
                                            </p:tgtEl>
                                            <p:attrNameLst>
                                              <p:attrName>style.visibility</p:attrName>
                                            </p:attrNameLst>
                                          </p:cBhvr>
                                          <p:to>
                                            <p:strVal val="visible"/>
                                          </p:to>
                                        </p:set>
                                        <p:anim calcmode="lin" valueType="num">
                                          <p:cBhvr>
                                            <p:cTn id="17" dur="500" fill="hold"/>
                                            <p:tgtEl>
                                              <p:spTgt spid="288"/>
                                            </p:tgtEl>
                                            <p:attrNameLst>
                                              <p:attrName>ppt_w</p:attrName>
                                            </p:attrNameLst>
                                          </p:cBhvr>
                                          <p:tavLst>
                                            <p:tav tm="0">
                                              <p:val>
                                                <p:fltVal val="0"/>
                                              </p:val>
                                            </p:tav>
                                            <p:tav tm="100000">
                                              <p:val>
                                                <p:strVal val="#ppt_w"/>
                                              </p:val>
                                            </p:tav>
                                          </p:tavLst>
                                        </p:anim>
                                        <p:anim calcmode="lin" valueType="num">
                                          <p:cBhvr>
                                            <p:cTn id="18" dur="500" fill="hold"/>
                                            <p:tgtEl>
                                              <p:spTgt spid="288"/>
                                            </p:tgtEl>
                                            <p:attrNameLst>
                                              <p:attrName>ppt_h</p:attrName>
                                            </p:attrNameLst>
                                          </p:cBhvr>
                                          <p:tavLst>
                                            <p:tav tm="0">
                                              <p:val>
                                                <p:fltVal val="0"/>
                                              </p:val>
                                            </p:tav>
                                            <p:tav tm="100000">
                                              <p:val>
                                                <p:strVal val="#ppt_h"/>
                                              </p:val>
                                            </p:tav>
                                          </p:tavLst>
                                        </p:anim>
                                        <p:anim calcmode="lin" valueType="num">
                                          <p:cBhvr>
                                            <p:cTn id="19" dur="500" fill="hold"/>
                                            <p:tgtEl>
                                              <p:spTgt spid="288"/>
                                            </p:tgtEl>
                                            <p:attrNameLst>
                                              <p:attrName>style.rotation</p:attrName>
                                            </p:attrNameLst>
                                          </p:cBhvr>
                                          <p:tavLst>
                                            <p:tav tm="0">
                                              <p:val>
                                                <p:fltVal val="90"/>
                                              </p:val>
                                            </p:tav>
                                            <p:tav tm="100000">
                                              <p:val>
                                                <p:fltVal val="0"/>
                                              </p:val>
                                            </p:tav>
                                          </p:tavLst>
                                        </p:anim>
                                        <p:animEffect transition="in" filter="fade">
                                          <p:cBhvr>
                                            <p:cTn id="20" dur="500"/>
                                            <p:tgtEl>
                                              <p:spTgt spid="288"/>
                                            </p:tgtEl>
                                          </p:cBhvr>
                                        </p:animEffect>
                                      </p:childTnLst>
                                    </p:cTn>
                                  </p:par>
                                </p:childTnLst>
                              </p:cTn>
                            </p:par>
                            <p:par>
                              <p:cTn id="21" fill="hold">
                                <p:stCondLst>
                                  <p:cond delay="1500"/>
                                </p:stCondLst>
                                <p:childTnLst>
                                  <p:par>
                                    <p:cTn id="22" presetID="2" presetClass="entr" presetSubtype="2" fill="hold" grpId="0" nodeType="afterEffect">
                                      <p:stCondLst>
                                        <p:cond delay="0"/>
                                      </p:stCondLst>
                                      <p:childTnLst>
                                        <p:set>
                                          <p:cBhvr>
                                            <p:cTn id="23" dur="1" fill="hold">
                                              <p:stCondLst>
                                                <p:cond delay="0"/>
                                              </p:stCondLst>
                                            </p:cTn>
                                            <p:tgtEl>
                                              <p:spTgt spid="280"/>
                                            </p:tgtEl>
                                            <p:attrNameLst>
                                              <p:attrName>style.visibility</p:attrName>
                                            </p:attrNameLst>
                                          </p:cBhvr>
                                          <p:to>
                                            <p:strVal val="visible"/>
                                          </p:to>
                                        </p:set>
                                        <p:anim calcmode="lin" valueType="num">
                                          <p:cBhvr additive="base">
                                            <p:cTn id="24" dur="500" fill="hold"/>
                                            <p:tgtEl>
                                              <p:spTgt spid="280"/>
                                            </p:tgtEl>
                                            <p:attrNameLst>
                                              <p:attrName>ppt_x</p:attrName>
                                            </p:attrNameLst>
                                          </p:cBhvr>
                                          <p:tavLst>
                                            <p:tav tm="0">
                                              <p:val>
                                                <p:strVal val="1+#ppt_w/2"/>
                                              </p:val>
                                            </p:tav>
                                            <p:tav tm="100000">
                                              <p:val>
                                                <p:strVal val="#ppt_x"/>
                                              </p:val>
                                            </p:tav>
                                          </p:tavLst>
                                        </p:anim>
                                        <p:anim calcmode="lin" valueType="num">
                                          <p:cBhvr additive="base">
                                            <p:cTn id="25" dur="500" fill="hold"/>
                                            <p:tgtEl>
                                              <p:spTgt spid="280"/>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281"/>
                                            </p:tgtEl>
                                            <p:attrNameLst>
                                              <p:attrName>style.visibility</p:attrName>
                                            </p:attrNameLst>
                                          </p:cBhvr>
                                          <p:to>
                                            <p:strVal val="visible"/>
                                          </p:to>
                                        </p:set>
                                        <p:animEffect transition="in" filter="wipe(left)">
                                          <p:cBhvr>
                                            <p:cTn id="29" dur="300"/>
                                            <p:tgtEl>
                                              <p:spTgt spid="281"/>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293"/>
                                            </p:tgtEl>
                                            <p:attrNameLst>
                                              <p:attrName>style.visibility</p:attrName>
                                            </p:attrNameLst>
                                          </p:cBhvr>
                                          <p:to>
                                            <p:strVal val="visible"/>
                                          </p:to>
                                        </p:set>
                                        <p:animEffect transition="in" filter="fade">
                                          <p:cBhvr>
                                            <p:cTn id="33" dur="600"/>
                                            <p:tgtEl>
                                              <p:spTgt spid="293"/>
                                            </p:tgtEl>
                                          </p:cBhvr>
                                        </p:animEffect>
                                      </p:childTnLst>
                                    </p:cTn>
                                  </p:par>
                                  <p:par>
                                    <p:cTn id="34" presetID="1" presetClass="path" presetSubtype="0" accel="50000" fill="hold" nodeType="withEffect">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cBhvr>
                                            <p:cTn id="35" dur="1000" fill="hold"/>
                                            <p:tgtEl>
                                              <p:spTgt spid="293"/>
                                            </p:tgtEl>
                                            <p:attrNameLst>
                                              <p:attrName>ppt_x</p:attrName>
                                              <p:attrName>ppt_y</p:attrName>
                                            </p:attrNameLst>
                                          </p:cBhvr>
                                          <p:rCtr x="4956" y="8889"/>
                                        </p:animMotion>
                                      </p:childTnLst>
                                    </p:cTn>
                                  </p:par>
                                  <p:par>
                                    <p:cTn id="36" presetID="2" presetClass="entr" presetSubtype="2" fill="hold" nodeType="withEffect">
                                      <p:stCondLst>
                                        <p:cond delay="30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fill="hold"/>
                                            <p:tgtEl>
                                              <p:spTgt spid="2"/>
                                            </p:tgtEl>
                                            <p:attrNameLst>
                                              <p:attrName>ppt_x</p:attrName>
                                            </p:attrNameLst>
                                          </p:cBhvr>
                                          <p:tavLst>
                                            <p:tav tm="0">
                                              <p:val>
                                                <p:strVal val="1+#ppt_w/2"/>
                                              </p:val>
                                            </p:tav>
                                            <p:tav tm="100000">
                                              <p:val>
                                                <p:strVal val="#ppt_x"/>
                                              </p:val>
                                            </p:tav>
                                          </p:tavLst>
                                        </p:anim>
                                        <p:anim calcmode="lin" valueType="num">
                                          <p:cBhvr additive="base">
                                            <p:cTn id="39" dur="500" fill="hold"/>
                                            <p:tgtEl>
                                              <p:spTgt spid="2"/>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31" presetClass="entr" presetSubtype="0" fill="hold" grpId="0" nodeType="afterEffect">
                                      <p:stCondLst>
                                        <p:cond delay="0"/>
                                      </p:stCondLst>
                                      <p:childTnLst>
                                        <p:set>
                                          <p:cBhvr>
                                            <p:cTn id="42" dur="1" fill="hold">
                                              <p:stCondLst>
                                                <p:cond delay="0"/>
                                              </p:stCondLst>
                                            </p:cTn>
                                            <p:tgtEl>
                                              <p:spTgt spid="292"/>
                                            </p:tgtEl>
                                            <p:attrNameLst>
                                              <p:attrName>style.visibility</p:attrName>
                                            </p:attrNameLst>
                                          </p:cBhvr>
                                          <p:to>
                                            <p:strVal val="visible"/>
                                          </p:to>
                                        </p:set>
                                        <p:anim calcmode="lin" valueType="num">
                                          <p:cBhvr>
                                            <p:cTn id="43" dur="500" fill="hold"/>
                                            <p:tgtEl>
                                              <p:spTgt spid="292"/>
                                            </p:tgtEl>
                                            <p:attrNameLst>
                                              <p:attrName>ppt_w</p:attrName>
                                            </p:attrNameLst>
                                          </p:cBhvr>
                                          <p:tavLst>
                                            <p:tav tm="0">
                                              <p:val>
                                                <p:fltVal val="0"/>
                                              </p:val>
                                            </p:tav>
                                            <p:tav tm="100000">
                                              <p:val>
                                                <p:strVal val="#ppt_w"/>
                                              </p:val>
                                            </p:tav>
                                          </p:tavLst>
                                        </p:anim>
                                        <p:anim calcmode="lin" valueType="num">
                                          <p:cBhvr>
                                            <p:cTn id="44" dur="500" fill="hold"/>
                                            <p:tgtEl>
                                              <p:spTgt spid="292"/>
                                            </p:tgtEl>
                                            <p:attrNameLst>
                                              <p:attrName>ppt_h</p:attrName>
                                            </p:attrNameLst>
                                          </p:cBhvr>
                                          <p:tavLst>
                                            <p:tav tm="0">
                                              <p:val>
                                                <p:fltVal val="0"/>
                                              </p:val>
                                            </p:tav>
                                            <p:tav tm="100000">
                                              <p:val>
                                                <p:strVal val="#ppt_h"/>
                                              </p:val>
                                            </p:tav>
                                          </p:tavLst>
                                        </p:anim>
                                        <p:anim calcmode="lin" valueType="num">
                                          <p:cBhvr>
                                            <p:cTn id="45" dur="500" fill="hold"/>
                                            <p:tgtEl>
                                              <p:spTgt spid="292"/>
                                            </p:tgtEl>
                                            <p:attrNameLst>
                                              <p:attrName>style.rotation</p:attrName>
                                            </p:attrNameLst>
                                          </p:cBhvr>
                                          <p:tavLst>
                                            <p:tav tm="0">
                                              <p:val>
                                                <p:fltVal val="90"/>
                                              </p:val>
                                            </p:tav>
                                            <p:tav tm="100000">
                                              <p:val>
                                                <p:fltVal val="0"/>
                                              </p:val>
                                            </p:tav>
                                          </p:tavLst>
                                        </p:anim>
                                        <p:animEffect transition="in" filter="fade">
                                          <p:cBhvr>
                                            <p:cTn id="46" dur="500"/>
                                            <p:tgtEl>
                                              <p:spTgt spid="292"/>
                                            </p:tgtEl>
                                          </p:cBhvr>
                                        </p:animEffect>
                                      </p:childTnLst>
                                    </p:cTn>
                                  </p:par>
                                </p:childTnLst>
                              </p:cTn>
                            </p:par>
                            <p:par>
                              <p:cTn id="47" fill="hold">
                                <p:stCondLst>
                                  <p:cond delay="4000"/>
                                </p:stCondLst>
                                <p:childTnLst>
                                  <p:par>
                                    <p:cTn id="48" presetID="2" presetClass="entr" presetSubtype="8" fill="hold" grpId="0" nodeType="afterEffect">
                                      <p:stCondLst>
                                        <p:cond delay="0"/>
                                      </p:stCondLst>
                                      <p:childTnLst>
                                        <p:set>
                                          <p:cBhvr>
                                            <p:cTn id="49" dur="1" fill="hold">
                                              <p:stCondLst>
                                                <p:cond delay="0"/>
                                              </p:stCondLst>
                                            </p:cTn>
                                            <p:tgtEl>
                                              <p:spTgt spid="279"/>
                                            </p:tgtEl>
                                            <p:attrNameLst>
                                              <p:attrName>style.visibility</p:attrName>
                                            </p:attrNameLst>
                                          </p:cBhvr>
                                          <p:to>
                                            <p:strVal val="visible"/>
                                          </p:to>
                                        </p:set>
                                        <p:anim calcmode="lin" valueType="num">
                                          <p:cBhvr additive="base">
                                            <p:cTn id="50" dur="500" fill="hold"/>
                                            <p:tgtEl>
                                              <p:spTgt spid="279"/>
                                            </p:tgtEl>
                                            <p:attrNameLst>
                                              <p:attrName>ppt_x</p:attrName>
                                            </p:attrNameLst>
                                          </p:cBhvr>
                                          <p:tavLst>
                                            <p:tav tm="0">
                                              <p:val>
                                                <p:strVal val="0-#ppt_w/2"/>
                                              </p:val>
                                            </p:tav>
                                            <p:tav tm="100000">
                                              <p:val>
                                                <p:strVal val="#ppt_x"/>
                                              </p:val>
                                            </p:tav>
                                          </p:tavLst>
                                        </p:anim>
                                        <p:anim calcmode="lin" valueType="num">
                                          <p:cBhvr additive="base">
                                            <p:cTn id="51" dur="500" fill="hold"/>
                                            <p:tgtEl>
                                              <p:spTgt spid="279"/>
                                            </p:tgtEl>
                                            <p:attrNameLst>
                                              <p:attrName>ppt_y</p:attrName>
                                            </p:attrNameLst>
                                          </p:cBhvr>
                                          <p:tavLst>
                                            <p:tav tm="0">
                                              <p:val>
                                                <p:strVal val="#ppt_y"/>
                                              </p:val>
                                            </p:tav>
                                            <p:tav tm="100000">
                                              <p:val>
                                                <p:strVal val="#ppt_y"/>
                                              </p:val>
                                            </p:tav>
                                          </p:tavLst>
                                        </p:anim>
                                      </p:childTnLst>
                                    </p:cTn>
                                  </p:par>
                                </p:childTnLst>
                              </p:cTn>
                            </p:par>
                            <p:par>
                              <p:cTn id="52" fill="hold">
                                <p:stCondLst>
                                  <p:cond delay="4500"/>
                                </p:stCondLst>
                                <p:childTnLst>
                                  <p:par>
                                    <p:cTn id="53" presetID="22" presetClass="entr" presetSubtype="2" fill="hold" grpId="0" nodeType="afterEffect">
                                      <p:stCondLst>
                                        <p:cond delay="0"/>
                                      </p:stCondLst>
                                      <p:childTnLst>
                                        <p:set>
                                          <p:cBhvr>
                                            <p:cTn id="54" dur="1" fill="hold">
                                              <p:stCondLst>
                                                <p:cond delay="0"/>
                                              </p:stCondLst>
                                            </p:cTn>
                                            <p:tgtEl>
                                              <p:spTgt spid="282"/>
                                            </p:tgtEl>
                                            <p:attrNameLst>
                                              <p:attrName>style.visibility</p:attrName>
                                            </p:attrNameLst>
                                          </p:cBhvr>
                                          <p:to>
                                            <p:strVal val="visible"/>
                                          </p:to>
                                        </p:set>
                                        <p:animEffect transition="in" filter="wipe(right)">
                                          <p:cBhvr>
                                            <p:cTn id="55" dur="300"/>
                                            <p:tgtEl>
                                              <p:spTgt spid="282"/>
                                            </p:tgtEl>
                                          </p:cBhvr>
                                        </p:animEffect>
                                      </p:childTnLst>
                                    </p:cTn>
                                  </p:par>
                                </p:childTnLst>
                              </p:cTn>
                            </p:par>
                            <p:par>
                              <p:cTn id="56" fill="hold">
                                <p:stCondLst>
                                  <p:cond delay="5000"/>
                                </p:stCondLst>
                                <p:childTnLst>
                                  <p:par>
                                    <p:cTn id="57" presetID="10" presetClass="entr" presetSubtype="0" fill="hold" nodeType="afterEffect">
                                      <p:stCondLst>
                                        <p:cond delay="0"/>
                                      </p:stCondLst>
                                      <p:childTnLst>
                                        <p:set>
                                          <p:cBhvr>
                                            <p:cTn id="58" dur="1" fill="hold">
                                              <p:stCondLst>
                                                <p:cond delay="0"/>
                                              </p:stCondLst>
                                            </p:cTn>
                                            <p:tgtEl>
                                              <p:spTgt spid="300"/>
                                            </p:tgtEl>
                                            <p:attrNameLst>
                                              <p:attrName>style.visibility</p:attrName>
                                            </p:attrNameLst>
                                          </p:cBhvr>
                                          <p:to>
                                            <p:strVal val="visible"/>
                                          </p:to>
                                        </p:set>
                                        <p:animEffect transition="in" filter="fade">
                                          <p:cBhvr>
                                            <p:cTn id="59" dur="600"/>
                                            <p:tgtEl>
                                              <p:spTgt spid="300"/>
                                            </p:tgtEl>
                                          </p:cBhvr>
                                        </p:animEffect>
                                      </p:childTnLst>
                                    </p:cTn>
                                  </p:par>
                                  <p:par>
                                    <p:cTn id="60" presetID="1" presetClass="path" presetSubtype="0" accel="50000" fill="hold" nodeType="withEffect">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cBhvr>
                                            <p:cTn id="61" dur="1000" fill="hold"/>
                                            <p:tgtEl>
                                              <p:spTgt spid="300"/>
                                            </p:tgtEl>
                                            <p:attrNameLst>
                                              <p:attrName>ppt_x</p:attrName>
                                              <p:attrName>ppt_y</p:attrName>
                                            </p:attrNameLst>
                                          </p:cBhvr>
                                          <p:rCtr x="4956" y="8889"/>
                                        </p:animMotion>
                                      </p:childTnLst>
                                    </p:cTn>
                                  </p:par>
                                  <p:par>
                                    <p:cTn id="62" presetID="2" presetClass="entr" presetSubtype="8" fill="hold" nodeType="withEffect">
                                      <p:stCondLst>
                                        <p:cond delay="200"/>
                                      </p:stCondLst>
                                      <p:childTnLst>
                                        <p:set>
                                          <p:cBhvr>
                                            <p:cTn id="63" dur="1" fill="hold">
                                              <p:stCondLst>
                                                <p:cond delay="0"/>
                                              </p:stCondLst>
                                            </p:cTn>
                                            <p:tgtEl>
                                              <p:spTgt spid="296"/>
                                            </p:tgtEl>
                                            <p:attrNameLst>
                                              <p:attrName>style.visibility</p:attrName>
                                            </p:attrNameLst>
                                          </p:cBhvr>
                                          <p:to>
                                            <p:strVal val="visible"/>
                                          </p:to>
                                        </p:set>
                                        <p:anim calcmode="lin" valueType="num">
                                          <p:cBhvr additive="base">
                                            <p:cTn id="64" dur="500" fill="hold"/>
                                            <p:tgtEl>
                                              <p:spTgt spid="296"/>
                                            </p:tgtEl>
                                            <p:attrNameLst>
                                              <p:attrName>ppt_x</p:attrName>
                                            </p:attrNameLst>
                                          </p:cBhvr>
                                          <p:tavLst>
                                            <p:tav tm="0">
                                              <p:val>
                                                <p:strVal val="0-#ppt_w/2"/>
                                              </p:val>
                                            </p:tav>
                                            <p:tav tm="100000">
                                              <p:val>
                                                <p:strVal val="#ppt_x"/>
                                              </p:val>
                                            </p:tav>
                                          </p:tavLst>
                                        </p:anim>
                                        <p:anim calcmode="lin" valueType="num">
                                          <p:cBhvr additive="base">
                                            <p:cTn id="65" dur="500" fill="hold"/>
                                            <p:tgtEl>
                                              <p:spTgt spid="296"/>
                                            </p:tgtEl>
                                            <p:attrNameLst>
                                              <p:attrName>ppt_y</p:attrName>
                                            </p:attrNameLst>
                                          </p:cBhvr>
                                          <p:tavLst>
                                            <p:tav tm="0">
                                              <p:val>
                                                <p:strVal val="#ppt_y"/>
                                              </p:val>
                                            </p:tav>
                                            <p:tav tm="100000">
                                              <p:val>
                                                <p:strVal val="#ppt_y"/>
                                              </p:val>
                                            </p:tav>
                                          </p:tavLst>
                                        </p:anim>
                                      </p:childTnLst>
                                    </p:cTn>
                                  </p:par>
                                </p:childTnLst>
                              </p:cTn>
                            </p:par>
                            <p:par>
                              <p:cTn id="66" fill="hold">
                                <p:stCondLst>
                                  <p:cond delay="6000"/>
                                </p:stCondLst>
                                <p:childTnLst>
                                  <p:par>
                                    <p:cTn id="67" presetID="31" presetClass="entr" presetSubtype="0" fill="hold" grpId="0" nodeType="afterEffect">
                                      <p:stCondLst>
                                        <p:cond delay="0"/>
                                      </p:stCondLst>
                                      <p:childTnLst>
                                        <p:set>
                                          <p:cBhvr>
                                            <p:cTn id="68" dur="1" fill="hold">
                                              <p:stCondLst>
                                                <p:cond delay="0"/>
                                              </p:stCondLst>
                                            </p:cTn>
                                            <p:tgtEl>
                                              <p:spTgt spid="299"/>
                                            </p:tgtEl>
                                            <p:attrNameLst>
                                              <p:attrName>style.visibility</p:attrName>
                                            </p:attrNameLst>
                                          </p:cBhvr>
                                          <p:to>
                                            <p:strVal val="visible"/>
                                          </p:to>
                                        </p:set>
                                        <p:anim calcmode="lin" valueType="num">
                                          <p:cBhvr>
                                            <p:cTn id="69" dur="500" fill="hold"/>
                                            <p:tgtEl>
                                              <p:spTgt spid="299"/>
                                            </p:tgtEl>
                                            <p:attrNameLst>
                                              <p:attrName>ppt_w</p:attrName>
                                            </p:attrNameLst>
                                          </p:cBhvr>
                                          <p:tavLst>
                                            <p:tav tm="0">
                                              <p:val>
                                                <p:fltVal val="0"/>
                                              </p:val>
                                            </p:tav>
                                            <p:tav tm="100000">
                                              <p:val>
                                                <p:strVal val="#ppt_w"/>
                                              </p:val>
                                            </p:tav>
                                          </p:tavLst>
                                        </p:anim>
                                        <p:anim calcmode="lin" valueType="num">
                                          <p:cBhvr>
                                            <p:cTn id="70" dur="500" fill="hold"/>
                                            <p:tgtEl>
                                              <p:spTgt spid="299"/>
                                            </p:tgtEl>
                                            <p:attrNameLst>
                                              <p:attrName>ppt_h</p:attrName>
                                            </p:attrNameLst>
                                          </p:cBhvr>
                                          <p:tavLst>
                                            <p:tav tm="0">
                                              <p:val>
                                                <p:fltVal val="0"/>
                                              </p:val>
                                            </p:tav>
                                            <p:tav tm="100000">
                                              <p:val>
                                                <p:strVal val="#ppt_h"/>
                                              </p:val>
                                            </p:tav>
                                          </p:tavLst>
                                        </p:anim>
                                        <p:anim calcmode="lin" valueType="num">
                                          <p:cBhvr>
                                            <p:cTn id="71" dur="500" fill="hold"/>
                                            <p:tgtEl>
                                              <p:spTgt spid="299"/>
                                            </p:tgtEl>
                                            <p:attrNameLst>
                                              <p:attrName>style.rotation</p:attrName>
                                            </p:attrNameLst>
                                          </p:cBhvr>
                                          <p:tavLst>
                                            <p:tav tm="0">
                                              <p:val>
                                                <p:fltVal val="90"/>
                                              </p:val>
                                            </p:tav>
                                            <p:tav tm="100000">
                                              <p:val>
                                                <p:fltVal val="0"/>
                                              </p:val>
                                            </p:tav>
                                          </p:tavLst>
                                        </p:anim>
                                        <p:animEffect transition="in" filter="fade">
                                          <p:cBhvr>
                                            <p:cTn id="72" dur="500"/>
                                            <p:tgtEl>
                                              <p:spTgt spid="299"/>
                                            </p:tgtEl>
                                          </p:cBhvr>
                                        </p:animEffect>
                                      </p:childTnLst>
                                    </p:cTn>
                                  </p:par>
                                </p:childTnLst>
                              </p:cTn>
                            </p:par>
                            <p:par>
                              <p:cTn id="73" fill="hold">
                                <p:stCondLst>
                                  <p:cond delay="6500"/>
                                </p:stCondLst>
                                <p:childTnLst>
                                  <p:par>
                                    <p:cTn id="74" presetID="2" presetClass="entr" presetSubtype="2" fill="hold" grpId="0" nodeType="afterEffect">
                                      <p:stCondLst>
                                        <p:cond delay="0"/>
                                      </p:stCondLst>
                                      <p:childTnLst>
                                        <p:set>
                                          <p:cBhvr>
                                            <p:cTn id="75" dur="1" fill="hold">
                                              <p:stCondLst>
                                                <p:cond delay="0"/>
                                              </p:stCondLst>
                                            </p:cTn>
                                            <p:tgtEl>
                                              <p:spTgt spid="278"/>
                                            </p:tgtEl>
                                            <p:attrNameLst>
                                              <p:attrName>style.visibility</p:attrName>
                                            </p:attrNameLst>
                                          </p:cBhvr>
                                          <p:to>
                                            <p:strVal val="visible"/>
                                          </p:to>
                                        </p:set>
                                        <p:anim calcmode="lin" valueType="num">
                                          <p:cBhvr additive="base">
                                            <p:cTn id="76" dur="500" fill="hold"/>
                                            <p:tgtEl>
                                              <p:spTgt spid="278"/>
                                            </p:tgtEl>
                                            <p:attrNameLst>
                                              <p:attrName>ppt_x</p:attrName>
                                            </p:attrNameLst>
                                          </p:cBhvr>
                                          <p:tavLst>
                                            <p:tav tm="0">
                                              <p:val>
                                                <p:strVal val="1+#ppt_w/2"/>
                                              </p:val>
                                            </p:tav>
                                            <p:tav tm="100000">
                                              <p:val>
                                                <p:strVal val="#ppt_x"/>
                                              </p:val>
                                            </p:tav>
                                          </p:tavLst>
                                        </p:anim>
                                        <p:anim calcmode="lin" valueType="num">
                                          <p:cBhvr additive="base">
                                            <p:cTn id="77" dur="500" fill="hold"/>
                                            <p:tgtEl>
                                              <p:spTgt spid="278"/>
                                            </p:tgtEl>
                                            <p:attrNameLst>
                                              <p:attrName>ppt_y</p:attrName>
                                            </p:attrNameLst>
                                          </p:cBhvr>
                                          <p:tavLst>
                                            <p:tav tm="0">
                                              <p:val>
                                                <p:strVal val="#ppt_y"/>
                                              </p:val>
                                            </p:tav>
                                            <p:tav tm="100000">
                                              <p:val>
                                                <p:strVal val="#ppt_y"/>
                                              </p:val>
                                            </p:tav>
                                          </p:tavLst>
                                        </p:anim>
                                      </p:childTnLst>
                                    </p:cTn>
                                  </p:par>
                                </p:childTnLst>
                              </p:cTn>
                            </p:par>
                            <p:par>
                              <p:cTn id="78" fill="hold">
                                <p:stCondLst>
                                  <p:cond delay="7000"/>
                                </p:stCondLst>
                                <p:childTnLst>
                                  <p:par>
                                    <p:cTn id="79" presetID="22" presetClass="entr" presetSubtype="8" fill="hold" grpId="0" nodeType="afterEffect">
                                      <p:stCondLst>
                                        <p:cond delay="0"/>
                                      </p:stCondLst>
                                      <p:childTnLst>
                                        <p:set>
                                          <p:cBhvr>
                                            <p:cTn id="80" dur="1" fill="hold">
                                              <p:stCondLst>
                                                <p:cond delay="0"/>
                                              </p:stCondLst>
                                            </p:cTn>
                                            <p:tgtEl>
                                              <p:spTgt spid="283"/>
                                            </p:tgtEl>
                                            <p:attrNameLst>
                                              <p:attrName>style.visibility</p:attrName>
                                            </p:attrNameLst>
                                          </p:cBhvr>
                                          <p:to>
                                            <p:strVal val="visible"/>
                                          </p:to>
                                        </p:set>
                                        <p:animEffect transition="in" filter="wipe(left)">
                                          <p:cBhvr>
                                            <p:cTn id="81" dur="300"/>
                                            <p:tgtEl>
                                              <p:spTgt spid="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 grpId="0" animBg="1"/>
          <p:bldP spid="279" grpId="0" animBg="1"/>
          <p:bldP spid="280" grpId="0" animBg="1"/>
          <p:bldP spid="281" grpId="0"/>
          <p:bldP spid="282" grpId="0"/>
          <p:bldP spid="283" grpId="0"/>
          <p:bldP spid="288" grpId="0"/>
          <p:bldP spid="299" grpId="0"/>
          <p:bldP spid="292"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Administrator\Desktop\787637.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845611" y="1194491"/>
            <a:ext cx="3875497" cy="545575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5" name="组合 54"/>
          <p:cNvGrpSpPr/>
          <p:nvPr/>
        </p:nvGrpSpPr>
        <p:grpSpPr>
          <a:xfrm>
            <a:off x="5273651" y="5485767"/>
            <a:ext cx="1019414" cy="1019409"/>
            <a:chOff x="3832873" y="2297208"/>
            <a:chExt cx="1516550" cy="1516550"/>
          </a:xfrm>
        </p:grpSpPr>
        <p:grpSp>
          <p:nvGrpSpPr>
            <p:cNvPr id="56" name="组合 55"/>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chemeClr val="tx1">
                      <a:lumMod val="50000"/>
                      <a:lumOff val="50000"/>
                    </a:schemeClr>
                  </a:solidFill>
                  <a:latin typeface="Calibri" panose="020F0502020204030204"/>
                  <a:ea typeface="宋体" panose="02010600030101010101" pitchFamily="2" charset="-122"/>
                </a:endParaRPr>
              </a:p>
            </p:txBody>
          </p:sp>
          <p:sp>
            <p:nvSpPr>
              <p:cNvPr id="59" name="椭圆 58"/>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chemeClr val="tx1">
                      <a:lumMod val="50000"/>
                      <a:lumOff val="50000"/>
                    </a:schemeClr>
                  </a:solidFill>
                  <a:latin typeface="Calibri" panose="020F0502020204030204"/>
                  <a:ea typeface="宋体" panose="02010600030101010101" pitchFamily="2" charset="-122"/>
                </a:endParaRPr>
              </a:p>
            </p:txBody>
          </p:sp>
        </p:grpSp>
        <p:sp>
          <p:nvSpPr>
            <p:cNvPr id="57" name="椭圆 56"/>
            <p:cNvSpPr/>
            <p:nvPr/>
          </p:nvSpPr>
          <p:spPr>
            <a:xfrm>
              <a:off x="3983164" y="2466913"/>
              <a:ext cx="1185736" cy="1185736"/>
            </a:xfrm>
            <a:prstGeom prst="ellipse">
              <a:avLst/>
            </a:prstGeom>
            <a:solidFill>
              <a:schemeClr val="tx2"/>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grpSp>
        <p:nvGrpSpPr>
          <p:cNvPr id="20" name="组合 19"/>
          <p:cNvGrpSpPr/>
          <p:nvPr/>
        </p:nvGrpSpPr>
        <p:grpSpPr>
          <a:xfrm>
            <a:off x="4264034" y="4398321"/>
            <a:ext cx="1019414" cy="1019409"/>
            <a:chOff x="3832873" y="2297208"/>
            <a:chExt cx="1516550" cy="1516550"/>
          </a:xfrm>
        </p:grpSpPr>
        <p:grpSp>
          <p:nvGrpSpPr>
            <p:cNvPr id="21" name="组合 20"/>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23" name="同心圆 2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chemeClr val="tx1">
                      <a:lumMod val="50000"/>
                      <a:lumOff val="50000"/>
                    </a:schemeClr>
                  </a:solidFill>
                  <a:latin typeface="Calibri" panose="020F0502020204030204"/>
                  <a:ea typeface="宋体" panose="02010600030101010101" pitchFamily="2" charset="-122"/>
                </a:endParaRPr>
              </a:p>
            </p:txBody>
          </p:sp>
          <p:sp>
            <p:nvSpPr>
              <p:cNvPr id="24" name="椭圆 23"/>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chemeClr val="tx1">
                      <a:lumMod val="50000"/>
                      <a:lumOff val="50000"/>
                    </a:schemeClr>
                  </a:solidFill>
                  <a:latin typeface="Calibri" panose="020F0502020204030204"/>
                  <a:ea typeface="宋体" panose="02010600030101010101" pitchFamily="2" charset="-122"/>
                </a:endParaRPr>
              </a:p>
            </p:txBody>
          </p:sp>
        </p:grpSp>
        <p:sp>
          <p:nvSpPr>
            <p:cNvPr id="22" name="椭圆 21"/>
            <p:cNvSpPr/>
            <p:nvPr/>
          </p:nvSpPr>
          <p:spPr>
            <a:xfrm>
              <a:off x="3983164" y="2466913"/>
              <a:ext cx="1185736" cy="1185736"/>
            </a:xfrm>
            <a:prstGeom prst="ellipse">
              <a:avLst/>
            </a:prstGeom>
            <a:solidFill>
              <a:schemeClr val="accent4"/>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grpSp>
        <p:nvGrpSpPr>
          <p:cNvPr id="25" name="组合 24"/>
          <p:cNvGrpSpPr/>
          <p:nvPr/>
        </p:nvGrpSpPr>
        <p:grpSpPr>
          <a:xfrm>
            <a:off x="6299140" y="3733708"/>
            <a:ext cx="1019414" cy="1019409"/>
            <a:chOff x="3832873" y="2297208"/>
            <a:chExt cx="1516550" cy="1516550"/>
          </a:xfrm>
        </p:grpSpPr>
        <p:grpSp>
          <p:nvGrpSpPr>
            <p:cNvPr id="26" name="组合 25"/>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chemeClr val="tx1">
                      <a:lumMod val="50000"/>
                      <a:lumOff val="50000"/>
                    </a:schemeClr>
                  </a:solidFill>
                  <a:latin typeface="Calibri" panose="020F0502020204030204"/>
                  <a:ea typeface="宋体" panose="02010600030101010101" pitchFamily="2" charset="-122"/>
                </a:endParaRPr>
              </a:p>
            </p:txBody>
          </p:sp>
          <p:sp>
            <p:nvSpPr>
              <p:cNvPr id="29" name="椭圆 28"/>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chemeClr val="tx1">
                      <a:lumMod val="50000"/>
                      <a:lumOff val="50000"/>
                    </a:schemeClr>
                  </a:solidFill>
                  <a:latin typeface="Calibri" panose="020F0502020204030204"/>
                  <a:ea typeface="宋体" panose="02010600030101010101" pitchFamily="2" charset="-122"/>
                </a:endParaRPr>
              </a:p>
            </p:txBody>
          </p:sp>
        </p:grpSp>
        <p:sp>
          <p:nvSpPr>
            <p:cNvPr id="27" name="椭圆 26"/>
            <p:cNvSpPr/>
            <p:nvPr/>
          </p:nvSpPr>
          <p:spPr>
            <a:xfrm>
              <a:off x="3983164" y="2466913"/>
              <a:ext cx="1185736" cy="1185736"/>
            </a:xfrm>
            <a:prstGeom prst="ellipse">
              <a:avLst/>
            </a:prstGeom>
            <a:solidFill>
              <a:schemeClr val="accent3"/>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grpSp>
        <p:nvGrpSpPr>
          <p:cNvPr id="30" name="组合 29"/>
          <p:cNvGrpSpPr/>
          <p:nvPr/>
        </p:nvGrpSpPr>
        <p:grpSpPr>
          <a:xfrm>
            <a:off x="4264034" y="3103321"/>
            <a:ext cx="1019414" cy="1019409"/>
            <a:chOff x="3832873" y="2297208"/>
            <a:chExt cx="1516550" cy="1516550"/>
          </a:xfrm>
        </p:grpSpPr>
        <p:grpSp>
          <p:nvGrpSpPr>
            <p:cNvPr id="31" name="组合 30"/>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chemeClr val="tx1">
                      <a:lumMod val="50000"/>
                      <a:lumOff val="50000"/>
                    </a:schemeClr>
                  </a:solidFill>
                  <a:latin typeface="Calibri" panose="020F0502020204030204"/>
                  <a:ea typeface="宋体" panose="02010600030101010101" pitchFamily="2" charset="-122"/>
                </a:endParaRPr>
              </a:p>
            </p:txBody>
          </p:sp>
          <p:sp>
            <p:nvSpPr>
              <p:cNvPr id="34" name="椭圆 33"/>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chemeClr val="tx1">
                      <a:lumMod val="50000"/>
                      <a:lumOff val="50000"/>
                    </a:schemeClr>
                  </a:solidFill>
                  <a:latin typeface="Calibri" panose="020F0502020204030204"/>
                  <a:ea typeface="宋体" panose="02010600030101010101" pitchFamily="2" charset="-122"/>
                </a:endParaRPr>
              </a:p>
            </p:txBody>
          </p:sp>
        </p:grpSp>
        <p:sp>
          <p:nvSpPr>
            <p:cNvPr id="32" name="椭圆 31"/>
            <p:cNvSpPr/>
            <p:nvPr/>
          </p:nvSpPr>
          <p:spPr>
            <a:xfrm>
              <a:off x="3983164" y="2466913"/>
              <a:ext cx="1185736" cy="1185736"/>
            </a:xfrm>
            <a:prstGeom prst="ellipse">
              <a:avLst/>
            </a:prstGeom>
            <a:solidFill>
              <a:schemeClr val="accent2"/>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grpSp>
        <p:nvGrpSpPr>
          <p:cNvPr id="35" name="组合 34"/>
          <p:cNvGrpSpPr/>
          <p:nvPr/>
        </p:nvGrpSpPr>
        <p:grpSpPr>
          <a:xfrm>
            <a:off x="6299140" y="2423472"/>
            <a:ext cx="1019414" cy="1019409"/>
            <a:chOff x="3832873" y="2297208"/>
            <a:chExt cx="1516550" cy="1516550"/>
          </a:xfrm>
        </p:grpSpPr>
        <p:grpSp>
          <p:nvGrpSpPr>
            <p:cNvPr id="36" name="组合 35"/>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chemeClr val="tx1">
                      <a:lumMod val="50000"/>
                      <a:lumOff val="50000"/>
                    </a:schemeClr>
                  </a:solidFill>
                  <a:latin typeface="Calibri" panose="020F0502020204030204"/>
                  <a:ea typeface="宋体" panose="02010600030101010101" pitchFamily="2" charset="-122"/>
                </a:endParaRPr>
              </a:p>
            </p:txBody>
          </p:sp>
          <p:sp>
            <p:nvSpPr>
              <p:cNvPr id="39" name="椭圆 38"/>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chemeClr val="tx1">
                      <a:lumMod val="50000"/>
                      <a:lumOff val="50000"/>
                    </a:schemeClr>
                  </a:solidFill>
                  <a:latin typeface="Calibri" panose="020F0502020204030204"/>
                  <a:ea typeface="宋体" panose="02010600030101010101" pitchFamily="2" charset="-122"/>
                </a:endParaRPr>
              </a:p>
            </p:txBody>
          </p:sp>
        </p:grpSp>
        <p:sp>
          <p:nvSpPr>
            <p:cNvPr id="37" name="椭圆 36"/>
            <p:cNvSpPr/>
            <p:nvPr/>
          </p:nvSpPr>
          <p:spPr>
            <a:xfrm>
              <a:off x="3983164" y="2466913"/>
              <a:ext cx="1185736" cy="1185736"/>
            </a:xfrm>
            <a:prstGeom prst="ellipse">
              <a:avLst/>
            </a:prstGeom>
            <a:solidFill>
              <a:schemeClr val="accent1"/>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grpSp>
        <p:nvGrpSpPr>
          <p:cNvPr id="45" name="组合 44"/>
          <p:cNvGrpSpPr/>
          <p:nvPr/>
        </p:nvGrpSpPr>
        <p:grpSpPr>
          <a:xfrm>
            <a:off x="5273651" y="1296060"/>
            <a:ext cx="1019414" cy="1019409"/>
            <a:chOff x="3832873" y="2297208"/>
            <a:chExt cx="1516550" cy="1516550"/>
          </a:xfrm>
        </p:grpSpPr>
        <p:grpSp>
          <p:nvGrpSpPr>
            <p:cNvPr id="46" name="组合 45"/>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chemeClr val="tx1">
                      <a:lumMod val="50000"/>
                      <a:lumOff val="50000"/>
                    </a:schemeClr>
                  </a:solidFill>
                  <a:latin typeface="Calibri" panose="020F0502020204030204"/>
                  <a:ea typeface="宋体" panose="02010600030101010101" pitchFamily="2" charset="-122"/>
                </a:endParaRPr>
              </a:p>
            </p:txBody>
          </p:sp>
          <p:sp>
            <p:nvSpPr>
              <p:cNvPr id="49" name="椭圆 48"/>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chemeClr val="tx1">
                      <a:lumMod val="50000"/>
                      <a:lumOff val="50000"/>
                    </a:schemeClr>
                  </a:solidFill>
                  <a:latin typeface="Calibri" panose="020F0502020204030204"/>
                  <a:ea typeface="宋体" panose="02010600030101010101" pitchFamily="2" charset="-122"/>
                </a:endParaRPr>
              </a:p>
            </p:txBody>
          </p:sp>
        </p:grpSp>
        <p:sp>
          <p:nvSpPr>
            <p:cNvPr id="47" name="椭圆 46"/>
            <p:cNvSpPr/>
            <p:nvPr/>
          </p:nvSpPr>
          <p:spPr>
            <a:xfrm>
              <a:off x="3983164" y="2466913"/>
              <a:ext cx="1185736" cy="1185736"/>
            </a:xfrm>
            <a:prstGeom prst="ellipse">
              <a:avLst/>
            </a:prstGeom>
            <a:solidFill>
              <a:schemeClr val="tx2"/>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grpSp>
        <p:nvGrpSpPr>
          <p:cNvPr id="165" name="Group 34"/>
          <p:cNvGrpSpPr/>
          <p:nvPr/>
        </p:nvGrpSpPr>
        <p:grpSpPr>
          <a:xfrm>
            <a:off x="5595227" y="1579640"/>
            <a:ext cx="399204" cy="324841"/>
            <a:chOff x="1550139" y="1314466"/>
            <a:chExt cx="509139" cy="414300"/>
          </a:xfrm>
          <a:solidFill>
            <a:schemeClr val="bg1"/>
          </a:solidFill>
        </p:grpSpPr>
        <p:sp>
          <p:nvSpPr>
            <p:cNvPr id="166" name="Freeform 5"/>
            <p:cNvSpPr>
              <a:spLocks noEditPoints="1"/>
            </p:cNvSpPr>
            <p:nvPr/>
          </p:nvSpPr>
          <p:spPr bwMode="auto">
            <a:xfrm>
              <a:off x="1550139" y="1314466"/>
              <a:ext cx="509139" cy="414300"/>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lumMod val="50000"/>
                    <a:lumOff val="50000"/>
                  </a:schemeClr>
                </a:solidFill>
              </a:endParaRPr>
            </a:p>
          </p:txBody>
        </p:sp>
        <p:sp>
          <p:nvSpPr>
            <p:cNvPr id="167" name="Freeform 6"/>
            <p:cNvSpPr/>
            <p:nvPr/>
          </p:nvSpPr>
          <p:spPr bwMode="auto">
            <a:xfrm>
              <a:off x="1949464" y="1366877"/>
              <a:ext cx="49916" cy="102328"/>
            </a:xfrm>
            <a:custGeom>
              <a:avLst/>
              <a:gdLst>
                <a:gd name="T0" fmla="*/ 20 w 20"/>
                <a:gd name="T1" fmla="*/ 41 h 41"/>
                <a:gd name="T2" fmla="*/ 20 w 20"/>
                <a:gd name="T3" fmla="*/ 0 h 41"/>
                <a:gd name="T4" fmla="*/ 0 w 20"/>
                <a:gd name="T5" fmla="*/ 0 h 41"/>
                <a:gd name="T6" fmla="*/ 0 w 20"/>
                <a:gd name="T7" fmla="*/ 24 h 41"/>
                <a:gd name="T8" fmla="*/ 20 w 20"/>
                <a:gd name="T9" fmla="*/ 41 h 41"/>
              </a:gdLst>
              <a:ahLst/>
              <a:cxnLst>
                <a:cxn ang="0">
                  <a:pos x="T0" y="T1"/>
                </a:cxn>
                <a:cxn ang="0">
                  <a:pos x="T2" y="T3"/>
                </a:cxn>
                <a:cxn ang="0">
                  <a:pos x="T4" y="T5"/>
                </a:cxn>
                <a:cxn ang="0">
                  <a:pos x="T6" y="T7"/>
                </a:cxn>
                <a:cxn ang="0">
                  <a:pos x="T8" y="T9"/>
                </a:cxn>
              </a:cxnLst>
              <a:rect l="0" t="0" r="r" b="b"/>
              <a:pathLst>
                <a:path w="20" h="41">
                  <a:moveTo>
                    <a:pt x="20" y="41"/>
                  </a:moveTo>
                  <a:lnTo>
                    <a:pt x="20" y="0"/>
                  </a:lnTo>
                  <a:lnTo>
                    <a:pt x="0" y="0"/>
                  </a:lnTo>
                  <a:lnTo>
                    <a:pt x="0" y="24"/>
                  </a:lnTo>
                  <a:lnTo>
                    <a:pt x="20"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lumMod val="50000"/>
                    <a:lumOff val="50000"/>
                  </a:schemeClr>
                </a:solidFill>
              </a:endParaRPr>
            </a:p>
          </p:txBody>
        </p:sp>
        <p:sp>
          <p:nvSpPr>
            <p:cNvPr id="168" name="Oval 7"/>
            <p:cNvSpPr>
              <a:spLocks noChangeArrowheads="1"/>
            </p:cNvSpPr>
            <p:nvPr/>
          </p:nvSpPr>
          <p:spPr bwMode="auto">
            <a:xfrm>
              <a:off x="1777255" y="1484179"/>
              <a:ext cx="52412" cy="5490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lumMod val="50000"/>
                    <a:lumOff val="50000"/>
                  </a:schemeClr>
                </a:solidFill>
              </a:endParaRPr>
            </a:p>
          </p:txBody>
        </p:sp>
      </p:grpSp>
      <p:sp>
        <p:nvSpPr>
          <p:cNvPr id="169" name="矩形 3"/>
          <p:cNvSpPr>
            <a:spLocks noChangeArrowheads="1"/>
          </p:cNvSpPr>
          <p:nvPr/>
        </p:nvSpPr>
        <p:spPr bwMode="auto">
          <a:xfrm>
            <a:off x="6485225" y="1607049"/>
            <a:ext cx="1210226" cy="399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91413" tIns="45708" rIns="91413" bIns="45708">
            <a:spAutoFit/>
          </a:bodyPr>
          <a:lstStyle/>
          <a:p>
            <a:r>
              <a:rPr lang="zh-CN" altLang="en-US" sz="2000" dirty="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rPr>
              <a:t>首要任务</a:t>
            </a:r>
            <a:endParaRPr lang="zh-CN" altLang="en-US" sz="2000" dirty="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endParaRPr>
          </a:p>
        </p:txBody>
      </p:sp>
      <p:sp>
        <p:nvSpPr>
          <p:cNvPr id="170" name="文本框 13"/>
          <p:cNvSpPr txBox="1"/>
          <p:nvPr/>
        </p:nvSpPr>
        <p:spPr>
          <a:xfrm>
            <a:off x="7619539" y="1410134"/>
            <a:ext cx="3250212" cy="753185"/>
          </a:xfrm>
          <a:prstGeom prst="rect">
            <a:avLst/>
          </a:prstGeom>
          <a:noFill/>
        </p:spPr>
        <p:txBody>
          <a:bodyPr wrap="square" lIns="87737" tIns="43867" rIns="87737" bIns="43867" rtlCol="0">
            <a:spAutoFit/>
          </a:bodyPr>
          <a:lstStyle/>
          <a:p>
            <a:pPr algn="l">
              <a:lnSpc>
                <a:spcPct val="120000"/>
              </a:lnSpc>
              <a:spcBef>
                <a:spcPct val="0"/>
              </a:spcBef>
              <a:buNone/>
            </a:pPr>
            <a:r>
              <a:rPr lang="zh-CN" altLang="en-US" sz="1200" dirty="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rPr>
              <a:t>在此录入上述图表的综合描述说明，在此录入上述图表的综合描述说明，在此录入上述图表的综合描述说明。</a:t>
            </a:r>
            <a:endParaRPr lang="zh-CN" altLang="en-US" sz="1200" dirty="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endParaRPr>
          </a:p>
        </p:txBody>
      </p:sp>
      <p:sp>
        <p:nvSpPr>
          <p:cNvPr id="171" name="矩形 3"/>
          <p:cNvSpPr>
            <a:spLocks noChangeArrowheads="1"/>
          </p:cNvSpPr>
          <p:nvPr/>
        </p:nvSpPr>
        <p:spPr bwMode="auto">
          <a:xfrm>
            <a:off x="7628142" y="2413315"/>
            <a:ext cx="1210226" cy="399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91413" tIns="45708" rIns="91413" bIns="45708">
            <a:spAutoFit/>
          </a:bodyPr>
          <a:lstStyle/>
          <a:p>
            <a:r>
              <a:rPr lang="zh-CN" altLang="en-US" sz="2000" dirty="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rPr>
              <a:t>项目运作</a:t>
            </a:r>
            <a:endParaRPr lang="zh-CN" altLang="en-US" sz="2000" dirty="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endParaRPr>
          </a:p>
        </p:txBody>
      </p:sp>
      <p:sp>
        <p:nvSpPr>
          <p:cNvPr id="172" name="文本框 13"/>
          <p:cNvSpPr txBox="1"/>
          <p:nvPr/>
        </p:nvSpPr>
        <p:spPr>
          <a:xfrm>
            <a:off x="7619539" y="2819590"/>
            <a:ext cx="3250212" cy="753185"/>
          </a:xfrm>
          <a:prstGeom prst="rect">
            <a:avLst/>
          </a:prstGeom>
          <a:noFill/>
        </p:spPr>
        <p:txBody>
          <a:bodyPr wrap="square" lIns="87737" tIns="43867" rIns="87737" bIns="43867" rtlCol="0">
            <a:spAutoFit/>
          </a:bodyPr>
          <a:lstStyle/>
          <a:p>
            <a:pPr algn="l">
              <a:lnSpc>
                <a:spcPct val="120000"/>
              </a:lnSpc>
              <a:spcBef>
                <a:spcPct val="0"/>
              </a:spcBef>
              <a:buNone/>
            </a:pPr>
            <a:r>
              <a:rPr lang="zh-CN" altLang="en-US" sz="1200" dirty="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rPr>
              <a:t>在此录入上述图表的综合描述说明，在此录入上述图表的综合描述说明，在此录入上述图表的综合描述说明。</a:t>
            </a:r>
            <a:endParaRPr lang="zh-CN" altLang="en-US" sz="1200" dirty="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endParaRPr>
          </a:p>
        </p:txBody>
      </p:sp>
      <p:sp>
        <p:nvSpPr>
          <p:cNvPr id="173" name="Freeform 20"/>
          <p:cNvSpPr>
            <a:spLocks noEditPoints="1"/>
          </p:cNvSpPr>
          <p:nvPr/>
        </p:nvSpPr>
        <p:spPr bwMode="auto">
          <a:xfrm>
            <a:off x="6599815" y="2786019"/>
            <a:ext cx="397738" cy="270277"/>
          </a:xfrm>
          <a:custGeom>
            <a:avLst/>
            <a:gdLst>
              <a:gd name="T0" fmla="*/ 135 w 157"/>
              <a:gd name="T1" fmla="*/ 46 h 107"/>
              <a:gd name="T2" fmla="*/ 136 w 157"/>
              <a:gd name="T3" fmla="*/ 37 h 107"/>
              <a:gd name="T4" fmla="*/ 99 w 157"/>
              <a:gd name="T5" fmla="*/ 0 h 107"/>
              <a:gd name="T6" fmla="*/ 73 w 157"/>
              <a:gd name="T7" fmla="*/ 18 h 107"/>
              <a:gd name="T8" fmla="*/ 45 w 157"/>
              <a:gd name="T9" fmla="*/ 8 h 107"/>
              <a:gd name="T10" fmla="*/ 19 w 157"/>
              <a:gd name="T11" fmla="*/ 40 h 107"/>
              <a:gd name="T12" fmla="*/ 20 w 157"/>
              <a:gd name="T13" fmla="*/ 47 h 107"/>
              <a:gd name="T14" fmla="*/ 0 w 157"/>
              <a:gd name="T15" fmla="*/ 76 h 107"/>
              <a:gd name="T16" fmla="*/ 31 w 157"/>
              <a:gd name="T17" fmla="*/ 107 h 107"/>
              <a:gd name="T18" fmla="*/ 126 w 157"/>
              <a:gd name="T19" fmla="*/ 107 h 107"/>
              <a:gd name="T20" fmla="*/ 157 w 157"/>
              <a:gd name="T21" fmla="*/ 76 h 107"/>
              <a:gd name="T22" fmla="*/ 135 w 157"/>
              <a:gd name="T23" fmla="*/ 46 h 107"/>
              <a:gd name="T24" fmla="*/ 120 w 157"/>
              <a:gd name="T25" fmla="*/ 100 h 107"/>
              <a:gd name="T26" fmla="*/ 79 w 157"/>
              <a:gd name="T27" fmla="*/ 100 h 107"/>
              <a:gd name="T28" fmla="*/ 103 w 157"/>
              <a:gd name="T29" fmla="*/ 75 h 107"/>
              <a:gd name="T30" fmla="*/ 102 w 157"/>
              <a:gd name="T31" fmla="*/ 72 h 107"/>
              <a:gd name="T32" fmla="*/ 92 w 157"/>
              <a:gd name="T33" fmla="*/ 72 h 107"/>
              <a:gd name="T34" fmla="*/ 92 w 157"/>
              <a:gd name="T35" fmla="*/ 68 h 107"/>
              <a:gd name="T36" fmla="*/ 92 w 157"/>
              <a:gd name="T37" fmla="*/ 37 h 107"/>
              <a:gd name="T38" fmla="*/ 90 w 157"/>
              <a:gd name="T39" fmla="*/ 36 h 107"/>
              <a:gd name="T40" fmla="*/ 64 w 157"/>
              <a:gd name="T41" fmla="*/ 36 h 107"/>
              <a:gd name="T42" fmla="*/ 62 w 157"/>
              <a:gd name="T43" fmla="*/ 38 h 107"/>
              <a:gd name="T44" fmla="*/ 62 w 157"/>
              <a:gd name="T45" fmla="*/ 68 h 107"/>
              <a:gd name="T46" fmla="*/ 62 w 157"/>
              <a:gd name="T47" fmla="*/ 73 h 107"/>
              <a:gd name="T48" fmla="*/ 51 w 157"/>
              <a:gd name="T49" fmla="*/ 73 h 107"/>
              <a:gd name="T50" fmla="*/ 50 w 157"/>
              <a:gd name="T51" fmla="*/ 76 h 107"/>
              <a:gd name="T52" fmla="*/ 75 w 157"/>
              <a:gd name="T53" fmla="*/ 100 h 107"/>
              <a:gd name="T54" fmla="*/ 38 w 157"/>
              <a:gd name="T55" fmla="*/ 100 h 107"/>
              <a:gd name="T56" fmla="*/ 11 w 157"/>
              <a:gd name="T57" fmla="*/ 74 h 107"/>
              <a:gd name="T58" fmla="*/ 29 w 157"/>
              <a:gd name="T59" fmla="*/ 50 h 107"/>
              <a:gd name="T60" fmla="*/ 28 w 157"/>
              <a:gd name="T61" fmla="*/ 44 h 107"/>
              <a:gd name="T62" fmla="*/ 50 w 157"/>
              <a:gd name="T63" fmla="*/ 17 h 107"/>
              <a:gd name="T64" fmla="*/ 74 w 157"/>
              <a:gd name="T65" fmla="*/ 29 h 107"/>
              <a:gd name="T66" fmla="*/ 97 w 157"/>
              <a:gd name="T67" fmla="*/ 11 h 107"/>
              <a:gd name="T68" fmla="*/ 128 w 157"/>
              <a:gd name="T69" fmla="*/ 42 h 107"/>
              <a:gd name="T70" fmla="*/ 127 w 157"/>
              <a:gd name="T71" fmla="*/ 50 h 107"/>
              <a:gd name="T72" fmla="*/ 147 w 157"/>
              <a:gd name="T73" fmla="*/ 74 h 107"/>
              <a:gd name="T74" fmla="*/ 120 w 157"/>
              <a:gd name="T75" fmla="*/ 10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07">
                <a:moveTo>
                  <a:pt x="135" y="46"/>
                </a:moveTo>
                <a:cubicBezTo>
                  <a:pt x="136" y="43"/>
                  <a:pt x="136" y="40"/>
                  <a:pt x="136" y="37"/>
                </a:cubicBezTo>
                <a:cubicBezTo>
                  <a:pt x="136" y="17"/>
                  <a:pt x="120" y="0"/>
                  <a:pt x="99" y="0"/>
                </a:cubicBezTo>
                <a:cubicBezTo>
                  <a:pt x="76" y="0"/>
                  <a:pt x="73" y="18"/>
                  <a:pt x="73" y="18"/>
                </a:cubicBezTo>
                <a:cubicBezTo>
                  <a:pt x="73" y="18"/>
                  <a:pt x="63" y="6"/>
                  <a:pt x="45" y="8"/>
                </a:cubicBezTo>
                <a:cubicBezTo>
                  <a:pt x="30" y="11"/>
                  <a:pt x="19" y="25"/>
                  <a:pt x="19" y="40"/>
                </a:cubicBezTo>
                <a:cubicBezTo>
                  <a:pt x="19" y="42"/>
                  <a:pt x="20" y="45"/>
                  <a:pt x="20" y="47"/>
                </a:cubicBezTo>
                <a:cubicBezTo>
                  <a:pt x="9" y="51"/>
                  <a:pt x="0" y="63"/>
                  <a:pt x="0" y="76"/>
                </a:cubicBezTo>
                <a:cubicBezTo>
                  <a:pt x="0" y="93"/>
                  <a:pt x="14" y="107"/>
                  <a:pt x="31" y="107"/>
                </a:cubicBezTo>
                <a:cubicBezTo>
                  <a:pt x="126" y="107"/>
                  <a:pt x="126" y="107"/>
                  <a:pt x="126" y="107"/>
                </a:cubicBezTo>
                <a:cubicBezTo>
                  <a:pt x="143" y="107"/>
                  <a:pt x="157" y="93"/>
                  <a:pt x="157" y="76"/>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1"/>
                  <a:pt x="92" y="68"/>
                </a:cubicBezTo>
                <a:cubicBezTo>
                  <a:pt x="92" y="60"/>
                  <a:pt x="92" y="43"/>
                  <a:pt x="92" y="37"/>
                </a:cubicBezTo>
                <a:cubicBezTo>
                  <a:pt x="92" y="37"/>
                  <a:pt x="92" y="36"/>
                  <a:pt x="90" y="36"/>
                </a:cubicBezTo>
                <a:cubicBezTo>
                  <a:pt x="88" y="36"/>
                  <a:pt x="67" y="36"/>
                  <a:pt x="64" y="36"/>
                </a:cubicBezTo>
                <a:cubicBezTo>
                  <a:pt x="61" y="36"/>
                  <a:pt x="62" y="38"/>
                  <a:pt x="62" y="38"/>
                </a:cubicBezTo>
                <a:cubicBezTo>
                  <a:pt x="62" y="44"/>
                  <a:pt x="62" y="60"/>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9"/>
                  <a:pt x="11" y="74"/>
                </a:cubicBezTo>
                <a:cubicBezTo>
                  <a:pt x="11" y="63"/>
                  <a:pt x="18" y="54"/>
                  <a:pt x="29" y="50"/>
                </a:cubicBezTo>
                <a:cubicBezTo>
                  <a:pt x="28" y="48"/>
                  <a:pt x="28" y="46"/>
                  <a:pt x="28" y="44"/>
                </a:cubicBezTo>
                <a:cubicBezTo>
                  <a:pt x="28" y="32"/>
                  <a:pt x="37" y="20"/>
                  <a:pt x="50" y="17"/>
                </a:cubicBezTo>
                <a:cubicBezTo>
                  <a:pt x="65" y="15"/>
                  <a:pt x="74" y="29"/>
                  <a:pt x="74" y="29"/>
                </a:cubicBezTo>
                <a:cubicBezTo>
                  <a:pt x="74" y="29"/>
                  <a:pt x="77" y="11"/>
                  <a:pt x="97" y="11"/>
                </a:cubicBezTo>
                <a:cubicBezTo>
                  <a:pt x="115" y="11"/>
                  <a:pt x="128" y="25"/>
                  <a:pt x="128" y="42"/>
                </a:cubicBezTo>
                <a:cubicBezTo>
                  <a:pt x="128" y="45"/>
                  <a:pt x="127" y="47"/>
                  <a:pt x="127" y="50"/>
                </a:cubicBezTo>
                <a:cubicBezTo>
                  <a:pt x="138" y="53"/>
                  <a:pt x="147" y="63"/>
                  <a:pt x="147" y="74"/>
                </a:cubicBezTo>
                <a:cubicBezTo>
                  <a:pt x="147" y="89"/>
                  <a:pt x="135" y="100"/>
                  <a:pt x="120" y="100"/>
                </a:cubicBezTo>
                <a:close/>
              </a:path>
            </a:pathLst>
          </a:custGeom>
          <a:solidFill>
            <a:schemeClr val="bg1"/>
          </a:solidFill>
          <a:ln>
            <a:noFill/>
          </a:ln>
        </p:spPr>
        <p:txBody>
          <a:bodyPr vert="horz" wrap="square" lIns="121880" tIns="60940" rIns="121880" bIns="60940" numCol="1" anchor="t" anchorCtr="0" compatLnSpc="1"/>
          <a:lstStyle/>
          <a:p>
            <a:endParaRPr lang="en-US">
              <a:solidFill>
                <a:schemeClr val="tx1">
                  <a:lumMod val="50000"/>
                  <a:lumOff val="50000"/>
                </a:schemeClr>
              </a:solidFill>
            </a:endParaRPr>
          </a:p>
        </p:txBody>
      </p:sp>
      <p:sp>
        <p:nvSpPr>
          <p:cNvPr id="174" name="矩形 3"/>
          <p:cNvSpPr>
            <a:spLocks noChangeArrowheads="1"/>
          </p:cNvSpPr>
          <p:nvPr/>
        </p:nvSpPr>
        <p:spPr bwMode="auto">
          <a:xfrm>
            <a:off x="2744219" y="2921158"/>
            <a:ext cx="1210226" cy="399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91413" tIns="45708" rIns="91413" bIns="45708">
            <a:spAutoFit/>
          </a:bodyPr>
          <a:lstStyle/>
          <a:p>
            <a:r>
              <a:rPr lang="zh-CN" altLang="en-US" sz="2000" dirty="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rPr>
              <a:t>进度推进</a:t>
            </a:r>
            <a:endParaRPr lang="zh-CN" altLang="en-US" sz="2000" dirty="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endParaRPr>
          </a:p>
        </p:txBody>
      </p:sp>
      <p:sp>
        <p:nvSpPr>
          <p:cNvPr id="175" name="文本框 13"/>
          <p:cNvSpPr txBox="1"/>
          <p:nvPr/>
        </p:nvSpPr>
        <p:spPr>
          <a:xfrm>
            <a:off x="915974" y="3312953"/>
            <a:ext cx="3110599" cy="753185"/>
          </a:xfrm>
          <a:prstGeom prst="rect">
            <a:avLst/>
          </a:prstGeom>
          <a:noFill/>
        </p:spPr>
        <p:txBody>
          <a:bodyPr wrap="square" lIns="87737" tIns="43867" rIns="87737" bIns="43867" rtlCol="0">
            <a:spAutoFit/>
          </a:bodyPr>
          <a:lstStyle/>
          <a:p>
            <a:pPr algn="r">
              <a:lnSpc>
                <a:spcPct val="120000"/>
              </a:lnSpc>
              <a:spcBef>
                <a:spcPct val="0"/>
              </a:spcBef>
              <a:buNone/>
            </a:pPr>
            <a:r>
              <a:rPr lang="zh-CN" altLang="en-US" sz="1200" dirty="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rPr>
              <a:t>在此录入上述图表的综合描述说明，在此录入上述图表的综合描述说明，在此录入上述图表的综合描述说明。</a:t>
            </a:r>
            <a:endParaRPr lang="zh-CN" altLang="en-US" sz="1200" dirty="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endParaRPr>
          </a:p>
        </p:txBody>
      </p:sp>
      <p:grpSp>
        <p:nvGrpSpPr>
          <p:cNvPr id="176" name="Group 20"/>
          <p:cNvGrpSpPr/>
          <p:nvPr/>
        </p:nvGrpSpPr>
        <p:grpSpPr>
          <a:xfrm>
            <a:off x="4557367" y="3448658"/>
            <a:ext cx="412425" cy="285661"/>
            <a:chOff x="7416800" y="1122363"/>
            <a:chExt cx="366713" cy="254000"/>
          </a:xfrm>
          <a:solidFill>
            <a:schemeClr val="bg1"/>
          </a:solidFill>
        </p:grpSpPr>
        <p:sp>
          <p:nvSpPr>
            <p:cNvPr id="177" name="Freeform 48"/>
            <p:cNvSpPr>
              <a:spLocks noEditPoints="1"/>
            </p:cNvSpPr>
            <p:nvPr/>
          </p:nvSpPr>
          <p:spPr bwMode="auto">
            <a:xfrm>
              <a:off x="7416800" y="1122363"/>
              <a:ext cx="260350" cy="254000"/>
            </a:xfrm>
            <a:custGeom>
              <a:avLst/>
              <a:gdLst>
                <a:gd name="T0" fmla="*/ 86 w 99"/>
                <a:gd name="T1" fmla="*/ 59 h 97"/>
                <a:gd name="T2" fmla="*/ 99 w 99"/>
                <a:gd name="T3" fmla="*/ 53 h 97"/>
                <a:gd name="T4" fmla="*/ 99 w 99"/>
                <a:gd name="T5" fmla="*/ 42 h 97"/>
                <a:gd name="T6" fmla="*/ 86 w 99"/>
                <a:gd name="T7" fmla="*/ 37 h 97"/>
                <a:gd name="T8" fmla="*/ 83 w 99"/>
                <a:gd name="T9" fmla="*/ 31 h 97"/>
                <a:gd name="T10" fmla="*/ 89 w 99"/>
                <a:gd name="T11" fmla="*/ 17 h 97"/>
                <a:gd name="T12" fmla="*/ 81 w 99"/>
                <a:gd name="T13" fmla="*/ 10 h 97"/>
                <a:gd name="T14" fmla="*/ 67 w 99"/>
                <a:gd name="T15" fmla="*/ 15 h 97"/>
                <a:gd name="T16" fmla="*/ 61 w 99"/>
                <a:gd name="T17" fmla="*/ 13 h 97"/>
                <a:gd name="T18" fmla="*/ 55 w 99"/>
                <a:gd name="T19" fmla="*/ 0 h 97"/>
                <a:gd name="T20" fmla="*/ 44 w 99"/>
                <a:gd name="T21" fmla="*/ 0 h 97"/>
                <a:gd name="T22" fmla="*/ 39 w 99"/>
                <a:gd name="T23" fmla="*/ 13 h 97"/>
                <a:gd name="T24" fmla="*/ 32 w 99"/>
                <a:gd name="T25" fmla="*/ 15 h 97"/>
                <a:gd name="T26" fmla="*/ 19 w 99"/>
                <a:gd name="T27" fmla="*/ 10 h 97"/>
                <a:gd name="T28" fmla="*/ 11 w 99"/>
                <a:gd name="T29" fmla="*/ 18 h 97"/>
                <a:gd name="T30" fmla="*/ 16 w 99"/>
                <a:gd name="T31" fmla="*/ 31 h 97"/>
                <a:gd name="T32" fmla="*/ 14 w 99"/>
                <a:gd name="T33" fmla="*/ 37 h 97"/>
                <a:gd name="T34" fmla="*/ 0 w 99"/>
                <a:gd name="T35" fmla="*/ 43 h 97"/>
                <a:gd name="T36" fmla="*/ 0 w 99"/>
                <a:gd name="T37" fmla="*/ 54 h 97"/>
                <a:gd name="T38" fmla="*/ 14 w 99"/>
                <a:gd name="T39" fmla="*/ 59 h 97"/>
                <a:gd name="T40" fmla="*/ 16 w 99"/>
                <a:gd name="T41" fmla="*/ 65 h 97"/>
                <a:gd name="T42" fmla="*/ 11 w 99"/>
                <a:gd name="T43" fmla="*/ 79 h 97"/>
                <a:gd name="T44" fmla="*/ 19 w 99"/>
                <a:gd name="T45" fmla="*/ 86 h 97"/>
                <a:gd name="T46" fmla="*/ 33 w 99"/>
                <a:gd name="T47" fmla="*/ 81 h 97"/>
                <a:gd name="T48" fmla="*/ 39 w 99"/>
                <a:gd name="T49" fmla="*/ 83 h 97"/>
                <a:gd name="T50" fmla="*/ 45 w 99"/>
                <a:gd name="T51" fmla="*/ 97 h 97"/>
                <a:gd name="T52" fmla="*/ 56 w 99"/>
                <a:gd name="T53" fmla="*/ 97 h 97"/>
                <a:gd name="T54" fmla="*/ 61 w 99"/>
                <a:gd name="T55" fmla="*/ 83 h 97"/>
                <a:gd name="T56" fmla="*/ 67 w 99"/>
                <a:gd name="T57" fmla="*/ 81 h 97"/>
                <a:gd name="T58" fmla="*/ 81 w 99"/>
                <a:gd name="T59" fmla="*/ 86 h 97"/>
                <a:gd name="T60" fmla="*/ 89 w 99"/>
                <a:gd name="T61" fmla="*/ 78 h 97"/>
                <a:gd name="T62" fmla="*/ 83 w 99"/>
                <a:gd name="T63" fmla="*/ 65 h 97"/>
                <a:gd name="T64" fmla="*/ 86 w 99"/>
                <a:gd name="T65" fmla="*/ 59 h 97"/>
                <a:gd name="T66" fmla="*/ 50 w 99"/>
                <a:gd name="T67" fmla="*/ 64 h 97"/>
                <a:gd name="T68" fmla="*/ 34 w 99"/>
                <a:gd name="T69" fmla="*/ 48 h 97"/>
                <a:gd name="T70" fmla="*/ 50 w 99"/>
                <a:gd name="T71" fmla="*/ 33 h 97"/>
                <a:gd name="T72" fmla="*/ 66 w 99"/>
                <a:gd name="T73" fmla="*/ 48 h 97"/>
                <a:gd name="T74" fmla="*/ 50 w 99"/>
                <a:gd name="T75" fmla="*/ 6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 h="97">
                  <a:moveTo>
                    <a:pt x="86" y="59"/>
                  </a:moveTo>
                  <a:cubicBezTo>
                    <a:pt x="86" y="59"/>
                    <a:pt x="99" y="54"/>
                    <a:pt x="99" y="53"/>
                  </a:cubicBezTo>
                  <a:cubicBezTo>
                    <a:pt x="99" y="42"/>
                    <a:pt x="99" y="42"/>
                    <a:pt x="99" y="42"/>
                  </a:cubicBezTo>
                  <a:cubicBezTo>
                    <a:pt x="99" y="42"/>
                    <a:pt x="86" y="37"/>
                    <a:pt x="86" y="37"/>
                  </a:cubicBezTo>
                  <a:cubicBezTo>
                    <a:pt x="83" y="31"/>
                    <a:pt x="83" y="31"/>
                    <a:pt x="83" y="31"/>
                  </a:cubicBezTo>
                  <a:cubicBezTo>
                    <a:pt x="83" y="31"/>
                    <a:pt x="89" y="18"/>
                    <a:pt x="89" y="17"/>
                  </a:cubicBezTo>
                  <a:cubicBezTo>
                    <a:pt x="81" y="10"/>
                    <a:pt x="81" y="10"/>
                    <a:pt x="81" y="10"/>
                  </a:cubicBezTo>
                  <a:cubicBezTo>
                    <a:pt x="80" y="9"/>
                    <a:pt x="67" y="15"/>
                    <a:pt x="67" y="15"/>
                  </a:cubicBezTo>
                  <a:cubicBezTo>
                    <a:pt x="61" y="13"/>
                    <a:pt x="61" y="13"/>
                    <a:pt x="61" y="13"/>
                  </a:cubicBezTo>
                  <a:cubicBezTo>
                    <a:pt x="61" y="13"/>
                    <a:pt x="56" y="0"/>
                    <a:pt x="55" y="0"/>
                  </a:cubicBezTo>
                  <a:cubicBezTo>
                    <a:pt x="44" y="0"/>
                    <a:pt x="44" y="0"/>
                    <a:pt x="44" y="0"/>
                  </a:cubicBezTo>
                  <a:cubicBezTo>
                    <a:pt x="43" y="0"/>
                    <a:pt x="39" y="13"/>
                    <a:pt x="39" y="13"/>
                  </a:cubicBezTo>
                  <a:cubicBezTo>
                    <a:pt x="32" y="15"/>
                    <a:pt x="32" y="15"/>
                    <a:pt x="32" y="15"/>
                  </a:cubicBezTo>
                  <a:cubicBezTo>
                    <a:pt x="32" y="15"/>
                    <a:pt x="19" y="10"/>
                    <a:pt x="19" y="10"/>
                  </a:cubicBezTo>
                  <a:cubicBezTo>
                    <a:pt x="11" y="18"/>
                    <a:pt x="11" y="18"/>
                    <a:pt x="11" y="18"/>
                  </a:cubicBezTo>
                  <a:cubicBezTo>
                    <a:pt x="10" y="18"/>
                    <a:pt x="16" y="31"/>
                    <a:pt x="16" y="31"/>
                  </a:cubicBezTo>
                  <a:cubicBezTo>
                    <a:pt x="14" y="37"/>
                    <a:pt x="14" y="37"/>
                    <a:pt x="14" y="37"/>
                  </a:cubicBezTo>
                  <a:cubicBezTo>
                    <a:pt x="14" y="37"/>
                    <a:pt x="0" y="42"/>
                    <a:pt x="0" y="43"/>
                  </a:cubicBezTo>
                  <a:cubicBezTo>
                    <a:pt x="0" y="54"/>
                    <a:pt x="0" y="54"/>
                    <a:pt x="0" y="54"/>
                  </a:cubicBezTo>
                  <a:cubicBezTo>
                    <a:pt x="0" y="54"/>
                    <a:pt x="14" y="59"/>
                    <a:pt x="14" y="59"/>
                  </a:cubicBezTo>
                  <a:cubicBezTo>
                    <a:pt x="16" y="65"/>
                    <a:pt x="16" y="65"/>
                    <a:pt x="16" y="65"/>
                  </a:cubicBezTo>
                  <a:cubicBezTo>
                    <a:pt x="16" y="65"/>
                    <a:pt x="11" y="78"/>
                    <a:pt x="11" y="79"/>
                  </a:cubicBezTo>
                  <a:cubicBezTo>
                    <a:pt x="19" y="86"/>
                    <a:pt x="19" y="86"/>
                    <a:pt x="19" y="86"/>
                  </a:cubicBezTo>
                  <a:cubicBezTo>
                    <a:pt x="19" y="87"/>
                    <a:pt x="33" y="81"/>
                    <a:pt x="33" y="81"/>
                  </a:cubicBezTo>
                  <a:cubicBezTo>
                    <a:pt x="39" y="83"/>
                    <a:pt x="39" y="83"/>
                    <a:pt x="39" y="83"/>
                  </a:cubicBezTo>
                  <a:cubicBezTo>
                    <a:pt x="39" y="83"/>
                    <a:pt x="44" y="97"/>
                    <a:pt x="45" y="97"/>
                  </a:cubicBezTo>
                  <a:cubicBezTo>
                    <a:pt x="56" y="97"/>
                    <a:pt x="56" y="97"/>
                    <a:pt x="56" y="97"/>
                  </a:cubicBezTo>
                  <a:cubicBezTo>
                    <a:pt x="56" y="97"/>
                    <a:pt x="61" y="83"/>
                    <a:pt x="61" y="83"/>
                  </a:cubicBezTo>
                  <a:cubicBezTo>
                    <a:pt x="67" y="81"/>
                    <a:pt x="67" y="81"/>
                    <a:pt x="67" y="81"/>
                  </a:cubicBezTo>
                  <a:cubicBezTo>
                    <a:pt x="67" y="81"/>
                    <a:pt x="81" y="86"/>
                    <a:pt x="81" y="86"/>
                  </a:cubicBezTo>
                  <a:cubicBezTo>
                    <a:pt x="89" y="78"/>
                    <a:pt x="89" y="78"/>
                    <a:pt x="89" y="78"/>
                  </a:cubicBezTo>
                  <a:cubicBezTo>
                    <a:pt x="89" y="78"/>
                    <a:pt x="83" y="65"/>
                    <a:pt x="83" y="65"/>
                  </a:cubicBezTo>
                  <a:lnTo>
                    <a:pt x="86" y="59"/>
                  </a:lnTo>
                  <a:close/>
                  <a:moveTo>
                    <a:pt x="50" y="64"/>
                  </a:moveTo>
                  <a:cubicBezTo>
                    <a:pt x="41" y="64"/>
                    <a:pt x="34" y="57"/>
                    <a:pt x="34" y="48"/>
                  </a:cubicBezTo>
                  <a:cubicBezTo>
                    <a:pt x="34" y="39"/>
                    <a:pt x="41" y="33"/>
                    <a:pt x="50" y="33"/>
                  </a:cubicBezTo>
                  <a:cubicBezTo>
                    <a:pt x="59" y="33"/>
                    <a:pt x="66" y="39"/>
                    <a:pt x="66" y="48"/>
                  </a:cubicBezTo>
                  <a:cubicBezTo>
                    <a:pt x="66" y="57"/>
                    <a:pt x="59" y="64"/>
                    <a:pt x="50"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lumMod val="50000"/>
                    <a:lumOff val="50000"/>
                  </a:schemeClr>
                </a:solidFill>
              </a:endParaRPr>
            </a:p>
          </p:txBody>
        </p:sp>
        <p:sp>
          <p:nvSpPr>
            <p:cNvPr id="178" name="Freeform 49"/>
            <p:cNvSpPr>
              <a:spLocks noEditPoints="1"/>
            </p:cNvSpPr>
            <p:nvPr/>
          </p:nvSpPr>
          <p:spPr bwMode="auto">
            <a:xfrm>
              <a:off x="7661275" y="1247775"/>
              <a:ext cx="122238" cy="123825"/>
            </a:xfrm>
            <a:custGeom>
              <a:avLst/>
              <a:gdLst>
                <a:gd name="T0" fmla="*/ 41 w 47"/>
                <a:gd name="T1" fmla="*/ 22 h 47"/>
                <a:gd name="T2" fmla="*/ 41 w 47"/>
                <a:gd name="T3" fmla="*/ 19 h 47"/>
                <a:gd name="T4" fmla="*/ 45 w 47"/>
                <a:gd name="T5" fmla="*/ 13 h 47"/>
                <a:gd name="T6" fmla="*/ 42 w 47"/>
                <a:gd name="T7" fmla="*/ 9 h 47"/>
                <a:gd name="T8" fmla="*/ 35 w 47"/>
                <a:gd name="T9" fmla="*/ 10 h 47"/>
                <a:gd name="T10" fmla="*/ 33 w 47"/>
                <a:gd name="T11" fmla="*/ 8 h 47"/>
                <a:gd name="T12" fmla="*/ 32 w 47"/>
                <a:gd name="T13" fmla="*/ 1 h 47"/>
                <a:gd name="T14" fmla="*/ 27 w 47"/>
                <a:gd name="T15" fmla="*/ 0 h 47"/>
                <a:gd name="T16" fmla="*/ 22 w 47"/>
                <a:gd name="T17" fmla="*/ 6 h 47"/>
                <a:gd name="T18" fmla="*/ 19 w 47"/>
                <a:gd name="T19" fmla="*/ 6 h 47"/>
                <a:gd name="T20" fmla="*/ 14 w 47"/>
                <a:gd name="T21" fmla="*/ 2 h 47"/>
                <a:gd name="T22" fmla="*/ 9 w 47"/>
                <a:gd name="T23" fmla="*/ 5 h 47"/>
                <a:gd name="T24" fmla="*/ 10 w 47"/>
                <a:gd name="T25" fmla="*/ 12 h 47"/>
                <a:gd name="T26" fmla="*/ 9 w 47"/>
                <a:gd name="T27" fmla="*/ 14 h 47"/>
                <a:gd name="T28" fmla="*/ 2 w 47"/>
                <a:gd name="T29" fmla="*/ 16 h 47"/>
                <a:gd name="T30" fmla="*/ 0 w 47"/>
                <a:gd name="T31" fmla="*/ 21 h 47"/>
                <a:gd name="T32" fmla="*/ 6 w 47"/>
                <a:gd name="T33" fmla="*/ 25 h 47"/>
                <a:gd name="T34" fmla="*/ 6 w 47"/>
                <a:gd name="T35" fmla="*/ 28 h 47"/>
                <a:gd name="T36" fmla="*/ 2 w 47"/>
                <a:gd name="T37" fmla="*/ 34 h 47"/>
                <a:gd name="T38" fmla="*/ 5 w 47"/>
                <a:gd name="T39" fmla="*/ 38 h 47"/>
                <a:gd name="T40" fmla="*/ 12 w 47"/>
                <a:gd name="T41" fmla="*/ 37 h 47"/>
                <a:gd name="T42" fmla="*/ 14 w 47"/>
                <a:gd name="T43" fmla="*/ 39 h 47"/>
                <a:gd name="T44" fmla="*/ 16 w 47"/>
                <a:gd name="T45" fmla="*/ 46 h 47"/>
                <a:gd name="T46" fmla="*/ 20 w 47"/>
                <a:gd name="T47" fmla="*/ 47 h 47"/>
                <a:gd name="T48" fmla="*/ 25 w 47"/>
                <a:gd name="T49" fmla="*/ 42 h 47"/>
                <a:gd name="T50" fmla="*/ 28 w 47"/>
                <a:gd name="T51" fmla="*/ 41 h 47"/>
                <a:gd name="T52" fmla="*/ 33 w 47"/>
                <a:gd name="T53" fmla="*/ 45 h 47"/>
                <a:gd name="T54" fmla="*/ 38 w 47"/>
                <a:gd name="T55" fmla="*/ 42 h 47"/>
                <a:gd name="T56" fmla="*/ 37 w 47"/>
                <a:gd name="T57" fmla="*/ 35 h 47"/>
                <a:gd name="T58" fmla="*/ 39 w 47"/>
                <a:gd name="T59" fmla="*/ 33 h 47"/>
                <a:gd name="T60" fmla="*/ 45 w 47"/>
                <a:gd name="T61" fmla="*/ 32 h 47"/>
                <a:gd name="T62" fmla="*/ 47 w 47"/>
                <a:gd name="T63" fmla="*/ 27 h 47"/>
                <a:gd name="T64" fmla="*/ 41 w 47"/>
                <a:gd name="T65" fmla="*/ 22 h 47"/>
                <a:gd name="T66" fmla="*/ 31 w 47"/>
                <a:gd name="T67" fmla="*/ 25 h 47"/>
                <a:gd name="T68" fmla="*/ 22 w 47"/>
                <a:gd name="T69" fmla="*/ 31 h 47"/>
                <a:gd name="T70" fmla="*/ 16 w 47"/>
                <a:gd name="T71" fmla="*/ 22 h 47"/>
                <a:gd name="T72" fmla="*/ 25 w 47"/>
                <a:gd name="T73" fmla="*/ 16 h 47"/>
                <a:gd name="T74" fmla="*/ 31 w 47"/>
                <a:gd name="T75"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47">
                  <a:moveTo>
                    <a:pt x="41" y="22"/>
                  </a:moveTo>
                  <a:cubicBezTo>
                    <a:pt x="41" y="19"/>
                    <a:pt x="41" y="19"/>
                    <a:pt x="41" y="19"/>
                  </a:cubicBezTo>
                  <a:cubicBezTo>
                    <a:pt x="41" y="19"/>
                    <a:pt x="45" y="14"/>
                    <a:pt x="45" y="13"/>
                  </a:cubicBezTo>
                  <a:cubicBezTo>
                    <a:pt x="42" y="9"/>
                    <a:pt x="42" y="9"/>
                    <a:pt x="42" y="9"/>
                  </a:cubicBezTo>
                  <a:cubicBezTo>
                    <a:pt x="42" y="9"/>
                    <a:pt x="35" y="10"/>
                    <a:pt x="35" y="10"/>
                  </a:cubicBezTo>
                  <a:cubicBezTo>
                    <a:pt x="33" y="8"/>
                    <a:pt x="33" y="8"/>
                    <a:pt x="33" y="8"/>
                  </a:cubicBezTo>
                  <a:cubicBezTo>
                    <a:pt x="33" y="8"/>
                    <a:pt x="32" y="1"/>
                    <a:pt x="32" y="1"/>
                  </a:cubicBezTo>
                  <a:cubicBezTo>
                    <a:pt x="27" y="0"/>
                    <a:pt x="27" y="0"/>
                    <a:pt x="27" y="0"/>
                  </a:cubicBezTo>
                  <a:cubicBezTo>
                    <a:pt x="26" y="0"/>
                    <a:pt x="22" y="6"/>
                    <a:pt x="22" y="6"/>
                  </a:cubicBezTo>
                  <a:cubicBezTo>
                    <a:pt x="19" y="6"/>
                    <a:pt x="19" y="6"/>
                    <a:pt x="19" y="6"/>
                  </a:cubicBezTo>
                  <a:cubicBezTo>
                    <a:pt x="19" y="6"/>
                    <a:pt x="14" y="2"/>
                    <a:pt x="14" y="2"/>
                  </a:cubicBezTo>
                  <a:cubicBezTo>
                    <a:pt x="9" y="5"/>
                    <a:pt x="9" y="5"/>
                    <a:pt x="9" y="5"/>
                  </a:cubicBezTo>
                  <a:cubicBezTo>
                    <a:pt x="9" y="5"/>
                    <a:pt x="10" y="12"/>
                    <a:pt x="10" y="12"/>
                  </a:cubicBezTo>
                  <a:cubicBezTo>
                    <a:pt x="9" y="14"/>
                    <a:pt x="9" y="14"/>
                    <a:pt x="9" y="14"/>
                  </a:cubicBezTo>
                  <a:cubicBezTo>
                    <a:pt x="9" y="14"/>
                    <a:pt x="2" y="15"/>
                    <a:pt x="2" y="16"/>
                  </a:cubicBezTo>
                  <a:cubicBezTo>
                    <a:pt x="0" y="21"/>
                    <a:pt x="0" y="21"/>
                    <a:pt x="0" y="21"/>
                  </a:cubicBezTo>
                  <a:cubicBezTo>
                    <a:pt x="0" y="21"/>
                    <a:pt x="6" y="25"/>
                    <a:pt x="6" y="25"/>
                  </a:cubicBezTo>
                  <a:cubicBezTo>
                    <a:pt x="6" y="28"/>
                    <a:pt x="6" y="28"/>
                    <a:pt x="6" y="28"/>
                  </a:cubicBezTo>
                  <a:cubicBezTo>
                    <a:pt x="6" y="28"/>
                    <a:pt x="2" y="34"/>
                    <a:pt x="2" y="34"/>
                  </a:cubicBezTo>
                  <a:cubicBezTo>
                    <a:pt x="5" y="38"/>
                    <a:pt x="5" y="38"/>
                    <a:pt x="5" y="38"/>
                  </a:cubicBezTo>
                  <a:cubicBezTo>
                    <a:pt x="5" y="39"/>
                    <a:pt x="12" y="37"/>
                    <a:pt x="12" y="37"/>
                  </a:cubicBezTo>
                  <a:cubicBezTo>
                    <a:pt x="14" y="39"/>
                    <a:pt x="14" y="39"/>
                    <a:pt x="14" y="39"/>
                  </a:cubicBezTo>
                  <a:cubicBezTo>
                    <a:pt x="14" y="39"/>
                    <a:pt x="15" y="46"/>
                    <a:pt x="16" y="46"/>
                  </a:cubicBezTo>
                  <a:cubicBezTo>
                    <a:pt x="20" y="47"/>
                    <a:pt x="20" y="47"/>
                    <a:pt x="20" y="47"/>
                  </a:cubicBezTo>
                  <a:cubicBezTo>
                    <a:pt x="21" y="47"/>
                    <a:pt x="25" y="42"/>
                    <a:pt x="25" y="42"/>
                  </a:cubicBezTo>
                  <a:cubicBezTo>
                    <a:pt x="28" y="41"/>
                    <a:pt x="28" y="41"/>
                    <a:pt x="28" y="41"/>
                  </a:cubicBezTo>
                  <a:cubicBezTo>
                    <a:pt x="28" y="41"/>
                    <a:pt x="33" y="45"/>
                    <a:pt x="33" y="45"/>
                  </a:cubicBezTo>
                  <a:cubicBezTo>
                    <a:pt x="38" y="42"/>
                    <a:pt x="38" y="42"/>
                    <a:pt x="38" y="42"/>
                  </a:cubicBezTo>
                  <a:cubicBezTo>
                    <a:pt x="38" y="42"/>
                    <a:pt x="37" y="35"/>
                    <a:pt x="37" y="35"/>
                  </a:cubicBezTo>
                  <a:cubicBezTo>
                    <a:pt x="39" y="33"/>
                    <a:pt x="39" y="33"/>
                    <a:pt x="39" y="33"/>
                  </a:cubicBezTo>
                  <a:cubicBezTo>
                    <a:pt x="39" y="33"/>
                    <a:pt x="45" y="32"/>
                    <a:pt x="45" y="32"/>
                  </a:cubicBezTo>
                  <a:cubicBezTo>
                    <a:pt x="47" y="27"/>
                    <a:pt x="47" y="27"/>
                    <a:pt x="47" y="27"/>
                  </a:cubicBezTo>
                  <a:cubicBezTo>
                    <a:pt x="47" y="26"/>
                    <a:pt x="41" y="22"/>
                    <a:pt x="41" y="22"/>
                  </a:cubicBezTo>
                  <a:close/>
                  <a:moveTo>
                    <a:pt x="31" y="25"/>
                  </a:moveTo>
                  <a:cubicBezTo>
                    <a:pt x="30" y="29"/>
                    <a:pt x="26" y="32"/>
                    <a:pt x="22" y="31"/>
                  </a:cubicBezTo>
                  <a:cubicBezTo>
                    <a:pt x="18" y="30"/>
                    <a:pt x="15" y="26"/>
                    <a:pt x="16" y="22"/>
                  </a:cubicBezTo>
                  <a:cubicBezTo>
                    <a:pt x="17" y="18"/>
                    <a:pt x="21" y="15"/>
                    <a:pt x="25" y="16"/>
                  </a:cubicBezTo>
                  <a:cubicBezTo>
                    <a:pt x="29" y="17"/>
                    <a:pt x="32" y="21"/>
                    <a:pt x="31"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lumMod val="50000"/>
                    <a:lumOff val="50000"/>
                  </a:schemeClr>
                </a:solidFill>
              </a:endParaRPr>
            </a:p>
          </p:txBody>
        </p:sp>
      </p:grpSp>
      <p:sp>
        <p:nvSpPr>
          <p:cNvPr id="179" name="矩形 3"/>
          <p:cNvSpPr>
            <a:spLocks noChangeArrowheads="1"/>
          </p:cNvSpPr>
          <p:nvPr/>
        </p:nvSpPr>
        <p:spPr bwMode="auto">
          <a:xfrm>
            <a:off x="7619538" y="3733707"/>
            <a:ext cx="1210226" cy="399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91413" tIns="45708" rIns="91413" bIns="45708">
            <a:spAutoFit/>
          </a:bodyPr>
          <a:lstStyle/>
          <a:p>
            <a:r>
              <a:rPr lang="zh-CN" altLang="en-US" sz="2000" dirty="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rPr>
              <a:t>启动资金</a:t>
            </a:r>
            <a:endParaRPr lang="zh-CN" altLang="en-US" sz="2000" dirty="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endParaRPr>
          </a:p>
        </p:txBody>
      </p:sp>
      <p:sp>
        <p:nvSpPr>
          <p:cNvPr id="180" name="文本框 13"/>
          <p:cNvSpPr txBox="1"/>
          <p:nvPr/>
        </p:nvSpPr>
        <p:spPr>
          <a:xfrm>
            <a:off x="7619539" y="4123054"/>
            <a:ext cx="3250212" cy="753185"/>
          </a:xfrm>
          <a:prstGeom prst="rect">
            <a:avLst/>
          </a:prstGeom>
          <a:noFill/>
        </p:spPr>
        <p:txBody>
          <a:bodyPr wrap="square" lIns="87737" tIns="43867" rIns="87737" bIns="43867" rtlCol="0">
            <a:spAutoFit/>
          </a:bodyPr>
          <a:lstStyle/>
          <a:p>
            <a:pPr algn="l">
              <a:lnSpc>
                <a:spcPct val="120000"/>
              </a:lnSpc>
              <a:spcBef>
                <a:spcPct val="0"/>
              </a:spcBef>
              <a:buNone/>
            </a:pPr>
            <a:r>
              <a:rPr lang="zh-CN" altLang="en-US" sz="1200" dirty="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rPr>
              <a:t>在此录入上述图表的综合描述说明，在此录入上述图表的综合描述说明，在此录入上述图表的综合描述说明。</a:t>
            </a:r>
            <a:endParaRPr lang="zh-CN" altLang="en-US" sz="1200" dirty="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endParaRPr>
          </a:p>
        </p:txBody>
      </p:sp>
      <p:grpSp>
        <p:nvGrpSpPr>
          <p:cNvPr id="181" name="组合 180"/>
          <p:cNvGrpSpPr/>
          <p:nvPr/>
        </p:nvGrpSpPr>
        <p:grpSpPr>
          <a:xfrm>
            <a:off x="6601790" y="3998453"/>
            <a:ext cx="422162" cy="403547"/>
            <a:chOff x="3294063" y="754063"/>
            <a:chExt cx="5600701" cy="5353051"/>
          </a:xfrm>
          <a:solidFill>
            <a:schemeClr val="bg1"/>
          </a:solidFill>
        </p:grpSpPr>
        <p:sp>
          <p:nvSpPr>
            <p:cNvPr id="182" name="Freeform 458"/>
            <p:cNvSpPr/>
            <p:nvPr/>
          </p:nvSpPr>
          <p:spPr bwMode="auto">
            <a:xfrm>
              <a:off x="8235951" y="3122613"/>
              <a:ext cx="658813" cy="307975"/>
            </a:xfrm>
            <a:custGeom>
              <a:avLst/>
              <a:gdLst>
                <a:gd name="T0" fmla="*/ 135 w 175"/>
                <a:gd name="T1" fmla="*/ 0 h 82"/>
                <a:gd name="T2" fmla="*/ 175 w 175"/>
                <a:gd name="T3" fmla="*/ 41 h 82"/>
                <a:gd name="T4" fmla="*/ 135 w 175"/>
                <a:gd name="T5" fmla="*/ 82 h 82"/>
                <a:gd name="T6" fmla="*/ 41 w 175"/>
                <a:gd name="T7" fmla="*/ 82 h 82"/>
                <a:gd name="T8" fmla="*/ 0 w 175"/>
                <a:gd name="T9" fmla="*/ 41 h 82"/>
                <a:gd name="T10" fmla="*/ 12 w 175"/>
                <a:gd name="T11" fmla="*/ 12 h 82"/>
                <a:gd name="T12" fmla="*/ 41 w 175"/>
                <a:gd name="T13" fmla="*/ 0 h 82"/>
                <a:gd name="T14" fmla="*/ 135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5" y="0"/>
                  </a:moveTo>
                  <a:cubicBezTo>
                    <a:pt x="157" y="0"/>
                    <a:pt x="175" y="19"/>
                    <a:pt x="175" y="41"/>
                  </a:cubicBezTo>
                  <a:cubicBezTo>
                    <a:pt x="175" y="64"/>
                    <a:pt x="157" y="82"/>
                    <a:pt x="135" y="82"/>
                  </a:cubicBezTo>
                  <a:cubicBezTo>
                    <a:pt x="41" y="82"/>
                    <a:pt x="41" y="82"/>
                    <a:pt x="41" y="82"/>
                  </a:cubicBezTo>
                  <a:cubicBezTo>
                    <a:pt x="19" y="82"/>
                    <a:pt x="0" y="64"/>
                    <a:pt x="0" y="41"/>
                  </a:cubicBezTo>
                  <a:cubicBezTo>
                    <a:pt x="0" y="30"/>
                    <a:pt x="5" y="20"/>
                    <a:pt x="12" y="12"/>
                  </a:cubicBezTo>
                  <a:cubicBezTo>
                    <a:pt x="20" y="5"/>
                    <a:pt x="30" y="0"/>
                    <a:pt x="41" y="0"/>
                  </a:cubicBezTo>
                  <a:lnTo>
                    <a:pt x="13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2495"/>
              <a:endParaRPr lang="zh-CN" altLang="en-US" sz="1900">
                <a:solidFill>
                  <a:schemeClr val="tx1">
                    <a:lumMod val="50000"/>
                    <a:lumOff val="50000"/>
                  </a:schemeClr>
                </a:solidFill>
                <a:latin typeface="Calibri" panose="020F0502020204030204"/>
                <a:ea typeface="宋体" panose="02010600030101010101" pitchFamily="2" charset="-122"/>
              </a:endParaRPr>
            </a:p>
          </p:txBody>
        </p:sp>
        <p:sp>
          <p:nvSpPr>
            <p:cNvPr id="183" name="Freeform 459"/>
            <p:cNvSpPr/>
            <p:nvPr/>
          </p:nvSpPr>
          <p:spPr bwMode="auto">
            <a:xfrm>
              <a:off x="7646988" y="1539876"/>
              <a:ext cx="571500" cy="587375"/>
            </a:xfrm>
            <a:custGeom>
              <a:avLst/>
              <a:gdLst>
                <a:gd name="T0" fmla="*/ 136 w 152"/>
                <a:gd name="T1" fmla="*/ 16 h 156"/>
                <a:gd name="T2" fmla="*/ 136 w 152"/>
                <a:gd name="T3" fmla="*/ 74 h 156"/>
                <a:gd name="T4" fmla="*/ 70 w 152"/>
                <a:gd name="T5" fmla="*/ 140 h 156"/>
                <a:gd name="T6" fmla="*/ 12 w 152"/>
                <a:gd name="T7" fmla="*/ 140 h 156"/>
                <a:gd name="T8" fmla="*/ 0 w 152"/>
                <a:gd name="T9" fmla="*/ 111 h 156"/>
                <a:gd name="T10" fmla="*/ 12 w 152"/>
                <a:gd name="T11" fmla="*/ 82 h 156"/>
                <a:gd name="T12" fmla="*/ 78 w 152"/>
                <a:gd name="T13" fmla="*/ 16 h 156"/>
                <a:gd name="T14" fmla="*/ 136 w 152"/>
                <a:gd name="T15" fmla="*/ 1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36" y="16"/>
                  </a:moveTo>
                  <a:cubicBezTo>
                    <a:pt x="152" y="32"/>
                    <a:pt x="152" y="58"/>
                    <a:pt x="136" y="74"/>
                  </a:cubicBezTo>
                  <a:cubicBezTo>
                    <a:pt x="70" y="140"/>
                    <a:pt x="70" y="140"/>
                    <a:pt x="70" y="140"/>
                  </a:cubicBezTo>
                  <a:cubicBezTo>
                    <a:pt x="54" y="156"/>
                    <a:pt x="28" y="156"/>
                    <a:pt x="12" y="140"/>
                  </a:cubicBezTo>
                  <a:cubicBezTo>
                    <a:pt x="4" y="132"/>
                    <a:pt x="0" y="121"/>
                    <a:pt x="0" y="111"/>
                  </a:cubicBezTo>
                  <a:cubicBezTo>
                    <a:pt x="0" y="100"/>
                    <a:pt x="4" y="90"/>
                    <a:pt x="12" y="82"/>
                  </a:cubicBezTo>
                  <a:cubicBezTo>
                    <a:pt x="78" y="16"/>
                    <a:pt x="78" y="16"/>
                    <a:pt x="78" y="16"/>
                  </a:cubicBezTo>
                  <a:cubicBezTo>
                    <a:pt x="94" y="0"/>
                    <a:pt x="120" y="0"/>
                    <a:pt x="13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2495"/>
              <a:endParaRPr lang="zh-CN" altLang="en-US" sz="1900">
                <a:solidFill>
                  <a:schemeClr val="tx1">
                    <a:lumMod val="50000"/>
                    <a:lumOff val="50000"/>
                  </a:schemeClr>
                </a:solidFill>
                <a:latin typeface="Calibri" panose="020F0502020204030204"/>
                <a:ea typeface="宋体" panose="02010600030101010101" pitchFamily="2" charset="-122"/>
              </a:endParaRPr>
            </a:p>
          </p:txBody>
        </p:sp>
        <p:sp>
          <p:nvSpPr>
            <p:cNvPr id="184" name="Freeform 460"/>
            <p:cNvSpPr>
              <a:spLocks noEditPoints="1"/>
            </p:cNvSpPr>
            <p:nvPr/>
          </p:nvSpPr>
          <p:spPr bwMode="auto">
            <a:xfrm>
              <a:off x="4170363" y="1525588"/>
              <a:ext cx="3863975" cy="3567113"/>
            </a:xfrm>
            <a:custGeom>
              <a:avLst/>
              <a:gdLst>
                <a:gd name="T0" fmla="*/ 1028 w 1028"/>
                <a:gd name="T1" fmla="*/ 514 h 949"/>
                <a:gd name="T2" fmla="*/ 787 w 1028"/>
                <a:gd name="T3" fmla="*/ 949 h 949"/>
                <a:gd name="T4" fmla="*/ 241 w 1028"/>
                <a:gd name="T5" fmla="*/ 949 h 949"/>
                <a:gd name="T6" fmla="*/ 0 w 1028"/>
                <a:gd name="T7" fmla="*/ 514 h 949"/>
                <a:gd name="T8" fmla="*/ 514 w 1028"/>
                <a:gd name="T9" fmla="*/ 0 h 949"/>
                <a:gd name="T10" fmla="*/ 1028 w 1028"/>
                <a:gd name="T11" fmla="*/ 514 h 949"/>
                <a:gd name="T12" fmla="*/ 714 w 1028"/>
                <a:gd name="T13" fmla="*/ 345 h 949"/>
                <a:gd name="T14" fmla="*/ 714 w 1028"/>
                <a:gd name="T15" fmla="*/ 251 h 949"/>
                <a:gd name="T16" fmla="*/ 632 w 1028"/>
                <a:gd name="T17" fmla="*/ 187 h 949"/>
                <a:gd name="T18" fmla="*/ 563 w 1028"/>
                <a:gd name="T19" fmla="*/ 187 h 949"/>
                <a:gd name="T20" fmla="*/ 563 w 1028"/>
                <a:gd name="T21" fmla="*/ 153 h 949"/>
                <a:gd name="T22" fmla="*/ 466 w 1028"/>
                <a:gd name="T23" fmla="*/ 153 h 949"/>
                <a:gd name="T24" fmla="*/ 466 w 1028"/>
                <a:gd name="T25" fmla="*/ 187 h 949"/>
                <a:gd name="T26" fmla="*/ 397 w 1028"/>
                <a:gd name="T27" fmla="*/ 187 h 949"/>
                <a:gd name="T28" fmla="*/ 316 w 1028"/>
                <a:gd name="T29" fmla="*/ 251 h 949"/>
                <a:gd name="T30" fmla="*/ 316 w 1028"/>
                <a:gd name="T31" fmla="*/ 438 h 949"/>
                <a:gd name="T32" fmla="*/ 397 w 1028"/>
                <a:gd name="T33" fmla="*/ 503 h 949"/>
                <a:gd name="T34" fmla="*/ 466 w 1028"/>
                <a:gd name="T35" fmla="*/ 503 h 949"/>
                <a:gd name="T36" fmla="*/ 466 w 1028"/>
                <a:gd name="T37" fmla="*/ 701 h 949"/>
                <a:gd name="T38" fmla="*/ 440 w 1028"/>
                <a:gd name="T39" fmla="*/ 701 h 949"/>
                <a:gd name="T40" fmla="*/ 389 w 1028"/>
                <a:gd name="T41" fmla="*/ 661 h 949"/>
                <a:gd name="T42" fmla="*/ 389 w 1028"/>
                <a:gd name="T43" fmla="*/ 602 h 949"/>
                <a:gd name="T44" fmla="*/ 315 w 1028"/>
                <a:gd name="T45" fmla="*/ 602 h 949"/>
                <a:gd name="T46" fmla="*/ 315 w 1028"/>
                <a:gd name="T47" fmla="*/ 696 h 949"/>
                <a:gd name="T48" fmla="*/ 396 w 1028"/>
                <a:gd name="T49" fmla="*/ 760 h 949"/>
                <a:gd name="T50" fmla="*/ 466 w 1028"/>
                <a:gd name="T51" fmla="*/ 760 h 949"/>
                <a:gd name="T52" fmla="*/ 466 w 1028"/>
                <a:gd name="T53" fmla="*/ 796 h 949"/>
                <a:gd name="T54" fmla="*/ 563 w 1028"/>
                <a:gd name="T55" fmla="*/ 796 h 949"/>
                <a:gd name="T56" fmla="*/ 563 w 1028"/>
                <a:gd name="T57" fmla="*/ 760 h 949"/>
                <a:gd name="T58" fmla="*/ 632 w 1028"/>
                <a:gd name="T59" fmla="*/ 760 h 949"/>
                <a:gd name="T60" fmla="*/ 713 w 1028"/>
                <a:gd name="T61" fmla="*/ 696 h 949"/>
                <a:gd name="T62" fmla="*/ 713 w 1028"/>
                <a:gd name="T63" fmla="*/ 509 h 949"/>
                <a:gd name="T64" fmla="*/ 632 w 1028"/>
                <a:gd name="T65" fmla="*/ 444 h 949"/>
                <a:gd name="T66" fmla="*/ 563 w 1028"/>
                <a:gd name="T67" fmla="*/ 444 h 949"/>
                <a:gd name="T68" fmla="*/ 563 w 1028"/>
                <a:gd name="T69" fmla="*/ 246 h 949"/>
                <a:gd name="T70" fmla="*/ 588 w 1028"/>
                <a:gd name="T71" fmla="*/ 246 h 949"/>
                <a:gd name="T72" fmla="*/ 639 w 1028"/>
                <a:gd name="T73" fmla="*/ 286 h 949"/>
                <a:gd name="T74" fmla="*/ 639 w 1028"/>
                <a:gd name="T75" fmla="*/ 345 h 949"/>
                <a:gd name="T76" fmla="*/ 714 w 1028"/>
                <a:gd name="T77" fmla="*/ 345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8" h="949">
                  <a:moveTo>
                    <a:pt x="1028" y="514"/>
                  </a:moveTo>
                  <a:cubicBezTo>
                    <a:pt x="1028" y="697"/>
                    <a:pt x="932" y="858"/>
                    <a:pt x="787" y="949"/>
                  </a:cubicBezTo>
                  <a:cubicBezTo>
                    <a:pt x="241" y="949"/>
                    <a:pt x="241" y="949"/>
                    <a:pt x="241" y="949"/>
                  </a:cubicBezTo>
                  <a:cubicBezTo>
                    <a:pt x="97" y="858"/>
                    <a:pt x="0" y="697"/>
                    <a:pt x="0" y="514"/>
                  </a:cubicBezTo>
                  <a:cubicBezTo>
                    <a:pt x="0" y="230"/>
                    <a:pt x="231" y="0"/>
                    <a:pt x="514" y="0"/>
                  </a:cubicBezTo>
                  <a:cubicBezTo>
                    <a:pt x="798" y="0"/>
                    <a:pt x="1028" y="230"/>
                    <a:pt x="1028" y="514"/>
                  </a:cubicBezTo>
                  <a:close/>
                  <a:moveTo>
                    <a:pt x="714" y="345"/>
                  </a:moveTo>
                  <a:cubicBezTo>
                    <a:pt x="714" y="251"/>
                    <a:pt x="714" y="251"/>
                    <a:pt x="714" y="251"/>
                  </a:cubicBezTo>
                  <a:cubicBezTo>
                    <a:pt x="714" y="216"/>
                    <a:pt x="677" y="187"/>
                    <a:pt x="632" y="187"/>
                  </a:cubicBezTo>
                  <a:cubicBezTo>
                    <a:pt x="563" y="187"/>
                    <a:pt x="563" y="187"/>
                    <a:pt x="563" y="187"/>
                  </a:cubicBezTo>
                  <a:cubicBezTo>
                    <a:pt x="563" y="153"/>
                    <a:pt x="563" y="153"/>
                    <a:pt x="563" y="153"/>
                  </a:cubicBezTo>
                  <a:cubicBezTo>
                    <a:pt x="466" y="153"/>
                    <a:pt x="466" y="153"/>
                    <a:pt x="466" y="153"/>
                  </a:cubicBezTo>
                  <a:cubicBezTo>
                    <a:pt x="466" y="187"/>
                    <a:pt x="466" y="187"/>
                    <a:pt x="466" y="187"/>
                  </a:cubicBezTo>
                  <a:cubicBezTo>
                    <a:pt x="397" y="187"/>
                    <a:pt x="397" y="187"/>
                    <a:pt x="397" y="187"/>
                  </a:cubicBezTo>
                  <a:cubicBezTo>
                    <a:pt x="352" y="187"/>
                    <a:pt x="316" y="216"/>
                    <a:pt x="316" y="251"/>
                  </a:cubicBezTo>
                  <a:cubicBezTo>
                    <a:pt x="316" y="438"/>
                    <a:pt x="316" y="438"/>
                    <a:pt x="316" y="438"/>
                  </a:cubicBezTo>
                  <a:cubicBezTo>
                    <a:pt x="316" y="474"/>
                    <a:pt x="352" y="503"/>
                    <a:pt x="397" y="503"/>
                  </a:cubicBezTo>
                  <a:cubicBezTo>
                    <a:pt x="466" y="503"/>
                    <a:pt x="466" y="503"/>
                    <a:pt x="466" y="503"/>
                  </a:cubicBezTo>
                  <a:cubicBezTo>
                    <a:pt x="466" y="701"/>
                    <a:pt x="466" y="701"/>
                    <a:pt x="466" y="701"/>
                  </a:cubicBezTo>
                  <a:cubicBezTo>
                    <a:pt x="440" y="701"/>
                    <a:pt x="440" y="701"/>
                    <a:pt x="440" y="701"/>
                  </a:cubicBezTo>
                  <a:cubicBezTo>
                    <a:pt x="412" y="701"/>
                    <a:pt x="389" y="683"/>
                    <a:pt x="389" y="661"/>
                  </a:cubicBezTo>
                  <a:cubicBezTo>
                    <a:pt x="389" y="602"/>
                    <a:pt x="389" y="602"/>
                    <a:pt x="389" y="602"/>
                  </a:cubicBezTo>
                  <a:cubicBezTo>
                    <a:pt x="315" y="602"/>
                    <a:pt x="315" y="602"/>
                    <a:pt x="315" y="602"/>
                  </a:cubicBezTo>
                  <a:cubicBezTo>
                    <a:pt x="315" y="696"/>
                    <a:pt x="315" y="696"/>
                    <a:pt x="315" y="696"/>
                  </a:cubicBezTo>
                  <a:cubicBezTo>
                    <a:pt x="315" y="731"/>
                    <a:pt x="351" y="760"/>
                    <a:pt x="396" y="760"/>
                  </a:cubicBezTo>
                  <a:cubicBezTo>
                    <a:pt x="466" y="760"/>
                    <a:pt x="466" y="760"/>
                    <a:pt x="466" y="760"/>
                  </a:cubicBezTo>
                  <a:cubicBezTo>
                    <a:pt x="466" y="796"/>
                    <a:pt x="466" y="796"/>
                    <a:pt x="466" y="796"/>
                  </a:cubicBezTo>
                  <a:cubicBezTo>
                    <a:pt x="563" y="796"/>
                    <a:pt x="563" y="796"/>
                    <a:pt x="563" y="796"/>
                  </a:cubicBezTo>
                  <a:cubicBezTo>
                    <a:pt x="563" y="760"/>
                    <a:pt x="563" y="760"/>
                    <a:pt x="563" y="760"/>
                  </a:cubicBezTo>
                  <a:cubicBezTo>
                    <a:pt x="632" y="760"/>
                    <a:pt x="632" y="760"/>
                    <a:pt x="632" y="760"/>
                  </a:cubicBezTo>
                  <a:cubicBezTo>
                    <a:pt x="677" y="760"/>
                    <a:pt x="713" y="731"/>
                    <a:pt x="713" y="696"/>
                  </a:cubicBezTo>
                  <a:cubicBezTo>
                    <a:pt x="713" y="509"/>
                    <a:pt x="713" y="509"/>
                    <a:pt x="713" y="509"/>
                  </a:cubicBezTo>
                  <a:cubicBezTo>
                    <a:pt x="713" y="473"/>
                    <a:pt x="677" y="444"/>
                    <a:pt x="632" y="444"/>
                  </a:cubicBezTo>
                  <a:cubicBezTo>
                    <a:pt x="563" y="444"/>
                    <a:pt x="563" y="444"/>
                    <a:pt x="563" y="444"/>
                  </a:cubicBezTo>
                  <a:cubicBezTo>
                    <a:pt x="563" y="246"/>
                    <a:pt x="563" y="246"/>
                    <a:pt x="563" y="246"/>
                  </a:cubicBezTo>
                  <a:cubicBezTo>
                    <a:pt x="588" y="246"/>
                    <a:pt x="588" y="246"/>
                    <a:pt x="588" y="246"/>
                  </a:cubicBezTo>
                  <a:cubicBezTo>
                    <a:pt x="617" y="246"/>
                    <a:pt x="639" y="264"/>
                    <a:pt x="639" y="286"/>
                  </a:cubicBezTo>
                  <a:cubicBezTo>
                    <a:pt x="639" y="345"/>
                    <a:pt x="639" y="345"/>
                    <a:pt x="639" y="345"/>
                  </a:cubicBezTo>
                  <a:lnTo>
                    <a:pt x="714" y="3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2495"/>
              <a:endParaRPr lang="zh-CN" altLang="en-US" sz="1900">
                <a:solidFill>
                  <a:schemeClr val="tx1">
                    <a:lumMod val="50000"/>
                    <a:lumOff val="50000"/>
                  </a:schemeClr>
                </a:solidFill>
                <a:latin typeface="Calibri" panose="020F0502020204030204"/>
                <a:ea typeface="宋体" panose="02010600030101010101" pitchFamily="2" charset="-122"/>
              </a:endParaRPr>
            </a:p>
          </p:txBody>
        </p:sp>
        <p:sp>
          <p:nvSpPr>
            <p:cNvPr id="185" name="Freeform 461"/>
            <p:cNvSpPr/>
            <p:nvPr/>
          </p:nvSpPr>
          <p:spPr bwMode="auto">
            <a:xfrm>
              <a:off x="5187951" y="5254626"/>
              <a:ext cx="1827213" cy="209550"/>
            </a:xfrm>
            <a:custGeom>
              <a:avLst/>
              <a:gdLst>
                <a:gd name="T0" fmla="*/ 436 w 486"/>
                <a:gd name="T1" fmla="*/ 0 h 56"/>
                <a:gd name="T2" fmla="*/ 486 w 486"/>
                <a:gd name="T3" fmla="*/ 28 h 56"/>
                <a:gd name="T4" fmla="*/ 436 w 486"/>
                <a:gd name="T5" fmla="*/ 56 h 56"/>
                <a:gd name="T6" fmla="*/ 51 w 486"/>
                <a:gd name="T7" fmla="*/ 56 h 56"/>
                <a:gd name="T8" fmla="*/ 0 w 486"/>
                <a:gd name="T9" fmla="*/ 28 h 56"/>
                <a:gd name="T10" fmla="*/ 15 w 486"/>
                <a:gd name="T11" fmla="*/ 8 h 56"/>
                <a:gd name="T12" fmla="*/ 51 w 486"/>
                <a:gd name="T13" fmla="*/ 0 h 56"/>
                <a:gd name="T14" fmla="*/ 436 w 486"/>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6" h="56">
                  <a:moveTo>
                    <a:pt x="436" y="0"/>
                  </a:moveTo>
                  <a:cubicBezTo>
                    <a:pt x="464" y="0"/>
                    <a:pt x="486" y="13"/>
                    <a:pt x="486" y="28"/>
                  </a:cubicBezTo>
                  <a:cubicBezTo>
                    <a:pt x="486" y="44"/>
                    <a:pt x="464" y="56"/>
                    <a:pt x="436" y="56"/>
                  </a:cubicBezTo>
                  <a:cubicBezTo>
                    <a:pt x="51" y="56"/>
                    <a:pt x="51" y="56"/>
                    <a:pt x="51" y="56"/>
                  </a:cubicBezTo>
                  <a:cubicBezTo>
                    <a:pt x="23" y="56"/>
                    <a:pt x="0" y="44"/>
                    <a:pt x="0" y="28"/>
                  </a:cubicBezTo>
                  <a:cubicBezTo>
                    <a:pt x="0" y="20"/>
                    <a:pt x="6" y="13"/>
                    <a:pt x="15" y="8"/>
                  </a:cubicBezTo>
                  <a:cubicBezTo>
                    <a:pt x="24" y="3"/>
                    <a:pt x="37" y="0"/>
                    <a:pt x="51" y="0"/>
                  </a:cubicBezTo>
                  <a:lnTo>
                    <a:pt x="43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2495"/>
              <a:endParaRPr lang="zh-CN" altLang="en-US" sz="1900">
                <a:solidFill>
                  <a:schemeClr val="tx1">
                    <a:lumMod val="50000"/>
                    <a:lumOff val="50000"/>
                  </a:schemeClr>
                </a:solidFill>
                <a:latin typeface="Calibri" panose="020F0502020204030204"/>
                <a:ea typeface="宋体" panose="02010600030101010101" pitchFamily="2" charset="-122"/>
              </a:endParaRPr>
            </a:p>
          </p:txBody>
        </p:sp>
        <p:sp>
          <p:nvSpPr>
            <p:cNvPr id="186" name="Freeform 462"/>
            <p:cNvSpPr/>
            <p:nvPr/>
          </p:nvSpPr>
          <p:spPr bwMode="auto">
            <a:xfrm>
              <a:off x="5368926" y="5576888"/>
              <a:ext cx="1470025" cy="211138"/>
            </a:xfrm>
            <a:custGeom>
              <a:avLst/>
              <a:gdLst>
                <a:gd name="T0" fmla="*/ 341 w 391"/>
                <a:gd name="T1" fmla="*/ 0 h 56"/>
                <a:gd name="T2" fmla="*/ 391 w 391"/>
                <a:gd name="T3" fmla="*/ 28 h 56"/>
                <a:gd name="T4" fmla="*/ 341 w 391"/>
                <a:gd name="T5" fmla="*/ 56 h 56"/>
                <a:gd name="T6" fmla="*/ 50 w 391"/>
                <a:gd name="T7" fmla="*/ 56 h 56"/>
                <a:gd name="T8" fmla="*/ 0 w 391"/>
                <a:gd name="T9" fmla="*/ 28 h 56"/>
                <a:gd name="T10" fmla="*/ 14 w 391"/>
                <a:gd name="T11" fmla="*/ 8 h 56"/>
                <a:gd name="T12" fmla="*/ 50 w 391"/>
                <a:gd name="T13" fmla="*/ 0 h 56"/>
                <a:gd name="T14" fmla="*/ 341 w 391"/>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56">
                  <a:moveTo>
                    <a:pt x="341" y="0"/>
                  </a:moveTo>
                  <a:cubicBezTo>
                    <a:pt x="369" y="0"/>
                    <a:pt x="391" y="12"/>
                    <a:pt x="391" y="28"/>
                  </a:cubicBezTo>
                  <a:cubicBezTo>
                    <a:pt x="391" y="43"/>
                    <a:pt x="369" y="56"/>
                    <a:pt x="341" y="56"/>
                  </a:cubicBezTo>
                  <a:cubicBezTo>
                    <a:pt x="50" y="56"/>
                    <a:pt x="50" y="56"/>
                    <a:pt x="50" y="56"/>
                  </a:cubicBezTo>
                  <a:cubicBezTo>
                    <a:pt x="22" y="56"/>
                    <a:pt x="0" y="43"/>
                    <a:pt x="0" y="28"/>
                  </a:cubicBezTo>
                  <a:cubicBezTo>
                    <a:pt x="0" y="20"/>
                    <a:pt x="5" y="13"/>
                    <a:pt x="14" y="8"/>
                  </a:cubicBezTo>
                  <a:cubicBezTo>
                    <a:pt x="24" y="3"/>
                    <a:pt x="36" y="0"/>
                    <a:pt x="50" y="0"/>
                  </a:cubicBezTo>
                  <a:lnTo>
                    <a:pt x="34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2495"/>
              <a:endParaRPr lang="zh-CN" altLang="en-US" sz="1900">
                <a:solidFill>
                  <a:schemeClr val="tx1">
                    <a:lumMod val="50000"/>
                    <a:lumOff val="50000"/>
                  </a:schemeClr>
                </a:solidFill>
                <a:latin typeface="Calibri" panose="020F0502020204030204"/>
                <a:ea typeface="宋体" panose="02010600030101010101" pitchFamily="2" charset="-122"/>
              </a:endParaRPr>
            </a:p>
          </p:txBody>
        </p:sp>
        <p:sp>
          <p:nvSpPr>
            <p:cNvPr id="187" name="Freeform 463"/>
            <p:cNvSpPr/>
            <p:nvPr/>
          </p:nvSpPr>
          <p:spPr bwMode="auto">
            <a:xfrm>
              <a:off x="5556251" y="5895976"/>
              <a:ext cx="1090613" cy="211138"/>
            </a:xfrm>
            <a:custGeom>
              <a:avLst/>
              <a:gdLst>
                <a:gd name="T0" fmla="*/ 240 w 290"/>
                <a:gd name="T1" fmla="*/ 0 h 56"/>
                <a:gd name="T2" fmla="*/ 290 w 290"/>
                <a:gd name="T3" fmla="*/ 28 h 56"/>
                <a:gd name="T4" fmla="*/ 240 w 290"/>
                <a:gd name="T5" fmla="*/ 56 h 56"/>
                <a:gd name="T6" fmla="*/ 50 w 290"/>
                <a:gd name="T7" fmla="*/ 56 h 56"/>
                <a:gd name="T8" fmla="*/ 0 w 290"/>
                <a:gd name="T9" fmla="*/ 28 h 56"/>
                <a:gd name="T10" fmla="*/ 15 w 290"/>
                <a:gd name="T11" fmla="*/ 8 h 56"/>
                <a:gd name="T12" fmla="*/ 50 w 290"/>
                <a:gd name="T13" fmla="*/ 0 h 56"/>
                <a:gd name="T14" fmla="*/ 240 w 290"/>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56">
                  <a:moveTo>
                    <a:pt x="240" y="0"/>
                  </a:moveTo>
                  <a:cubicBezTo>
                    <a:pt x="268" y="0"/>
                    <a:pt x="290" y="12"/>
                    <a:pt x="290" y="28"/>
                  </a:cubicBezTo>
                  <a:cubicBezTo>
                    <a:pt x="290" y="43"/>
                    <a:pt x="268" y="56"/>
                    <a:pt x="240" y="56"/>
                  </a:cubicBezTo>
                  <a:cubicBezTo>
                    <a:pt x="50" y="56"/>
                    <a:pt x="50" y="56"/>
                    <a:pt x="50" y="56"/>
                  </a:cubicBezTo>
                  <a:cubicBezTo>
                    <a:pt x="23" y="56"/>
                    <a:pt x="0" y="43"/>
                    <a:pt x="0" y="28"/>
                  </a:cubicBezTo>
                  <a:cubicBezTo>
                    <a:pt x="0" y="20"/>
                    <a:pt x="6" y="13"/>
                    <a:pt x="15" y="8"/>
                  </a:cubicBezTo>
                  <a:cubicBezTo>
                    <a:pt x="24" y="3"/>
                    <a:pt x="37" y="0"/>
                    <a:pt x="50" y="0"/>
                  </a:cubicBezTo>
                  <a:lnTo>
                    <a:pt x="24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2495"/>
              <a:endParaRPr lang="zh-CN" altLang="en-US" sz="1900">
                <a:solidFill>
                  <a:schemeClr val="tx1">
                    <a:lumMod val="50000"/>
                    <a:lumOff val="50000"/>
                  </a:schemeClr>
                </a:solidFill>
                <a:latin typeface="Calibri" panose="020F0502020204030204"/>
                <a:ea typeface="宋体" panose="02010600030101010101" pitchFamily="2" charset="-122"/>
              </a:endParaRPr>
            </a:p>
          </p:txBody>
        </p:sp>
        <p:sp>
          <p:nvSpPr>
            <p:cNvPr id="188" name="Freeform 464"/>
            <p:cNvSpPr/>
            <p:nvPr/>
          </p:nvSpPr>
          <p:spPr bwMode="auto">
            <a:xfrm>
              <a:off x="6286501" y="3416301"/>
              <a:ext cx="285750" cy="744538"/>
            </a:xfrm>
            <a:custGeom>
              <a:avLst/>
              <a:gdLst>
                <a:gd name="T0" fmla="*/ 76 w 76"/>
                <a:gd name="T1" fmla="*/ 41 h 198"/>
                <a:gd name="T2" fmla="*/ 76 w 76"/>
                <a:gd name="T3" fmla="*/ 158 h 198"/>
                <a:gd name="T4" fmla="*/ 25 w 76"/>
                <a:gd name="T5" fmla="*/ 198 h 198"/>
                <a:gd name="T6" fmla="*/ 0 w 76"/>
                <a:gd name="T7" fmla="*/ 198 h 198"/>
                <a:gd name="T8" fmla="*/ 0 w 76"/>
                <a:gd name="T9" fmla="*/ 0 h 198"/>
                <a:gd name="T10" fmla="*/ 25 w 76"/>
                <a:gd name="T11" fmla="*/ 0 h 198"/>
                <a:gd name="T12" fmla="*/ 76 w 76"/>
                <a:gd name="T13" fmla="*/ 41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41"/>
                  </a:moveTo>
                  <a:cubicBezTo>
                    <a:pt x="76" y="158"/>
                    <a:pt x="76" y="158"/>
                    <a:pt x="76" y="158"/>
                  </a:cubicBezTo>
                  <a:cubicBezTo>
                    <a:pt x="76" y="180"/>
                    <a:pt x="53" y="198"/>
                    <a:pt x="25" y="198"/>
                  </a:cubicBezTo>
                  <a:cubicBezTo>
                    <a:pt x="0" y="198"/>
                    <a:pt x="0" y="198"/>
                    <a:pt x="0" y="198"/>
                  </a:cubicBezTo>
                  <a:cubicBezTo>
                    <a:pt x="0" y="0"/>
                    <a:pt x="0" y="0"/>
                    <a:pt x="0" y="0"/>
                  </a:cubicBezTo>
                  <a:cubicBezTo>
                    <a:pt x="25" y="0"/>
                    <a:pt x="25" y="0"/>
                    <a:pt x="25" y="0"/>
                  </a:cubicBezTo>
                  <a:cubicBezTo>
                    <a:pt x="53" y="0"/>
                    <a:pt x="76" y="18"/>
                    <a:pt x="76"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2495"/>
              <a:endParaRPr lang="zh-CN" altLang="en-US" sz="1900">
                <a:solidFill>
                  <a:schemeClr val="tx1">
                    <a:lumMod val="50000"/>
                    <a:lumOff val="50000"/>
                  </a:schemeClr>
                </a:solidFill>
                <a:latin typeface="Calibri" panose="020F0502020204030204"/>
                <a:ea typeface="宋体" panose="02010600030101010101" pitchFamily="2" charset="-122"/>
              </a:endParaRPr>
            </a:p>
          </p:txBody>
        </p:sp>
        <p:sp>
          <p:nvSpPr>
            <p:cNvPr id="189" name="Freeform 465"/>
            <p:cNvSpPr/>
            <p:nvPr/>
          </p:nvSpPr>
          <p:spPr bwMode="auto">
            <a:xfrm>
              <a:off x="5948363" y="754063"/>
              <a:ext cx="307975" cy="658813"/>
            </a:xfrm>
            <a:custGeom>
              <a:avLst/>
              <a:gdLst>
                <a:gd name="T0" fmla="*/ 82 w 82"/>
                <a:gd name="T1" fmla="*/ 41 h 175"/>
                <a:gd name="T2" fmla="*/ 82 w 82"/>
                <a:gd name="T3" fmla="*/ 134 h 175"/>
                <a:gd name="T4" fmla="*/ 41 w 82"/>
                <a:gd name="T5" fmla="*/ 175 h 175"/>
                <a:gd name="T6" fmla="*/ 12 w 82"/>
                <a:gd name="T7" fmla="*/ 163 h 175"/>
                <a:gd name="T8" fmla="*/ 0 w 82"/>
                <a:gd name="T9" fmla="*/ 134 h 175"/>
                <a:gd name="T10" fmla="*/ 0 w 82"/>
                <a:gd name="T11" fmla="*/ 41 h 175"/>
                <a:gd name="T12" fmla="*/ 41 w 82"/>
                <a:gd name="T13" fmla="*/ 0 h 175"/>
                <a:gd name="T14" fmla="*/ 82 w 82"/>
                <a:gd name="T15" fmla="*/ 41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75">
                  <a:moveTo>
                    <a:pt x="82" y="41"/>
                  </a:moveTo>
                  <a:cubicBezTo>
                    <a:pt x="82" y="134"/>
                    <a:pt x="82" y="134"/>
                    <a:pt x="82" y="134"/>
                  </a:cubicBezTo>
                  <a:cubicBezTo>
                    <a:pt x="82" y="157"/>
                    <a:pt x="64" y="175"/>
                    <a:pt x="41" y="175"/>
                  </a:cubicBezTo>
                  <a:cubicBezTo>
                    <a:pt x="30" y="175"/>
                    <a:pt x="20" y="171"/>
                    <a:pt x="12" y="163"/>
                  </a:cubicBezTo>
                  <a:cubicBezTo>
                    <a:pt x="5" y="156"/>
                    <a:pt x="0" y="146"/>
                    <a:pt x="0" y="134"/>
                  </a:cubicBezTo>
                  <a:cubicBezTo>
                    <a:pt x="0" y="41"/>
                    <a:pt x="0" y="41"/>
                    <a:pt x="0" y="41"/>
                  </a:cubicBezTo>
                  <a:cubicBezTo>
                    <a:pt x="0" y="19"/>
                    <a:pt x="19" y="0"/>
                    <a:pt x="41" y="0"/>
                  </a:cubicBezTo>
                  <a:cubicBezTo>
                    <a:pt x="64" y="0"/>
                    <a:pt x="82" y="19"/>
                    <a:pt x="82"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2495"/>
              <a:endParaRPr lang="zh-CN" altLang="en-US" sz="1900">
                <a:solidFill>
                  <a:schemeClr val="tx1">
                    <a:lumMod val="50000"/>
                    <a:lumOff val="50000"/>
                  </a:schemeClr>
                </a:solidFill>
                <a:latin typeface="Calibri" panose="020F0502020204030204"/>
                <a:ea typeface="宋体" panose="02010600030101010101" pitchFamily="2" charset="-122"/>
              </a:endParaRPr>
            </a:p>
          </p:txBody>
        </p:sp>
        <p:sp>
          <p:nvSpPr>
            <p:cNvPr id="190" name="Freeform 466"/>
            <p:cNvSpPr/>
            <p:nvPr/>
          </p:nvSpPr>
          <p:spPr bwMode="auto">
            <a:xfrm>
              <a:off x="5635626" y="2449513"/>
              <a:ext cx="285750" cy="744538"/>
            </a:xfrm>
            <a:custGeom>
              <a:avLst/>
              <a:gdLst>
                <a:gd name="T0" fmla="*/ 76 w 76"/>
                <a:gd name="T1" fmla="*/ 0 h 198"/>
                <a:gd name="T2" fmla="*/ 76 w 76"/>
                <a:gd name="T3" fmla="*/ 198 h 198"/>
                <a:gd name="T4" fmla="*/ 51 w 76"/>
                <a:gd name="T5" fmla="*/ 198 h 198"/>
                <a:gd name="T6" fmla="*/ 0 w 76"/>
                <a:gd name="T7" fmla="*/ 157 h 198"/>
                <a:gd name="T8" fmla="*/ 0 w 76"/>
                <a:gd name="T9" fmla="*/ 40 h 198"/>
                <a:gd name="T10" fmla="*/ 51 w 76"/>
                <a:gd name="T11" fmla="*/ 0 h 198"/>
                <a:gd name="T12" fmla="*/ 76 w 76"/>
                <a:gd name="T13" fmla="*/ 0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0"/>
                  </a:moveTo>
                  <a:cubicBezTo>
                    <a:pt x="76" y="198"/>
                    <a:pt x="76" y="198"/>
                    <a:pt x="76" y="198"/>
                  </a:cubicBezTo>
                  <a:cubicBezTo>
                    <a:pt x="51" y="198"/>
                    <a:pt x="51" y="198"/>
                    <a:pt x="51" y="198"/>
                  </a:cubicBezTo>
                  <a:cubicBezTo>
                    <a:pt x="23" y="198"/>
                    <a:pt x="0" y="180"/>
                    <a:pt x="0" y="157"/>
                  </a:cubicBezTo>
                  <a:cubicBezTo>
                    <a:pt x="0" y="40"/>
                    <a:pt x="0" y="40"/>
                    <a:pt x="0" y="40"/>
                  </a:cubicBezTo>
                  <a:cubicBezTo>
                    <a:pt x="0" y="18"/>
                    <a:pt x="23" y="0"/>
                    <a:pt x="51" y="0"/>
                  </a:cubicBezTo>
                  <a:lnTo>
                    <a:pt x="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2495"/>
              <a:endParaRPr lang="zh-CN" altLang="en-US" sz="1900">
                <a:solidFill>
                  <a:schemeClr val="tx1">
                    <a:lumMod val="50000"/>
                    <a:lumOff val="50000"/>
                  </a:schemeClr>
                </a:solidFill>
                <a:latin typeface="Calibri" panose="020F0502020204030204"/>
                <a:ea typeface="宋体" panose="02010600030101010101" pitchFamily="2" charset="-122"/>
              </a:endParaRPr>
            </a:p>
          </p:txBody>
        </p:sp>
        <p:sp>
          <p:nvSpPr>
            <p:cNvPr id="191" name="Freeform 467"/>
            <p:cNvSpPr/>
            <p:nvPr/>
          </p:nvSpPr>
          <p:spPr bwMode="auto">
            <a:xfrm>
              <a:off x="3951288" y="1539876"/>
              <a:ext cx="571500" cy="587375"/>
            </a:xfrm>
            <a:custGeom>
              <a:avLst/>
              <a:gdLst>
                <a:gd name="T0" fmla="*/ 140 w 152"/>
                <a:gd name="T1" fmla="*/ 82 h 156"/>
                <a:gd name="T2" fmla="*/ 152 w 152"/>
                <a:gd name="T3" fmla="*/ 111 h 156"/>
                <a:gd name="T4" fmla="*/ 140 w 152"/>
                <a:gd name="T5" fmla="*/ 140 h 156"/>
                <a:gd name="T6" fmla="*/ 82 w 152"/>
                <a:gd name="T7" fmla="*/ 140 h 156"/>
                <a:gd name="T8" fmla="*/ 16 w 152"/>
                <a:gd name="T9" fmla="*/ 74 h 156"/>
                <a:gd name="T10" fmla="*/ 16 w 152"/>
                <a:gd name="T11" fmla="*/ 16 h 156"/>
                <a:gd name="T12" fmla="*/ 74 w 152"/>
                <a:gd name="T13" fmla="*/ 16 h 156"/>
                <a:gd name="T14" fmla="*/ 140 w 152"/>
                <a:gd name="T15" fmla="*/ 82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40" y="82"/>
                  </a:moveTo>
                  <a:cubicBezTo>
                    <a:pt x="148" y="90"/>
                    <a:pt x="152" y="100"/>
                    <a:pt x="152" y="111"/>
                  </a:cubicBezTo>
                  <a:cubicBezTo>
                    <a:pt x="152" y="121"/>
                    <a:pt x="148" y="132"/>
                    <a:pt x="140" y="140"/>
                  </a:cubicBezTo>
                  <a:cubicBezTo>
                    <a:pt x="124" y="156"/>
                    <a:pt x="98" y="156"/>
                    <a:pt x="82" y="140"/>
                  </a:cubicBezTo>
                  <a:cubicBezTo>
                    <a:pt x="16" y="74"/>
                    <a:pt x="16" y="74"/>
                    <a:pt x="16" y="74"/>
                  </a:cubicBezTo>
                  <a:cubicBezTo>
                    <a:pt x="0" y="58"/>
                    <a:pt x="0" y="32"/>
                    <a:pt x="16" y="16"/>
                  </a:cubicBezTo>
                  <a:cubicBezTo>
                    <a:pt x="32" y="0"/>
                    <a:pt x="58" y="0"/>
                    <a:pt x="74" y="16"/>
                  </a:cubicBezTo>
                  <a:lnTo>
                    <a:pt x="140"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2495"/>
              <a:endParaRPr lang="zh-CN" altLang="en-US" sz="1900">
                <a:solidFill>
                  <a:schemeClr val="tx1">
                    <a:lumMod val="50000"/>
                    <a:lumOff val="50000"/>
                  </a:schemeClr>
                </a:solidFill>
                <a:latin typeface="Calibri" panose="020F0502020204030204"/>
                <a:ea typeface="宋体" panose="02010600030101010101" pitchFamily="2" charset="-122"/>
              </a:endParaRPr>
            </a:p>
          </p:txBody>
        </p:sp>
        <p:sp>
          <p:nvSpPr>
            <p:cNvPr id="192" name="Freeform 468"/>
            <p:cNvSpPr/>
            <p:nvPr/>
          </p:nvSpPr>
          <p:spPr bwMode="auto">
            <a:xfrm>
              <a:off x="3294063" y="3122613"/>
              <a:ext cx="657225" cy="307975"/>
            </a:xfrm>
            <a:custGeom>
              <a:avLst/>
              <a:gdLst>
                <a:gd name="T0" fmla="*/ 134 w 175"/>
                <a:gd name="T1" fmla="*/ 0 h 82"/>
                <a:gd name="T2" fmla="*/ 175 w 175"/>
                <a:gd name="T3" fmla="*/ 41 h 82"/>
                <a:gd name="T4" fmla="*/ 134 w 175"/>
                <a:gd name="T5" fmla="*/ 82 h 82"/>
                <a:gd name="T6" fmla="*/ 41 w 175"/>
                <a:gd name="T7" fmla="*/ 82 h 82"/>
                <a:gd name="T8" fmla="*/ 0 w 175"/>
                <a:gd name="T9" fmla="*/ 41 h 82"/>
                <a:gd name="T10" fmla="*/ 12 w 175"/>
                <a:gd name="T11" fmla="*/ 12 h 82"/>
                <a:gd name="T12" fmla="*/ 41 w 175"/>
                <a:gd name="T13" fmla="*/ 0 h 82"/>
                <a:gd name="T14" fmla="*/ 134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4" y="0"/>
                  </a:moveTo>
                  <a:cubicBezTo>
                    <a:pt x="156" y="0"/>
                    <a:pt x="175" y="19"/>
                    <a:pt x="175" y="41"/>
                  </a:cubicBezTo>
                  <a:cubicBezTo>
                    <a:pt x="175" y="64"/>
                    <a:pt x="156" y="82"/>
                    <a:pt x="134" y="82"/>
                  </a:cubicBezTo>
                  <a:cubicBezTo>
                    <a:pt x="41" y="82"/>
                    <a:pt x="41" y="82"/>
                    <a:pt x="41" y="82"/>
                  </a:cubicBezTo>
                  <a:cubicBezTo>
                    <a:pt x="18" y="82"/>
                    <a:pt x="0" y="64"/>
                    <a:pt x="0" y="41"/>
                  </a:cubicBezTo>
                  <a:cubicBezTo>
                    <a:pt x="0" y="30"/>
                    <a:pt x="4" y="20"/>
                    <a:pt x="12" y="12"/>
                  </a:cubicBezTo>
                  <a:cubicBezTo>
                    <a:pt x="19" y="5"/>
                    <a:pt x="29" y="0"/>
                    <a:pt x="41" y="0"/>
                  </a:cubicBezTo>
                  <a:lnTo>
                    <a:pt x="13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2495"/>
              <a:endParaRPr lang="zh-CN" altLang="en-US" sz="1900">
                <a:solidFill>
                  <a:schemeClr val="tx1">
                    <a:lumMod val="50000"/>
                    <a:lumOff val="50000"/>
                  </a:schemeClr>
                </a:solidFill>
                <a:latin typeface="Calibri" panose="020F0502020204030204"/>
                <a:ea typeface="宋体" panose="02010600030101010101" pitchFamily="2" charset="-122"/>
              </a:endParaRPr>
            </a:p>
          </p:txBody>
        </p:sp>
      </p:grpSp>
      <p:sp>
        <p:nvSpPr>
          <p:cNvPr id="193" name="矩形 3"/>
          <p:cNvSpPr>
            <a:spLocks noChangeArrowheads="1"/>
          </p:cNvSpPr>
          <p:nvPr/>
        </p:nvSpPr>
        <p:spPr bwMode="auto">
          <a:xfrm>
            <a:off x="2744222" y="4470080"/>
            <a:ext cx="1210226" cy="399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91413" tIns="45708" rIns="91413" bIns="45708">
            <a:spAutoFit/>
          </a:bodyPr>
          <a:lstStyle/>
          <a:p>
            <a:r>
              <a:rPr lang="zh-CN" altLang="en-US" sz="2000" dirty="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rPr>
              <a:t>效益预测</a:t>
            </a:r>
            <a:endParaRPr lang="zh-CN" altLang="en-US" sz="2000" dirty="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endParaRPr>
          </a:p>
        </p:txBody>
      </p:sp>
      <p:sp>
        <p:nvSpPr>
          <p:cNvPr id="194" name="文本框 13"/>
          <p:cNvSpPr txBox="1"/>
          <p:nvPr/>
        </p:nvSpPr>
        <p:spPr>
          <a:xfrm>
            <a:off x="915974" y="4823787"/>
            <a:ext cx="3110599" cy="753185"/>
          </a:xfrm>
          <a:prstGeom prst="rect">
            <a:avLst/>
          </a:prstGeom>
          <a:noFill/>
        </p:spPr>
        <p:txBody>
          <a:bodyPr wrap="square" lIns="87737" tIns="43867" rIns="87737" bIns="43867" rtlCol="0">
            <a:spAutoFit/>
          </a:bodyPr>
          <a:lstStyle/>
          <a:p>
            <a:pPr algn="r">
              <a:lnSpc>
                <a:spcPct val="120000"/>
              </a:lnSpc>
              <a:spcBef>
                <a:spcPct val="0"/>
              </a:spcBef>
              <a:buNone/>
            </a:pPr>
            <a:r>
              <a:rPr lang="zh-CN" altLang="en-US" sz="1200" dirty="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rPr>
              <a:t>在此录入上述图表的综合描述说明，在此录入上述图表的综合描述说明，在此录入上述图表的综合描述说明。</a:t>
            </a:r>
            <a:endParaRPr lang="zh-CN" altLang="en-US" sz="1200" dirty="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endParaRPr>
          </a:p>
        </p:txBody>
      </p:sp>
      <p:grpSp>
        <p:nvGrpSpPr>
          <p:cNvPr id="195" name="Group 23"/>
          <p:cNvGrpSpPr/>
          <p:nvPr/>
        </p:nvGrpSpPr>
        <p:grpSpPr>
          <a:xfrm>
            <a:off x="4636253" y="4749393"/>
            <a:ext cx="342489" cy="298578"/>
            <a:chOff x="7540014" y="4306907"/>
            <a:chExt cx="389342" cy="339426"/>
          </a:xfrm>
          <a:solidFill>
            <a:schemeClr val="bg1"/>
          </a:solidFill>
        </p:grpSpPr>
        <p:sp>
          <p:nvSpPr>
            <p:cNvPr id="196" name="Freeform 110"/>
            <p:cNvSpPr/>
            <p:nvPr/>
          </p:nvSpPr>
          <p:spPr bwMode="auto">
            <a:xfrm>
              <a:off x="7799575" y="4409234"/>
              <a:ext cx="102328" cy="102328"/>
            </a:xfrm>
            <a:custGeom>
              <a:avLst/>
              <a:gdLst>
                <a:gd name="T0" fmla="*/ 0 w 41"/>
                <a:gd name="T1" fmla="*/ 39 h 41"/>
                <a:gd name="T2" fmla="*/ 3 w 41"/>
                <a:gd name="T3" fmla="*/ 41 h 41"/>
                <a:gd name="T4" fmla="*/ 41 w 41"/>
                <a:gd name="T5" fmla="*/ 3 h 41"/>
                <a:gd name="T6" fmla="*/ 39 w 41"/>
                <a:gd name="T7" fmla="*/ 0 h 41"/>
                <a:gd name="T8" fmla="*/ 0 w 41"/>
                <a:gd name="T9" fmla="*/ 39 h 41"/>
              </a:gdLst>
              <a:ahLst/>
              <a:cxnLst>
                <a:cxn ang="0">
                  <a:pos x="T0" y="T1"/>
                </a:cxn>
                <a:cxn ang="0">
                  <a:pos x="T2" y="T3"/>
                </a:cxn>
                <a:cxn ang="0">
                  <a:pos x="T4" y="T5"/>
                </a:cxn>
                <a:cxn ang="0">
                  <a:pos x="T6" y="T7"/>
                </a:cxn>
                <a:cxn ang="0">
                  <a:pos x="T8" y="T9"/>
                </a:cxn>
              </a:cxnLst>
              <a:rect l="0" t="0" r="r" b="b"/>
              <a:pathLst>
                <a:path w="41" h="41">
                  <a:moveTo>
                    <a:pt x="0" y="39"/>
                  </a:moveTo>
                  <a:lnTo>
                    <a:pt x="3" y="41"/>
                  </a:lnTo>
                  <a:lnTo>
                    <a:pt x="41" y="3"/>
                  </a:lnTo>
                  <a:lnTo>
                    <a:pt x="39" y="0"/>
                  </a:lnTo>
                  <a:lnTo>
                    <a:pt x="0"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lumMod val="50000"/>
                    <a:lumOff val="50000"/>
                  </a:schemeClr>
                </a:solidFill>
              </a:endParaRPr>
            </a:p>
          </p:txBody>
        </p:sp>
        <p:sp>
          <p:nvSpPr>
            <p:cNvPr id="197" name="Freeform 111"/>
            <p:cNvSpPr/>
            <p:nvPr/>
          </p:nvSpPr>
          <p:spPr bwMode="auto">
            <a:xfrm>
              <a:off x="7777112" y="4381780"/>
              <a:ext cx="109814" cy="114806"/>
            </a:xfrm>
            <a:custGeom>
              <a:avLst/>
              <a:gdLst>
                <a:gd name="T0" fmla="*/ 37 w 44"/>
                <a:gd name="T1" fmla="*/ 0 h 46"/>
                <a:gd name="T2" fmla="*/ 0 w 44"/>
                <a:gd name="T3" fmla="*/ 39 h 46"/>
                <a:gd name="T4" fmla="*/ 6 w 44"/>
                <a:gd name="T5" fmla="*/ 46 h 46"/>
                <a:gd name="T6" fmla="*/ 44 w 44"/>
                <a:gd name="T7" fmla="*/ 8 h 46"/>
                <a:gd name="T8" fmla="*/ 37 w 44"/>
                <a:gd name="T9" fmla="*/ 0 h 46"/>
              </a:gdLst>
              <a:ahLst/>
              <a:cxnLst>
                <a:cxn ang="0">
                  <a:pos x="T0" y="T1"/>
                </a:cxn>
                <a:cxn ang="0">
                  <a:pos x="T2" y="T3"/>
                </a:cxn>
                <a:cxn ang="0">
                  <a:pos x="T4" y="T5"/>
                </a:cxn>
                <a:cxn ang="0">
                  <a:pos x="T6" y="T7"/>
                </a:cxn>
                <a:cxn ang="0">
                  <a:pos x="T8" y="T9"/>
                </a:cxn>
              </a:cxnLst>
              <a:rect l="0" t="0" r="r" b="b"/>
              <a:pathLst>
                <a:path w="44" h="46">
                  <a:moveTo>
                    <a:pt x="37" y="0"/>
                  </a:moveTo>
                  <a:lnTo>
                    <a:pt x="0" y="39"/>
                  </a:lnTo>
                  <a:lnTo>
                    <a:pt x="6" y="46"/>
                  </a:lnTo>
                  <a:lnTo>
                    <a:pt x="44" y="8"/>
                  </a:lnTo>
                  <a:lnTo>
                    <a:pt x="3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lumMod val="50000"/>
                    <a:lumOff val="50000"/>
                  </a:schemeClr>
                </a:solidFill>
              </a:endParaRPr>
            </a:p>
          </p:txBody>
        </p:sp>
        <p:sp>
          <p:nvSpPr>
            <p:cNvPr id="198" name="Freeform 112"/>
            <p:cNvSpPr/>
            <p:nvPr/>
          </p:nvSpPr>
          <p:spPr bwMode="auto">
            <a:xfrm>
              <a:off x="7757146" y="4366805"/>
              <a:ext cx="104823" cy="104823"/>
            </a:xfrm>
            <a:custGeom>
              <a:avLst/>
              <a:gdLst>
                <a:gd name="T0" fmla="*/ 0 w 42"/>
                <a:gd name="T1" fmla="*/ 38 h 42"/>
                <a:gd name="T2" fmla="*/ 4 w 42"/>
                <a:gd name="T3" fmla="*/ 42 h 42"/>
                <a:gd name="T4" fmla="*/ 42 w 42"/>
                <a:gd name="T5" fmla="*/ 4 h 42"/>
                <a:gd name="T6" fmla="*/ 38 w 42"/>
                <a:gd name="T7" fmla="*/ 0 h 42"/>
                <a:gd name="T8" fmla="*/ 0 w 42"/>
                <a:gd name="T9" fmla="*/ 38 h 42"/>
              </a:gdLst>
              <a:ahLst/>
              <a:cxnLst>
                <a:cxn ang="0">
                  <a:pos x="T0" y="T1"/>
                </a:cxn>
                <a:cxn ang="0">
                  <a:pos x="T2" y="T3"/>
                </a:cxn>
                <a:cxn ang="0">
                  <a:pos x="T4" y="T5"/>
                </a:cxn>
                <a:cxn ang="0">
                  <a:pos x="T6" y="T7"/>
                </a:cxn>
                <a:cxn ang="0">
                  <a:pos x="T8" y="T9"/>
                </a:cxn>
              </a:cxnLst>
              <a:rect l="0" t="0" r="r" b="b"/>
              <a:pathLst>
                <a:path w="42" h="42">
                  <a:moveTo>
                    <a:pt x="0" y="38"/>
                  </a:moveTo>
                  <a:lnTo>
                    <a:pt x="4" y="42"/>
                  </a:lnTo>
                  <a:lnTo>
                    <a:pt x="42" y="4"/>
                  </a:lnTo>
                  <a:lnTo>
                    <a:pt x="38" y="0"/>
                  </a:ln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lumMod val="50000"/>
                    <a:lumOff val="50000"/>
                  </a:schemeClr>
                </a:solidFill>
              </a:endParaRPr>
            </a:p>
          </p:txBody>
        </p:sp>
        <p:sp>
          <p:nvSpPr>
            <p:cNvPr id="199" name="Freeform 113"/>
            <p:cNvSpPr/>
            <p:nvPr/>
          </p:nvSpPr>
          <p:spPr bwMode="auto">
            <a:xfrm>
              <a:off x="7729693" y="4469133"/>
              <a:ext cx="69882" cy="69882"/>
            </a:xfrm>
            <a:custGeom>
              <a:avLst/>
              <a:gdLst>
                <a:gd name="T0" fmla="*/ 28 w 28"/>
                <a:gd name="T1" fmla="*/ 20 h 28"/>
                <a:gd name="T2" fmla="*/ 8 w 28"/>
                <a:gd name="T3" fmla="*/ 0 h 28"/>
                <a:gd name="T4" fmla="*/ 0 w 28"/>
                <a:gd name="T5" fmla="*/ 20 h 28"/>
                <a:gd name="T6" fmla="*/ 9 w 28"/>
                <a:gd name="T7" fmla="*/ 28 h 28"/>
                <a:gd name="T8" fmla="*/ 28 w 28"/>
                <a:gd name="T9" fmla="*/ 20 h 28"/>
              </a:gdLst>
              <a:ahLst/>
              <a:cxnLst>
                <a:cxn ang="0">
                  <a:pos x="T0" y="T1"/>
                </a:cxn>
                <a:cxn ang="0">
                  <a:pos x="T2" y="T3"/>
                </a:cxn>
                <a:cxn ang="0">
                  <a:pos x="T4" y="T5"/>
                </a:cxn>
                <a:cxn ang="0">
                  <a:pos x="T6" y="T7"/>
                </a:cxn>
                <a:cxn ang="0">
                  <a:pos x="T8" y="T9"/>
                </a:cxn>
              </a:cxnLst>
              <a:rect l="0" t="0" r="r" b="b"/>
              <a:pathLst>
                <a:path w="28" h="28">
                  <a:moveTo>
                    <a:pt x="28" y="20"/>
                  </a:moveTo>
                  <a:lnTo>
                    <a:pt x="8" y="0"/>
                  </a:lnTo>
                  <a:lnTo>
                    <a:pt x="0" y="20"/>
                  </a:lnTo>
                  <a:lnTo>
                    <a:pt x="9" y="28"/>
                  </a:lnTo>
                  <a:lnTo>
                    <a:pt x="28"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lumMod val="50000"/>
                    <a:lumOff val="50000"/>
                  </a:schemeClr>
                </a:solidFill>
              </a:endParaRPr>
            </a:p>
          </p:txBody>
        </p:sp>
        <p:sp>
          <p:nvSpPr>
            <p:cNvPr id="200" name="Freeform 114"/>
            <p:cNvSpPr/>
            <p:nvPr/>
          </p:nvSpPr>
          <p:spPr bwMode="auto">
            <a:xfrm>
              <a:off x="7712222" y="4526535"/>
              <a:ext cx="34941" cy="32446"/>
            </a:xfrm>
            <a:custGeom>
              <a:avLst/>
              <a:gdLst>
                <a:gd name="T0" fmla="*/ 0 w 14"/>
                <a:gd name="T1" fmla="*/ 13 h 13"/>
                <a:gd name="T2" fmla="*/ 14 w 14"/>
                <a:gd name="T3" fmla="*/ 6 h 13"/>
                <a:gd name="T4" fmla="*/ 6 w 14"/>
                <a:gd name="T5" fmla="*/ 0 h 13"/>
                <a:gd name="T6" fmla="*/ 0 w 14"/>
                <a:gd name="T7" fmla="*/ 13 h 13"/>
              </a:gdLst>
              <a:ahLst/>
              <a:cxnLst>
                <a:cxn ang="0">
                  <a:pos x="T0" y="T1"/>
                </a:cxn>
                <a:cxn ang="0">
                  <a:pos x="T2" y="T3"/>
                </a:cxn>
                <a:cxn ang="0">
                  <a:pos x="T4" y="T5"/>
                </a:cxn>
                <a:cxn ang="0">
                  <a:pos x="T6" y="T7"/>
                </a:cxn>
              </a:cxnLst>
              <a:rect l="0" t="0" r="r" b="b"/>
              <a:pathLst>
                <a:path w="14" h="13">
                  <a:moveTo>
                    <a:pt x="0" y="13"/>
                  </a:moveTo>
                  <a:lnTo>
                    <a:pt x="14" y="6"/>
                  </a:lnTo>
                  <a:lnTo>
                    <a:pt x="6" y="0"/>
                  </a:lnTo>
                  <a:lnTo>
                    <a:pt x="0"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lumMod val="50000"/>
                    <a:lumOff val="50000"/>
                  </a:schemeClr>
                </a:solidFill>
              </a:endParaRPr>
            </a:p>
          </p:txBody>
        </p:sp>
        <p:sp>
          <p:nvSpPr>
            <p:cNvPr id="201" name="Freeform 115"/>
            <p:cNvSpPr/>
            <p:nvPr/>
          </p:nvSpPr>
          <p:spPr bwMode="auto">
            <a:xfrm>
              <a:off x="7859474" y="4341848"/>
              <a:ext cx="69882" cy="69882"/>
            </a:xfrm>
            <a:custGeom>
              <a:avLst/>
              <a:gdLst>
                <a:gd name="T0" fmla="*/ 7 w 28"/>
                <a:gd name="T1" fmla="*/ 0 h 28"/>
                <a:gd name="T2" fmla="*/ 0 w 28"/>
                <a:gd name="T3" fmla="*/ 8 h 28"/>
                <a:gd name="T4" fmla="*/ 20 w 28"/>
                <a:gd name="T5" fmla="*/ 28 h 28"/>
                <a:gd name="T6" fmla="*/ 28 w 28"/>
                <a:gd name="T7" fmla="*/ 20 h 28"/>
                <a:gd name="T8" fmla="*/ 7 w 28"/>
                <a:gd name="T9" fmla="*/ 0 h 28"/>
              </a:gdLst>
              <a:ahLst/>
              <a:cxnLst>
                <a:cxn ang="0">
                  <a:pos x="T0" y="T1"/>
                </a:cxn>
                <a:cxn ang="0">
                  <a:pos x="T2" y="T3"/>
                </a:cxn>
                <a:cxn ang="0">
                  <a:pos x="T4" y="T5"/>
                </a:cxn>
                <a:cxn ang="0">
                  <a:pos x="T6" y="T7"/>
                </a:cxn>
                <a:cxn ang="0">
                  <a:pos x="T8" y="T9"/>
                </a:cxn>
              </a:cxnLst>
              <a:rect l="0" t="0" r="r" b="b"/>
              <a:pathLst>
                <a:path w="28" h="28">
                  <a:moveTo>
                    <a:pt x="7" y="0"/>
                  </a:moveTo>
                  <a:lnTo>
                    <a:pt x="0" y="8"/>
                  </a:lnTo>
                  <a:lnTo>
                    <a:pt x="20" y="28"/>
                  </a:lnTo>
                  <a:lnTo>
                    <a:pt x="28" y="2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lumMod val="50000"/>
                    <a:lumOff val="50000"/>
                  </a:schemeClr>
                </a:solidFill>
              </a:endParaRPr>
            </a:p>
          </p:txBody>
        </p:sp>
        <p:sp>
          <p:nvSpPr>
            <p:cNvPr id="202" name="Freeform 116"/>
            <p:cNvSpPr/>
            <p:nvPr/>
          </p:nvSpPr>
          <p:spPr bwMode="auto">
            <a:xfrm>
              <a:off x="7540014" y="4306907"/>
              <a:ext cx="279527" cy="339426"/>
            </a:xfrm>
            <a:custGeom>
              <a:avLst/>
              <a:gdLst>
                <a:gd name="T0" fmla="*/ 104 w 112"/>
                <a:gd name="T1" fmla="*/ 101 h 136"/>
                <a:gd name="T2" fmla="*/ 83 w 112"/>
                <a:gd name="T3" fmla="*/ 101 h 136"/>
                <a:gd name="T4" fmla="*/ 83 w 112"/>
                <a:gd name="T5" fmla="*/ 129 h 136"/>
                <a:gd name="T6" fmla="*/ 7 w 112"/>
                <a:gd name="T7" fmla="*/ 129 h 136"/>
                <a:gd name="T8" fmla="*/ 7 w 112"/>
                <a:gd name="T9" fmla="*/ 32 h 136"/>
                <a:gd name="T10" fmla="*/ 104 w 112"/>
                <a:gd name="T11" fmla="*/ 32 h 136"/>
                <a:gd name="T12" fmla="*/ 104 w 112"/>
                <a:gd name="T13" fmla="*/ 40 h 136"/>
                <a:gd name="T14" fmla="*/ 112 w 112"/>
                <a:gd name="T15" fmla="*/ 32 h 136"/>
                <a:gd name="T16" fmla="*/ 112 w 112"/>
                <a:gd name="T17" fmla="*/ 6 h 136"/>
                <a:gd name="T18" fmla="*/ 97 w 112"/>
                <a:gd name="T19" fmla="*/ 6 h 136"/>
                <a:gd name="T20" fmla="*/ 97 w 112"/>
                <a:gd name="T21" fmla="*/ 20 h 136"/>
                <a:gd name="T22" fmla="*/ 95 w 112"/>
                <a:gd name="T23" fmla="*/ 20 h 136"/>
                <a:gd name="T24" fmla="*/ 95 w 112"/>
                <a:gd name="T25" fmla="*/ 0 h 136"/>
                <a:gd name="T26" fmla="*/ 89 w 112"/>
                <a:gd name="T27" fmla="*/ 0 h 136"/>
                <a:gd name="T28" fmla="*/ 89 w 112"/>
                <a:gd name="T29" fmla="*/ 20 h 136"/>
                <a:gd name="T30" fmla="*/ 87 w 112"/>
                <a:gd name="T31" fmla="*/ 20 h 136"/>
                <a:gd name="T32" fmla="*/ 87 w 112"/>
                <a:gd name="T33" fmla="*/ 6 h 136"/>
                <a:gd name="T34" fmla="*/ 79 w 112"/>
                <a:gd name="T35" fmla="*/ 6 h 136"/>
                <a:gd name="T36" fmla="*/ 79 w 112"/>
                <a:gd name="T37" fmla="*/ 20 h 136"/>
                <a:gd name="T38" fmla="*/ 76 w 112"/>
                <a:gd name="T39" fmla="*/ 20 h 136"/>
                <a:gd name="T40" fmla="*/ 76 w 112"/>
                <a:gd name="T41" fmla="*/ 0 h 136"/>
                <a:gd name="T42" fmla="*/ 72 w 112"/>
                <a:gd name="T43" fmla="*/ 0 h 136"/>
                <a:gd name="T44" fmla="*/ 72 w 112"/>
                <a:gd name="T45" fmla="*/ 20 h 136"/>
                <a:gd name="T46" fmla="*/ 68 w 112"/>
                <a:gd name="T47" fmla="*/ 20 h 136"/>
                <a:gd name="T48" fmla="*/ 68 w 112"/>
                <a:gd name="T49" fmla="*/ 6 h 136"/>
                <a:gd name="T50" fmla="*/ 60 w 112"/>
                <a:gd name="T51" fmla="*/ 6 h 136"/>
                <a:gd name="T52" fmla="*/ 60 w 112"/>
                <a:gd name="T53" fmla="*/ 20 h 136"/>
                <a:gd name="T54" fmla="*/ 57 w 112"/>
                <a:gd name="T55" fmla="*/ 20 h 136"/>
                <a:gd name="T56" fmla="*/ 57 w 112"/>
                <a:gd name="T57" fmla="*/ 0 h 136"/>
                <a:gd name="T58" fmla="*/ 53 w 112"/>
                <a:gd name="T59" fmla="*/ 0 h 136"/>
                <a:gd name="T60" fmla="*/ 53 w 112"/>
                <a:gd name="T61" fmla="*/ 20 h 136"/>
                <a:gd name="T62" fmla="*/ 51 w 112"/>
                <a:gd name="T63" fmla="*/ 20 h 136"/>
                <a:gd name="T64" fmla="*/ 51 w 112"/>
                <a:gd name="T65" fmla="*/ 6 h 136"/>
                <a:gd name="T66" fmla="*/ 43 w 112"/>
                <a:gd name="T67" fmla="*/ 6 h 136"/>
                <a:gd name="T68" fmla="*/ 43 w 112"/>
                <a:gd name="T69" fmla="*/ 20 h 136"/>
                <a:gd name="T70" fmla="*/ 40 w 112"/>
                <a:gd name="T71" fmla="*/ 20 h 136"/>
                <a:gd name="T72" fmla="*/ 40 w 112"/>
                <a:gd name="T73" fmla="*/ 0 h 136"/>
                <a:gd name="T74" fmla="*/ 35 w 112"/>
                <a:gd name="T75" fmla="*/ 0 h 136"/>
                <a:gd name="T76" fmla="*/ 35 w 112"/>
                <a:gd name="T77" fmla="*/ 20 h 136"/>
                <a:gd name="T78" fmla="*/ 32 w 112"/>
                <a:gd name="T79" fmla="*/ 20 h 136"/>
                <a:gd name="T80" fmla="*/ 32 w 112"/>
                <a:gd name="T81" fmla="*/ 6 h 136"/>
                <a:gd name="T82" fmla="*/ 25 w 112"/>
                <a:gd name="T83" fmla="*/ 6 h 136"/>
                <a:gd name="T84" fmla="*/ 25 w 112"/>
                <a:gd name="T85" fmla="*/ 20 h 136"/>
                <a:gd name="T86" fmla="*/ 23 w 112"/>
                <a:gd name="T87" fmla="*/ 20 h 136"/>
                <a:gd name="T88" fmla="*/ 23 w 112"/>
                <a:gd name="T89" fmla="*/ 0 h 136"/>
                <a:gd name="T90" fmla="*/ 17 w 112"/>
                <a:gd name="T91" fmla="*/ 0 h 136"/>
                <a:gd name="T92" fmla="*/ 17 w 112"/>
                <a:gd name="T93" fmla="*/ 20 h 136"/>
                <a:gd name="T94" fmla="*/ 15 w 112"/>
                <a:gd name="T95" fmla="*/ 20 h 136"/>
                <a:gd name="T96" fmla="*/ 15 w 112"/>
                <a:gd name="T97" fmla="*/ 6 h 136"/>
                <a:gd name="T98" fmla="*/ 0 w 112"/>
                <a:gd name="T99" fmla="*/ 6 h 136"/>
                <a:gd name="T100" fmla="*/ 0 w 112"/>
                <a:gd name="T101" fmla="*/ 24 h 136"/>
                <a:gd name="T102" fmla="*/ 0 w 112"/>
                <a:gd name="T103" fmla="*/ 28 h 136"/>
                <a:gd name="T104" fmla="*/ 0 w 112"/>
                <a:gd name="T105" fmla="*/ 136 h 136"/>
                <a:gd name="T106" fmla="*/ 89 w 112"/>
                <a:gd name="T107" fmla="*/ 136 h 136"/>
                <a:gd name="T108" fmla="*/ 112 w 112"/>
                <a:gd name="T109" fmla="*/ 110 h 136"/>
                <a:gd name="T110" fmla="*/ 112 w 112"/>
                <a:gd name="T111" fmla="*/ 84 h 136"/>
                <a:gd name="T112" fmla="*/ 104 w 112"/>
                <a:gd name="T113" fmla="*/ 92 h 136"/>
                <a:gd name="T114" fmla="*/ 104 w 112"/>
                <a:gd name="T115"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lumMod val="50000"/>
                    <a:lumOff val="50000"/>
                  </a:schemeClr>
                </a:solidFill>
              </a:endParaRPr>
            </a:p>
          </p:txBody>
        </p:sp>
        <p:sp>
          <p:nvSpPr>
            <p:cNvPr id="203" name="Rectangle 117"/>
            <p:cNvSpPr>
              <a:spLocks noChangeArrowheads="1"/>
            </p:cNvSpPr>
            <p:nvPr/>
          </p:nvSpPr>
          <p:spPr bwMode="auto">
            <a:xfrm>
              <a:off x="7589930" y="4421713"/>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solidFill>
                  <a:schemeClr val="tx1">
                    <a:lumMod val="50000"/>
                    <a:lumOff val="50000"/>
                  </a:schemeClr>
                </a:solidFill>
              </a:endParaRPr>
            </a:p>
          </p:txBody>
        </p:sp>
        <p:sp>
          <p:nvSpPr>
            <p:cNvPr id="204" name="Rectangle 118"/>
            <p:cNvSpPr>
              <a:spLocks noChangeArrowheads="1"/>
            </p:cNvSpPr>
            <p:nvPr/>
          </p:nvSpPr>
          <p:spPr bwMode="auto">
            <a:xfrm>
              <a:off x="7589930" y="4461645"/>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solidFill>
                  <a:schemeClr val="tx1">
                    <a:lumMod val="50000"/>
                    <a:lumOff val="50000"/>
                  </a:schemeClr>
                </a:solidFill>
              </a:endParaRPr>
            </a:p>
          </p:txBody>
        </p:sp>
        <p:sp>
          <p:nvSpPr>
            <p:cNvPr id="205" name="Rectangle 119"/>
            <p:cNvSpPr>
              <a:spLocks noChangeArrowheads="1"/>
            </p:cNvSpPr>
            <p:nvPr/>
          </p:nvSpPr>
          <p:spPr bwMode="auto">
            <a:xfrm>
              <a:off x="7589930" y="4506569"/>
              <a:ext cx="109814" cy="14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solidFill>
                  <a:schemeClr val="tx1">
                    <a:lumMod val="50000"/>
                    <a:lumOff val="50000"/>
                  </a:schemeClr>
                </a:solidFill>
              </a:endParaRPr>
            </a:p>
          </p:txBody>
        </p:sp>
        <p:sp>
          <p:nvSpPr>
            <p:cNvPr id="206" name="Rectangle 120"/>
            <p:cNvSpPr>
              <a:spLocks noChangeArrowheads="1"/>
            </p:cNvSpPr>
            <p:nvPr/>
          </p:nvSpPr>
          <p:spPr bwMode="auto">
            <a:xfrm>
              <a:off x="7589930" y="4548998"/>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solidFill>
                  <a:schemeClr val="tx1">
                    <a:lumMod val="50000"/>
                    <a:lumOff val="50000"/>
                  </a:schemeClr>
                </a:solidFill>
              </a:endParaRPr>
            </a:p>
          </p:txBody>
        </p:sp>
      </p:grpSp>
      <p:sp>
        <p:nvSpPr>
          <p:cNvPr id="207" name="矩形 3"/>
          <p:cNvSpPr>
            <a:spLocks noChangeArrowheads="1"/>
          </p:cNvSpPr>
          <p:nvPr/>
        </p:nvSpPr>
        <p:spPr bwMode="auto">
          <a:xfrm>
            <a:off x="6485225" y="5761349"/>
            <a:ext cx="1210226" cy="399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91413" tIns="45708" rIns="91413" bIns="45708">
            <a:spAutoFit/>
          </a:bodyPr>
          <a:lstStyle/>
          <a:p>
            <a:r>
              <a:rPr lang="zh-CN" altLang="en-US" sz="2000" dirty="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rPr>
              <a:t>团队协作</a:t>
            </a:r>
            <a:endParaRPr lang="zh-CN" altLang="en-US" sz="2000" dirty="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endParaRPr>
          </a:p>
        </p:txBody>
      </p:sp>
      <p:sp>
        <p:nvSpPr>
          <p:cNvPr id="208" name="文本框 13"/>
          <p:cNvSpPr txBox="1"/>
          <p:nvPr/>
        </p:nvSpPr>
        <p:spPr>
          <a:xfrm>
            <a:off x="7619539" y="5564434"/>
            <a:ext cx="3250212" cy="753185"/>
          </a:xfrm>
          <a:prstGeom prst="rect">
            <a:avLst/>
          </a:prstGeom>
          <a:noFill/>
        </p:spPr>
        <p:txBody>
          <a:bodyPr wrap="square" lIns="87737" tIns="43867" rIns="87737" bIns="43867" rtlCol="0">
            <a:spAutoFit/>
          </a:bodyPr>
          <a:lstStyle/>
          <a:p>
            <a:pPr algn="l">
              <a:lnSpc>
                <a:spcPct val="120000"/>
              </a:lnSpc>
              <a:spcBef>
                <a:spcPct val="0"/>
              </a:spcBef>
              <a:buNone/>
            </a:pPr>
            <a:r>
              <a:rPr lang="zh-CN" altLang="en-US" sz="1200" dirty="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rPr>
              <a:t>在此录入上述图表的综合描述说明，在此录入上述图表的综合描述说明，在此录入上述图表的综合描述说明。</a:t>
            </a:r>
            <a:endParaRPr lang="zh-CN" altLang="en-US" sz="1200" dirty="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endParaRPr>
          </a:p>
        </p:txBody>
      </p:sp>
      <p:grpSp>
        <p:nvGrpSpPr>
          <p:cNvPr id="209" name="Group 9"/>
          <p:cNvGrpSpPr/>
          <p:nvPr/>
        </p:nvGrpSpPr>
        <p:grpSpPr>
          <a:xfrm>
            <a:off x="5591011" y="5876081"/>
            <a:ext cx="384694" cy="285259"/>
            <a:chOff x="4572000" y="3414713"/>
            <a:chExt cx="374651" cy="277813"/>
          </a:xfrm>
          <a:solidFill>
            <a:schemeClr val="bg1"/>
          </a:solidFill>
        </p:grpSpPr>
        <p:sp>
          <p:nvSpPr>
            <p:cNvPr id="210" name="Freeform 17"/>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lumMod val="50000"/>
                    <a:lumOff val="50000"/>
                  </a:schemeClr>
                </a:solidFill>
              </a:endParaRPr>
            </a:p>
          </p:txBody>
        </p:sp>
        <p:sp>
          <p:nvSpPr>
            <p:cNvPr id="211" name="Freeform 18"/>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lumMod val="50000"/>
                    <a:lumOff val="50000"/>
                  </a:schemeClr>
                </a:solidFill>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wipe(down)">
                                      <p:cBhvr>
                                        <p:cTn id="7" dur="500"/>
                                        <p:tgtEl>
                                          <p:spTgt spid="9219"/>
                                        </p:tgtEl>
                                      </p:cBhvr>
                                    </p:animEffect>
                                  </p:childTnLst>
                                </p:cTn>
                              </p:par>
                            </p:childTnLst>
                          </p:cTn>
                        </p:par>
                        <p:par>
                          <p:cTn id="8" fill="hold">
                            <p:stCondLst>
                              <p:cond delay="500"/>
                            </p:stCondLst>
                            <p:childTnLst>
                              <p:par>
                                <p:cTn id="9" presetID="23" presetClass="entr" presetSubtype="36"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p:cTn id="11" dur="500" fill="hold"/>
                                        <p:tgtEl>
                                          <p:spTgt spid="55"/>
                                        </p:tgtEl>
                                        <p:attrNameLst>
                                          <p:attrName>ppt_w</p:attrName>
                                        </p:attrNameLst>
                                      </p:cBhvr>
                                      <p:tavLst>
                                        <p:tav tm="0">
                                          <p:val>
                                            <p:strVal val="(6*min(max(#ppt_w*#ppt_h,.3),1)-7.4)/-.7*#ppt_w"/>
                                          </p:val>
                                        </p:tav>
                                        <p:tav tm="100000">
                                          <p:val>
                                            <p:strVal val="#ppt_w"/>
                                          </p:val>
                                        </p:tav>
                                      </p:tavLst>
                                    </p:anim>
                                    <p:anim calcmode="lin" valueType="num">
                                      <p:cBhvr>
                                        <p:cTn id="12" dur="500" fill="hold"/>
                                        <p:tgtEl>
                                          <p:spTgt spid="55"/>
                                        </p:tgtEl>
                                        <p:attrNameLst>
                                          <p:attrName>ppt_h</p:attrName>
                                        </p:attrNameLst>
                                      </p:cBhvr>
                                      <p:tavLst>
                                        <p:tav tm="0">
                                          <p:val>
                                            <p:strVal val="(6*min(max(#ppt_w*#ppt_h,.3),1)-7.4)/-.7*#ppt_h"/>
                                          </p:val>
                                        </p:tav>
                                        <p:tav tm="100000">
                                          <p:val>
                                            <p:strVal val="#ppt_h"/>
                                          </p:val>
                                        </p:tav>
                                      </p:tavLst>
                                    </p:anim>
                                    <p:anim calcmode="lin" valueType="num">
                                      <p:cBhvr>
                                        <p:cTn id="13" dur="500" fill="hold"/>
                                        <p:tgtEl>
                                          <p:spTgt spid="55"/>
                                        </p:tgtEl>
                                        <p:attrNameLst>
                                          <p:attrName>ppt_x</p:attrName>
                                        </p:attrNameLst>
                                      </p:cBhvr>
                                      <p:tavLst>
                                        <p:tav tm="0">
                                          <p:val>
                                            <p:fltVal val="0.5"/>
                                          </p:val>
                                        </p:tav>
                                        <p:tav tm="100000">
                                          <p:val>
                                            <p:strVal val="#ppt_x"/>
                                          </p:val>
                                        </p:tav>
                                      </p:tavLst>
                                    </p:anim>
                                    <p:anim calcmode="lin" valueType="num">
                                      <p:cBhvr>
                                        <p:cTn id="14" dur="500" fill="hold"/>
                                        <p:tgtEl>
                                          <p:spTgt spid="55"/>
                                        </p:tgtEl>
                                        <p:attrNameLst>
                                          <p:attrName>ppt_y</p:attrName>
                                        </p:attrNameLst>
                                      </p:cBhvr>
                                      <p:tavLst>
                                        <p:tav tm="0">
                                          <p:val>
                                            <p:strVal val="1+(6*min(max(#ppt_w*#ppt_h,.3),1)-7.4)/-.7*#ppt_h/2"/>
                                          </p:val>
                                        </p:tav>
                                        <p:tav tm="100000">
                                          <p:val>
                                            <p:strVal val="#ppt_y"/>
                                          </p:val>
                                        </p:tav>
                                      </p:tavLst>
                                    </p:anim>
                                  </p:childTnLst>
                                </p:cTn>
                              </p:par>
                              <p:par>
                                <p:cTn id="15" presetID="23" presetClass="entr" presetSubtype="36" fill="hold" nodeType="withEffect">
                                  <p:stCondLst>
                                    <p:cond delay="20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strVal val="(6*min(max(#ppt_w*#ppt_h,.3),1)-7.4)/-.7*#ppt_w"/>
                                          </p:val>
                                        </p:tav>
                                        <p:tav tm="100000">
                                          <p:val>
                                            <p:strVal val="#ppt_w"/>
                                          </p:val>
                                        </p:tav>
                                      </p:tavLst>
                                    </p:anim>
                                    <p:anim calcmode="lin" valueType="num">
                                      <p:cBhvr>
                                        <p:cTn id="18" dur="500" fill="hold"/>
                                        <p:tgtEl>
                                          <p:spTgt spid="20"/>
                                        </p:tgtEl>
                                        <p:attrNameLst>
                                          <p:attrName>ppt_h</p:attrName>
                                        </p:attrNameLst>
                                      </p:cBhvr>
                                      <p:tavLst>
                                        <p:tav tm="0">
                                          <p:val>
                                            <p:strVal val="(6*min(max(#ppt_w*#ppt_h,.3),1)-7.4)/-.7*#ppt_h"/>
                                          </p:val>
                                        </p:tav>
                                        <p:tav tm="100000">
                                          <p:val>
                                            <p:strVal val="#ppt_h"/>
                                          </p:val>
                                        </p:tav>
                                      </p:tavLst>
                                    </p:anim>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strVal val="1+(6*min(max(#ppt_w*#ppt_h,.3),1)-7.4)/-.7*#ppt_h/2"/>
                                          </p:val>
                                        </p:tav>
                                        <p:tav tm="100000">
                                          <p:val>
                                            <p:strVal val="#ppt_y"/>
                                          </p:val>
                                        </p:tav>
                                      </p:tavLst>
                                    </p:anim>
                                  </p:childTnLst>
                                </p:cTn>
                              </p:par>
                              <p:par>
                                <p:cTn id="21" presetID="23" presetClass="entr" presetSubtype="36" fill="hold" nodeType="withEffect">
                                  <p:stCondLst>
                                    <p:cond delay="400"/>
                                  </p:stCondLst>
                                  <p:childTnLst>
                                    <p:set>
                                      <p:cBhvr>
                                        <p:cTn id="22" dur="1" fill="hold">
                                          <p:stCondLst>
                                            <p:cond delay="0"/>
                                          </p:stCondLst>
                                        </p:cTn>
                                        <p:tgtEl>
                                          <p:spTgt spid="30"/>
                                        </p:tgtEl>
                                        <p:attrNameLst>
                                          <p:attrName>style.visibility</p:attrName>
                                        </p:attrNameLst>
                                      </p:cBhvr>
                                      <p:to>
                                        <p:strVal val="visible"/>
                                      </p:to>
                                    </p:set>
                                    <p:anim calcmode="lin" valueType="num">
                                      <p:cBhvr>
                                        <p:cTn id="23" dur="500" fill="hold"/>
                                        <p:tgtEl>
                                          <p:spTgt spid="30"/>
                                        </p:tgtEl>
                                        <p:attrNameLst>
                                          <p:attrName>ppt_w</p:attrName>
                                        </p:attrNameLst>
                                      </p:cBhvr>
                                      <p:tavLst>
                                        <p:tav tm="0">
                                          <p:val>
                                            <p:strVal val="(6*min(max(#ppt_w*#ppt_h,.3),1)-7.4)/-.7*#ppt_w"/>
                                          </p:val>
                                        </p:tav>
                                        <p:tav tm="100000">
                                          <p:val>
                                            <p:strVal val="#ppt_w"/>
                                          </p:val>
                                        </p:tav>
                                      </p:tavLst>
                                    </p:anim>
                                    <p:anim calcmode="lin" valueType="num">
                                      <p:cBhvr>
                                        <p:cTn id="24" dur="500" fill="hold"/>
                                        <p:tgtEl>
                                          <p:spTgt spid="30"/>
                                        </p:tgtEl>
                                        <p:attrNameLst>
                                          <p:attrName>ppt_h</p:attrName>
                                        </p:attrNameLst>
                                      </p:cBhvr>
                                      <p:tavLst>
                                        <p:tav tm="0">
                                          <p:val>
                                            <p:strVal val="(6*min(max(#ppt_w*#ppt_h,.3),1)-7.4)/-.7*#ppt_h"/>
                                          </p:val>
                                        </p:tav>
                                        <p:tav tm="100000">
                                          <p:val>
                                            <p:strVal val="#ppt_h"/>
                                          </p:val>
                                        </p:tav>
                                      </p:tavLst>
                                    </p:anim>
                                    <p:anim calcmode="lin" valueType="num">
                                      <p:cBhvr>
                                        <p:cTn id="25" dur="500" fill="hold"/>
                                        <p:tgtEl>
                                          <p:spTgt spid="30"/>
                                        </p:tgtEl>
                                        <p:attrNameLst>
                                          <p:attrName>ppt_x</p:attrName>
                                        </p:attrNameLst>
                                      </p:cBhvr>
                                      <p:tavLst>
                                        <p:tav tm="0">
                                          <p:val>
                                            <p:fltVal val="0.5"/>
                                          </p:val>
                                        </p:tav>
                                        <p:tav tm="100000">
                                          <p:val>
                                            <p:strVal val="#ppt_x"/>
                                          </p:val>
                                        </p:tav>
                                      </p:tavLst>
                                    </p:anim>
                                    <p:anim calcmode="lin" valueType="num">
                                      <p:cBhvr>
                                        <p:cTn id="26" dur="500" fill="hold"/>
                                        <p:tgtEl>
                                          <p:spTgt spid="30"/>
                                        </p:tgtEl>
                                        <p:attrNameLst>
                                          <p:attrName>ppt_y</p:attrName>
                                        </p:attrNameLst>
                                      </p:cBhvr>
                                      <p:tavLst>
                                        <p:tav tm="0">
                                          <p:val>
                                            <p:strVal val="1+(6*min(max(#ppt_w*#ppt_h,.3),1)-7.4)/-.7*#ppt_h/2"/>
                                          </p:val>
                                        </p:tav>
                                        <p:tav tm="100000">
                                          <p:val>
                                            <p:strVal val="#ppt_y"/>
                                          </p:val>
                                        </p:tav>
                                      </p:tavLst>
                                    </p:anim>
                                  </p:childTnLst>
                                </p:cTn>
                              </p:par>
                              <p:par>
                                <p:cTn id="27" presetID="23" presetClass="entr" presetSubtype="36" fill="hold" nodeType="withEffect">
                                  <p:stCondLst>
                                    <p:cond delay="600"/>
                                  </p:stCondLst>
                                  <p:childTnLst>
                                    <p:set>
                                      <p:cBhvr>
                                        <p:cTn id="28" dur="1" fill="hold">
                                          <p:stCondLst>
                                            <p:cond delay="0"/>
                                          </p:stCondLst>
                                        </p:cTn>
                                        <p:tgtEl>
                                          <p:spTgt spid="35"/>
                                        </p:tgtEl>
                                        <p:attrNameLst>
                                          <p:attrName>style.visibility</p:attrName>
                                        </p:attrNameLst>
                                      </p:cBhvr>
                                      <p:to>
                                        <p:strVal val="visible"/>
                                      </p:to>
                                    </p:set>
                                    <p:anim calcmode="lin" valueType="num">
                                      <p:cBhvr>
                                        <p:cTn id="29" dur="500" fill="hold"/>
                                        <p:tgtEl>
                                          <p:spTgt spid="35"/>
                                        </p:tgtEl>
                                        <p:attrNameLst>
                                          <p:attrName>ppt_w</p:attrName>
                                        </p:attrNameLst>
                                      </p:cBhvr>
                                      <p:tavLst>
                                        <p:tav tm="0">
                                          <p:val>
                                            <p:strVal val="(6*min(max(#ppt_w*#ppt_h,.3),1)-7.4)/-.7*#ppt_w"/>
                                          </p:val>
                                        </p:tav>
                                        <p:tav tm="100000">
                                          <p:val>
                                            <p:strVal val="#ppt_w"/>
                                          </p:val>
                                        </p:tav>
                                      </p:tavLst>
                                    </p:anim>
                                    <p:anim calcmode="lin" valueType="num">
                                      <p:cBhvr>
                                        <p:cTn id="30" dur="500" fill="hold"/>
                                        <p:tgtEl>
                                          <p:spTgt spid="35"/>
                                        </p:tgtEl>
                                        <p:attrNameLst>
                                          <p:attrName>ppt_h</p:attrName>
                                        </p:attrNameLst>
                                      </p:cBhvr>
                                      <p:tavLst>
                                        <p:tav tm="0">
                                          <p:val>
                                            <p:strVal val="(6*min(max(#ppt_w*#ppt_h,.3),1)-7.4)/-.7*#ppt_h"/>
                                          </p:val>
                                        </p:tav>
                                        <p:tav tm="100000">
                                          <p:val>
                                            <p:strVal val="#ppt_h"/>
                                          </p:val>
                                        </p:tav>
                                      </p:tavLst>
                                    </p:anim>
                                    <p:anim calcmode="lin" valueType="num">
                                      <p:cBhvr>
                                        <p:cTn id="31" dur="500" fill="hold"/>
                                        <p:tgtEl>
                                          <p:spTgt spid="35"/>
                                        </p:tgtEl>
                                        <p:attrNameLst>
                                          <p:attrName>ppt_x</p:attrName>
                                        </p:attrNameLst>
                                      </p:cBhvr>
                                      <p:tavLst>
                                        <p:tav tm="0">
                                          <p:val>
                                            <p:fltVal val="0.5"/>
                                          </p:val>
                                        </p:tav>
                                        <p:tav tm="100000">
                                          <p:val>
                                            <p:strVal val="#ppt_x"/>
                                          </p:val>
                                        </p:tav>
                                      </p:tavLst>
                                    </p:anim>
                                    <p:anim calcmode="lin" valueType="num">
                                      <p:cBhvr>
                                        <p:cTn id="32" dur="500" fill="hold"/>
                                        <p:tgtEl>
                                          <p:spTgt spid="35"/>
                                        </p:tgtEl>
                                        <p:attrNameLst>
                                          <p:attrName>ppt_y</p:attrName>
                                        </p:attrNameLst>
                                      </p:cBhvr>
                                      <p:tavLst>
                                        <p:tav tm="0">
                                          <p:val>
                                            <p:strVal val="1+(6*min(max(#ppt_w*#ppt_h,.3),1)-7.4)/-.7*#ppt_h/2"/>
                                          </p:val>
                                        </p:tav>
                                        <p:tav tm="100000">
                                          <p:val>
                                            <p:strVal val="#ppt_y"/>
                                          </p:val>
                                        </p:tav>
                                      </p:tavLst>
                                    </p:anim>
                                  </p:childTnLst>
                                </p:cTn>
                              </p:par>
                              <p:par>
                                <p:cTn id="33" presetID="23" presetClass="entr" presetSubtype="36" fill="hold" nodeType="withEffect">
                                  <p:stCondLst>
                                    <p:cond delay="900"/>
                                  </p:stCondLst>
                                  <p:childTnLst>
                                    <p:set>
                                      <p:cBhvr>
                                        <p:cTn id="34" dur="1" fill="hold">
                                          <p:stCondLst>
                                            <p:cond delay="0"/>
                                          </p:stCondLst>
                                        </p:cTn>
                                        <p:tgtEl>
                                          <p:spTgt spid="45"/>
                                        </p:tgtEl>
                                        <p:attrNameLst>
                                          <p:attrName>style.visibility</p:attrName>
                                        </p:attrNameLst>
                                      </p:cBhvr>
                                      <p:to>
                                        <p:strVal val="visible"/>
                                      </p:to>
                                    </p:set>
                                    <p:anim calcmode="lin" valueType="num">
                                      <p:cBhvr>
                                        <p:cTn id="35" dur="500" fill="hold"/>
                                        <p:tgtEl>
                                          <p:spTgt spid="45"/>
                                        </p:tgtEl>
                                        <p:attrNameLst>
                                          <p:attrName>ppt_w</p:attrName>
                                        </p:attrNameLst>
                                      </p:cBhvr>
                                      <p:tavLst>
                                        <p:tav tm="0">
                                          <p:val>
                                            <p:strVal val="(6*min(max(#ppt_w*#ppt_h,.3),1)-7.4)/-.7*#ppt_w"/>
                                          </p:val>
                                        </p:tav>
                                        <p:tav tm="100000">
                                          <p:val>
                                            <p:strVal val="#ppt_w"/>
                                          </p:val>
                                        </p:tav>
                                      </p:tavLst>
                                    </p:anim>
                                    <p:anim calcmode="lin" valueType="num">
                                      <p:cBhvr>
                                        <p:cTn id="36" dur="500" fill="hold"/>
                                        <p:tgtEl>
                                          <p:spTgt spid="45"/>
                                        </p:tgtEl>
                                        <p:attrNameLst>
                                          <p:attrName>ppt_h</p:attrName>
                                        </p:attrNameLst>
                                      </p:cBhvr>
                                      <p:tavLst>
                                        <p:tav tm="0">
                                          <p:val>
                                            <p:strVal val="(6*min(max(#ppt_w*#ppt_h,.3),1)-7.4)/-.7*#ppt_h"/>
                                          </p:val>
                                        </p:tav>
                                        <p:tav tm="100000">
                                          <p:val>
                                            <p:strVal val="#ppt_h"/>
                                          </p:val>
                                        </p:tav>
                                      </p:tavLst>
                                    </p:anim>
                                    <p:anim calcmode="lin" valueType="num">
                                      <p:cBhvr>
                                        <p:cTn id="37" dur="500" fill="hold"/>
                                        <p:tgtEl>
                                          <p:spTgt spid="45"/>
                                        </p:tgtEl>
                                        <p:attrNameLst>
                                          <p:attrName>ppt_x</p:attrName>
                                        </p:attrNameLst>
                                      </p:cBhvr>
                                      <p:tavLst>
                                        <p:tav tm="0">
                                          <p:val>
                                            <p:fltVal val="0.5"/>
                                          </p:val>
                                        </p:tav>
                                        <p:tav tm="100000">
                                          <p:val>
                                            <p:strVal val="#ppt_x"/>
                                          </p:val>
                                        </p:tav>
                                      </p:tavLst>
                                    </p:anim>
                                    <p:anim calcmode="lin" valueType="num">
                                      <p:cBhvr>
                                        <p:cTn id="38" dur="500" fill="hold"/>
                                        <p:tgtEl>
                                          <p:spTgt spid="45"/>
                                        </p:tgtEl>
                                        <p:attrNameLst>
                                          <p:attrName>ppt_y</p:attrName>
                                        </p:attrNameLst>
                                      </p:cBhvr>
                                      <p:tavLst>
                                        <p:tav tm="0">
                                          <p:val>
                                            <p:strVal val="1+(6*min(max(#ppt_w*#ppt_h,.3),1)-7.4)/-.7*#ppt_h/2"/>
                                          </p:val>
                                        </p:tav>
                                        <p:tav tm="100000">
                                          <p:val>
                                            <p:strVal val="#ppt_y"/>
                                          </p:val>
                                        </p:tav>
                                      </p:tavLst>
                                    </p:anim>
                                  </p:childTnLst>
                                </p:cTn>
                              </p:par>
                              <p:par>
                                <p:cTn id="39" presetID="23" presetClass="entr" presetSubtype="36" fill="hold" nodeType="withEffect">
                                  <p:stCondLst>
                                    <p:cond delay="1100"/>
                                  </p:stCondLst>
                                  <p:childTnLst>
                                    <p:set>
                                      <p:cBhvr>
                                        <p:cTn id="40" dur="1" fill="hold">
                                          <p:stCondLst>
                                            <p:cond delay="0"/>
                                          </p:stCondLst>
                                        </p:cTn>
                                        <p:tgtEl>
                                          <p:spTgt spid="25"/>
                                        </p:tgtEl>
                                        <p:attrNameLst>
                                          <p:attrName>style.visibility</p:attrName>
                                        </p:attrNameLst>
                                      </p:cBhvr>
                                      <p:to>
                                        <p:strVal val="visible"/>
                                      </p:to>
                                    </p:set>
                                    <p:anim calcmode="lin" valueType="num">
                                      <p:cBhvr>
                                        <p:cTn id="41" dur="500" fill="hold"/>
                                        <p:tgtEl>
                                          <p:spTgt spid="25"/>
                                        </p:tgtEl>
                                        <p:attrNameLst>
                                          <p:attrName>ppt_w</p:attrName>
                                        </p:attrNameLst>
                                      </p:cBhvr>
                                      <p:tavLst>
                                        <p:tav tm="0">
                                          <p:val>
                                            <p:strVal val="(6*min(max(#ppt_w*#ppt_h,.3),1)-7.4)/-.7*#ppt_w"/>
                                          </p:val>
                                        </p:tav>
                                        <p:tav tm="100000">
                                          <p:val>
                                            <p:strVal val="#ppt_w"/>
                                          </p:val>
                                        </p:tav>
                                      </p:tavLst>
                                    </p:anim>
                                    <p:anim calcmode="lin" valueType="num">
                                      <p:cBhvr>
                                        <p:cTn id="42" dur="500" fill="hold"/>
                                        <p:tgtEl>
                                          <p:spTgt spid="25"/>
                                        </p:tgtEl>
                                        <p:attrNameLst>
                                          <p:attrName>ppt_h</p:attrName>
                                        </p:attrNameLst>
                                      </p:cBhvr>
                                      <p:tavLst>
                                        <p:tav tm="0">
                                          <p:val>
                                            <p:strVal val="(6*min(max(#ppt_w*#ppt_h,.3),1)-7.4)/-.7*#ppt_h"/>
                                          </p:val>
                                        </p:tav>
                                        <p:tav tm="100000">
                                          <p:val>
                                            <p:strVal val="#ppt_h"/>
                                          </p:val>
                                        </p:tav>
                                      </p:tavLst>
                                    </p:anim>
                                    <p:anim calcmode="lin" valueType="num">
                                      <p:cBhvr>
                                        <p:cTn id="43" dur="500" fill="hold"/>
                                        <p:tgtEl>
                                          <p:spTgt spid="25"/>
                                        </p:tgtEl>
                                        <p:attrNameLst>
                                          <p:attrName>ppt_x</p:attrName>
                                        </p:attrNameLst>
                                      </p:cBhvr>
                                      <p:tavLst>
                                        <p:tav tm="0">
                                          <p:val>
                                            <p:fltVal val="0.5"/>
                                          </p:val>
                                        </p:tav>
                                        <p:tav tm="100000">
                                          <p:val>
                                            <p:strVal val="#ppt_x"/>
                                          </p:val>
                                        </p:tav>
                                      </p:tavLst>
                                    </p:anim>
                                    <p:anim calcmode="lin" valueType="num">
                                      <p:cBhvr>
                                        <p:cTn id="44" dur="500" fill="hold"/>
                                        <p:tgtEl>
                                          <p:spTgt spid="25"/>
                                        </p:tgtEl>
                                        <p:attrNameLst>
                                          <p:attrName>ppt_y</p:attrName>
                                        </p:attrNameLst>
                                      </p:cBhvr>
                                      <p:tavLst>
                                        <p:tav tm="0">
                                          <p:val>
                                            <p:strVal val="1+(6*min(max(#ppt_w*#ppt_h,.3),1)-7.4)/-.7*#ppt_h/2"/>
                                          </p:val>
                                        </p:tav>
                                        <p:tav tm="100000">
                                          <p:val>
                                            <p:strVal val="#ppt_y"/>
                                          </p:val>
                                        </p:tav>
                                      </p:tavLst>
                                    </p:anim>
                                  </p:childTnLst>
                                </p:cTn>
                              </p:par>
                            </p:childTnLst>
                          </p:cTn>
                        </p:par>
                        <p:par>
                          <p:cTn id="45" fill="hold">
                            <p:stCondLst>
                              <p:cond delay="1000"/>
                            </p:stCondLst>
                            <p:childTnLst>
                              <p:par>
                                <p:cTn id="46" presetID="31" presetClass="entr" presetSubtype="0" fill="hold" nodeType="afterEffect">
                                  <p:stCondLst>
                                    <p:cond delay="0"/>
                                  </p:stCondLst>
                                  <p:childTnLst>
                                    <p:set>
                                      <p:cBhvr>
                                        <p:cTn id="47" dur="1" fill="hold">
                                          <p:stCondLst>
                                            <p:cond delay="0"/>
                                          </p:stCondLst>
                                        </p:cTn>
                                        <p:tgtEl>
                                          <p:spTgt spid="165"/>
                                        </p:tgtEl>
                                        <p:attrNameLst>
                                          <p:attrName>style.visibility</p:attrName>
                                        </p:attrNameLst>
                                      </p:cBhvr>
                                      <p:to>
                                        <p:strVal val="visible"/>
                                      </p:to>
                                    </p:set>
                                    <p:anim calcmode="lin" valueType="num">
                                      <p:cBhvr>
                                        <p:cTn id="48" dur="500" fill="hold"/>
                                        <p:tgtEl>
                                          <p:spTgt spid="165"/>
                                        </p:tgtEl>
                                        <p:attrNameLst>
                                          <p:attrName>ppt_w</p:attrName>
                                        </p:attrNameLst>
                                      </p:cBhvr>
                                      <p:tavLst>
                                        <p:tav tm="0">
                                          <p:val>
                                            <p:fltVal val="0"/>
                                          </p:val>
                                        </p:tav>
                                        <p:tav tm="100000">
                                          <p:val>
                                            <p:strVal val="#ppt_w"/>
                                          </p:val>
                                        </p:tav>
                                      </p:tavLst>
                                    </p:anim>
                                    <p:anim calcmode="lin" valueType="num">
                                      <p:cBhvr>
                                        <p:cTn id="49" dur="500" fill="hold"/>
                                        <p:tgtEl>
                                          <p:spTgt spid="165"/>
                                        </p:tgtEl>
                                        <p:attrNameLst>
                                          <p:attrName>ppt_h</p:attrName>
                                        </p:attrNameLst>
                                      </p:cBhvr>
                                      <p:tavLst>
                                        <p:tav tm="0">
                                          <p:val>
                                            <p:fltVal val="0"/>
                                          </p:val>
                                        </p:tav>
                                        <p:tav tm="100000">
                                          <p:val>
                                            <p:strVal val="#ppt_h"/>
                                          </p:val>
                                        </p:tav>
                                      </p:tavLst>
                                    </p:anim>
                                    <p:anim calcmode="lin" valueType="num">
                                      <p:cBhvr>
                                        <p:cTn id="50" dur="500" fill="hold"/>
                                        <p:tgtEl>
                                          <p:spTgt spid="165"/>
                                        </p:tgtEl>
                                        <p:attrNameLst>
                                          <p:attrName>style.rotation</p:attrName>
                                        </p:attrNameLst>
                                      </p:cBhvr>
                                      <p:tavLst>
                                        <p:tav tm="0">
                                          <p:val>
                                            <p:fltVal val="90"/>
                                          </p:val>
                                        </p:tav>
                                        <p:tav tm="100000">
                                          <p:val>
                                            <p:fltVal val="0"/>
                                          </p:val>
                                        </p:tav>
                                      </p:tavLst>
                                    </p:anim>
                                    <p:animEffect transition="in" filter="fade">
                                      <p:cBhvr>
                                        <p:cTn id="51" dur="500"/>
                                        <p:tgtEl>
                                          <p:spTgt spid="165"/>
                                        </p:tgtEl>
                                      </p:cBhvr>
                                    </p:animEffect>
                                  </p:childTnLst>
                                </p:cTn>
                              </p:par>
                            </p:childTnLst>
                          </p:cTn>
                        </p:par>
                        <p:par>
                          <p:cTn id="52" fill="hold">
                            <p:stCondLst>
                              <p:cond delay="1500"/>
                            </p:stCondLst>
                            <p:childTnLst>
                              <p:par>
                                <p:cTn id="53" presetID="22" presetClass="entr" presetSubtype="8" fill="hold" grpId="0" nodeType="afterEffect">
                                  <p:stCondLst>
                                    <p:cond delay="0"/>
                                  </p:stCondLst>
                                  <p:childTnLst>
                                    <p:set>
                                      <p:cBhvr>
                                        <p:cTn id="54" dur="1" fill="hold">
                                          <p:stCondLst>
                                            <p:cond delay="0"/>
                                          </p:stCondLst>
                                        </p:cTn>
                                        <p:tgtEl>
                                          <p:spTgt spid="169"/>
                                        </p:tgtEl>
                                        <p:attrNameLst>
                                          <p:attrName>style.visibility</p:attrName>
                                        </p:attrNameLst>
                                      </p:cBhvr>
                                      <p:to>
                                        <p:strVal val="visible"/>
                                      </p:to>
                                    </p:set>
                                    <p:animEffect transition="in" filter="wipe(left)">
                                      <p:cBhvr>
                                        <p:cTn id="55" dur="500"/>
                                        <p:tgtEl>
                                          <p:spTgt spid="169"/>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170"/>
                                        </p:tgtEl>
                                        <p:attrNameLst>
                                          <p:attrName>style.visibility</p:attrName>
                                        </p:attrNameLst>
                                      </p:cBhvr>
                                      <p:to>
                                        <p:strVal val="visible"/>
                                      </p:to>
                                    </p:set>
                                    <p:animEffect transition="in" filter="wipe(right)">
                                      <p:cBhvr>
                                        <p:cTn id="58" dur="750"/>
                                        <p:tgtEl>
                                          <p:spTgt spid="170"/>
                                        </p:tgtEl>
                                      </p:cBhvr>
                                    </p:animEffect>
                                  </p:childTnLst>
                                </p:cTn>
                              </p:par>
                            </p:childTnLst>
                          </p:cTn>
                        </p:par>
                        <p:par>
                          <p:cTn id="59" fill="hold">
                            <p:stCondLst>
                              <p:cond delay="2000"/>
                            </p:stCondLst>
                            <p:childTnLst>
                              <p:par>
                                <p:cTn id="60" presetID="31" presetClass="entr" presetSubtype="0" fill="hold" grpId="0" nodeType="afterEffect">
                                  <p:stCondLst>
                                    <p:cond delay="0"/>
                                  </p:stCondLst>
                                  <p:childTnLst>
                                    <p:set>
                                      <p:cBhvr>
                                        <p:cTn id="61" dur="1" fill="hold">
                                          <p:stCondLst>
                                            <p:cond delay="0"/>
                                          </p:stCondLst>
                                        </p:cTn>
                                        <p:tgtEl>
                                          <p:spTgt spid="173"/>
                                        </p:tgtEl>
                                        <p:attrNameLst>
                                          <p:attrName>style.visibility</p:attrName>
                                        </p:attrNameLst>
                                      </p:cBhvr>
                                      <p:to>
                                        <p:strVal val="visible"/>
                                      </p:to>
                                    </p:set>
                                    <p:anim calcmode="lin" valueType="num">
                                      <p:cBhvr>
                                        <p:cTn id="62" dur="500" fill="hold"/>
                                        <p:tgtEl>
                                          <p:spTgt spid="173"/>
                                        </p:tgtEl>
                                        <p:attrNameLst>
                                          <p:attrName>ppt_w</p:attrName>
                                        </p:attrNameLst>
                                      </p:cBhvr>
                                      <p:tavLst>
                                        <p:tav tm="0">
                                          <p:val>
                                            <p:fltVal val="0"/>
                                          </p:val>
                                        </p:tav>
                                        <p:tav tm="100000">
                                          <p:val>
                                            <p:strVal val="#ppt_w"/>
                                          </p:val>
                                        </p:tav>
                                      </p:tavLst>
                                    </p:anim>
                                    <p:anim calcmode="lin" valueType="num">
                                      <p:cBhvr>
                                        <p:cTn id="63" dur="500" fill="hold"/>
                                        <p:tgtEl>
                                          <p:spTgt spid="173"/>
                                        </p:tgtEl>
                                        <p:attrNameLst>
                                          <p:attrName>ppt_h</p:attrName>
                                        </p:attrNameLst>
                                      </p:cBhvr>
                                      <p:tavLst>
                                        <p:tav tm="0">
                                          <p:val>
                                            <p:fltVal val="0"/>
                                          </p:val>
                                        </p:tav>
                                        <p:tav tm="100000">
                                          <p:val>
                                            <p:strVal val="#ppt_h"/>
                                          </p:val>
                                        </p:tav>
                                      </p:tavLst>
                                    </p:anim>
                                    <p:anim calcmode="lin" valueType="num">
                                      <p:cBhvr>
                                        <p:cTn id="64" dur="500" fill="hold"/>
                                        <p:tgtEl>
                                          <p:spTgt spid="173"/>
                                        </p:tgtEl>
                                        <p:attrNameLst>
                                          <p:attrName>style.rotation</p:attrName>
                                        </p:attrNameLst>
                                      </p:cBhvr>
                                      <p:tavLst>
                                        <p:tav tm="0">
                                          <p:val>
                                            <p:fltVal val="90"/>
                                          </p:val>
                                        </p:tav>
                                        <p:tav tm="100000">
                                          <p:val>
                                            <p:fltVal val="0"/>
                                          </p:val>
                                        </p:tav>
                                      </p:tavLst>
                                    </p:anim>
                                    <p:animEffect transition="in" filter="fade">
                                      <p:cBhvr>
                                        <p:cTn id="65" dur="500"/>
                                        <p:tgtEl>
                                          <p:spTgt spid="173"/>
                                        </p:tgtEl>
                                      </p:cBhvr>
                                    </p:animEffect>
                                  </p:childTnLst>
                                </p:cTn>
                              </p:par>
                            </p:childTnLst>
                          </p:cTn>
                        </p:par>
                        <p:par>
                          <p:cTn id="66" fill="hold">
                            <p:stCondLst>
                              <p:cond delay="2500"/>
                            </p:stCondLst>
                            <p:childTnLst>
                              <p:par>
                                <p:cTn id="67" presetID="22" presetClass="entr" presetSubtype="8" fill="hold" grpId="0" nodeType="afterEffect">
                                  <p:stCondLst>
                                    <p:cond delay="0"/>
                                  </p:stCondLst>
                                  <p:childTnLst>
                                    <p:set>
                                      <p:cBhvr>
                                        <p:cTn id="68" dur="1" fill="hold">
                                          <p:stCondLst>
                                            <p:cond delay="0"/>
                                          </p:stCondLst>
                                        </p:cTn>
                                        <p:tgtEl>
                                          <p:spTgt spid="171"/>
                                        </p:tgtEl>
                                        <p:attrNameLst>
                                          <p:attrName>style.visibility</p:attrName>
                                        </p:attrNameLst>
                                      </p:cBhvr>
                                      <p:to>
                                        <p:strVal val="visible"/>
                                      </p:to>
                                    </p:set>
                                    <p:animEffect transition="in" filter="wipe(left)">
                                      <p:cBhvr>
                                        <p:cTn id="69" dur="500"/>
                                        <p:tgtEl>
                                          <p:spTgt spid="171"/>
                                        </p:tgtEl>
                                      </p:cBhvr>
                                    </p:animEffect>
                                  </p:childTnLst>
                                </p:cTn>
                              </p:par>
                              <p:par>
                                <p:cTn id="70" presetID="22" presetClass="entr" presetSubtype="2" fill="hold" grpId="0" nodeType="withEffect">
                                  <p:stCondLst>
                                    <p:cond delay="0"/>
                                  </p:stCondLst>
                                  <p:childTnLst>
                                    <p:set>
                                      <p:cBhvr>
                                        <p:cTn id="71" dur="1" fill="hold">
                                          <p:stCondLst>
                                            <p:cond delay="0"/>
                                          </p:stCondLst>
                                        </p:cTn>
                                        <p:tgtEl>
                                          <p:spTgt spid="172"/>
                                        </p:tgtEl>
                                        <p:attrNameLst>
                                          <p:attrName>style.visibility</p:attrName>
                                        </p:attrNameLst>
                                      </p:cBhvr>
                                      <p:to>
                                        <p:strVal val="visible"/>
                                      </p:to>
                                    </p:set>
                                    <p:animEffect transition="in" filter="wipe(right)">
                                      <p:cBhvr>
                                        <p:cTn id="72" dur="750"/>
                                        <p:tgtEl>
                                          <p:spTgt spid="172"/>
                                        </p:tgtEl>
                                      </p:cBhvr>
                                    </p:animEffect>
                                  </p:childTnLst>
                                </p:cTn>
                              </p:par>
                            </p:childTnLst>
                          </p:cTn>
                        </p:par>
                        <p:par>
                          <p:cTn id="73" fill="hold">
                            <p:stCondLst>
                              <p:cond delay="3000"/>
                            </p:stCondLst>
                            <p:childTnLst>
                              <p:par>
                                <p:cTn id="74" presetID="31" presetClass="entr" presetSubtype="0" fill="hold" nodeType="afterEffect">
                                  <p:stCondLst>
                                    <p:cond delay="0"/>
                                  </p:stCondLst>
                                  <p:childTnLst>
                                    <p:set>
                                      <p:cBhvr>
                                        <p:cTn id="75" dur="1" fill="hold">
                                          <p:stCondLst>
                                            <p:cond delay="0"/>
                                          </p:stCondLst>
                                        </p:cTn>
                                        <p:tgtEl>
                                          <p:spTgt spid="176"/>
                                        </p:tgtEl>
                                        <p:attrNameLst>
                                          <p:attrName>style.visibility</p:attrName>
                                        </p:attrNameLst>
                                      </p:cBhvr>
                                      <p:to>
                                        <p:strVal val="visible"/>
                                      </p:to>
                                    </p:set>
                                    <p:anim calcmode="lin" valueType="num">
                                      <p:cBhvr>
                                        <p:cTn id="76" dur="500" fill="hold"/>
                                        <p:tgtEl>
                                          <p:spTgt spid="176"/>
                                        </p:tgtEl>
                                        <p:attrNameLst>
                                          <p:attrName>ppt_w</p:attrName>
                                        </p:attrNameLst>
                                      </p:cBhvr>
                                      <p:tavLst>
                                        <p:tav tm="0">
                                          <p:val>
                                            <p:fltVal val="0"/>
                                          </p:val>
                                        </p:tav>
                                        <p:tav tm="100000">
                                          <p:val>
                                            <p:strVal val="#ppt_w"/>
                                          </p:val>
                                        </p:tav>
                                      </p:tavLst>
                                    </p:anim>
                                    <p:anim calcmode="lin" valueType="num">
                                      <p:cBhvr>
                                        <p:cTn id="77" dur="500" fill="hold"/>
                                        <p:tgtEl>
                                          <p:spTgt spid="176"/>
                                        </p:tgtEl>
                                        <p:attrNameLst>
                                          <p:attrName>ppt_h</p:attrName>
                                        </p:attrNameLst>
                                      </p:cBhvr>
                                      <p:tavLst>
                                        <p:tav tm="0">
                                          <p:val>
                                            <p:fltVal val="0"/>
                                          </p:val>
                                        </p:tav>
                                        <p:tav tm="100000">
                                          <p:val>
                                            <p:strVal val="#ppt_h"/>
                                          </p:val>
                                        </p:tav>
                                      </p:tavLst>
                                    </p:anim>
                                    <p:anim calcmode="lin" valueType="num">
                                      <p:cBhvr>
                                        <p:cTn id="78" dur="500" fill="hold"/>
                                        <p:tgtEl>
                                          <p:spTgt spid="176"/>
                                        </p:tgtEl>
                                        <p:attrNameLst>
                                          <p:attrName>style.rotation</p:attrName>
                                        </p:attrNameLst>
                                      </p:cBhvr>
                                      <p:tavLst>
                                        <p:tav tm="0">
                                          <p:val>
                                            <p:fltVal val="90"/>
                                          </p:val>
                                        </p:tav>
                                        <p:tav tm="100000">
                                          <p:val>
                                            <p:fltVal val="0"/>
                                          </p:val>
                                        </p:tav>
                                      </p:tavLst>
                                    </p:anim>
                                    <p:animEffect transition="in" filter="fade">
                                      <p:cBhvr>
                                        <p:cTn id="79" dur="500"/>
                                        <p:tgtEl>
                                          <p:spTgt spid="176"/>
                                        </p:tgtEl>
                                      </p:cBhvr>
                                    </p:animEffect>
                                  </p:childTnLst>
                                </p:cTn>
                              </p:par>
                            </p:childTnLst>
                          </p:cTn>
                        </p:par>
                        <p:par>
                          <p:cTn id="80" fill="hold">
                            <p:stCondLst>
                              <p:cond delay="3500"/>
                            </p:stCondLst>
                            <p:childTnLst>
                              <p:par>
                                <p:cTn id="81" presetID="22" presetClass="entr" presetSubtype="8" fill="hold" grpId="0" nodeType="afterEffect">
                                  <p:stCondLst>
                                    <p:cond delay="0"/>
                                  </p:stCondLst>
                                  <p:childTnLst>
                                    <p:set>
                                      <p:cBhvr>
                                        <p:cTn id="82" dur="1" fill="hold">
                                          <p:stCondLst>
                                            <p:cond delay="0"/>
                                          </p:stCondLst>
                                        </p:cTn>
                                        <p:tgtEl>
                                          <p:spTgt spid="174"/>
                                        </p:tgtEl>
                                        <p:attrNameLst>
                                          <p:attrName>style.visibility</p:attrName>
                                        </p:attrNameLst>
                                      </p:cBhvr>
                                      <p:to>
                                        <p:strVal val="visible"/>
                                      </p:to>
                                    </p:set>
                                    <p:animEffect transition="in" filter="wipe(left)">
                                      <p:cBhvr>
                                        <p:cTn id="83" dur="500"/>
                                        <p:tgtEl>
                                          <p:spTgt spid="174"/>
                                        </p:tgtEl>
                                      </p:cBhvr>
                                    </p:animEffect>
                                  </p:childTnLst>
                                </p:cTn>
                              </p:par>
                              <p:par>
                                <p:cTn id="84" presetID="22" presetClass="entr" presetSubtype="2" fill="hold" grpId="0" nodeType="withEffect">
                                  <p:stCondLst>
                                    <p:cond delay="0"/>
                                  </p:stCondLst>
                                  <p:childTnLst>
                                    <p:set>
                                      <p:cBhvr>
                                        <p:cTn id="85" dur="1" fill="hold">
                                          <p:stCondLst>
                                            <p:cond delay="0"/>
                                          </p:stCondLst>
                                        </p:cTn>
                                        <p:tgtEl>
                                          <p:spTgt spid="175"/>
                                        </p:tgtEl>
                                        <p:attrNameLst>
                                          <p:attrName>style.visibility</p:attrName>
                                        </p:attrNameLst>
                                      </p:cBhvr>
                                      <p:to>
                                        <p:strVal val="visible"/>
                                      </p:to>
                                    </p:set>
                                    <p:animEffect transition="in" filter="wipe(right)">
                                      <p:cBhvr>
                                        <p:cTn id="86" dur="750"/>
                                        <p:tgtEl>
                                          <p:spTgt spid="175"/>
                                        </p:tgtEl>
                                      </p:cBhvr>
                                    </p:animEffect>
                                  </p:childTnLst>
                                </p:cTn>
                              </p:par>
                            </p:childTnLst>
                          </p:cTn>
                        </p:par>
                        <p:par>
                          <p:cTn id="87" fill="hold">
                            <p:stCondLst>
                              <p:cond delay="4000"/>
                            </p:stCondLst>
                            <p:childTnLst>
                              <p:par>
                                <p:cTn id="88" presetID="31" presetClass="entr" presetSubtype="0" fill="hold" nodeType="afterEffect">
                                  <p:stCondLst>
                                    <p:cond delay="0"/>
                                  </p:stCondLst>
                                  <p:childTnLst>
                                    <p:set>
                                      <p:cBhvr>
                                        <p:cTn id="89" dur="1" fill="hold">
                                          <p:stCondLst>
                                            <p:cond delay="0"/>
                                          </p:stCondLst>
                                        </p:cTn>
                                        <p:tgtEl>
                                          <p:spTgt spid="181"/>
                                        </p:tgtEl>
                                        <p:attrNameLst>
                                          <p:attrName>style.visibility</p:attrName>
                                        </p:attrNameLst>
                                      </p:cBhvr>
                                      <p:to>
                                        <p:strVal val="visible"/>
                                      </p:to>
                                    </p:set>
                                    <p:anim calcmode="lin" valueType="num">
                                      <p:cBhvr>
                                        <p:cTn id="90" dur="500" fill="hold"/>
                                        <p:tgtEl>
                                          <p:spTgt spid="181"/>
                                        </p:tgtEl>
                                        <p:attrNameLst>
                                          <p:attrName>ppt_w</p:attrName>
                                        </p:attrNameLst>
                                      </p:cBhvr>
                                      <p:tavLst>
                                        <p:tav tm="0">
                                          <p:val>
                                            <p:fltVal val="0"/>
                                          </p:val>
                                        </p:tav>
                                        <p:tav tm="100000">
                                          <p:val>
                                            <p:strVal val="#ppt_w"/>
                                          </p:val>
                                        </p:tav>
                                      </p:tavLst>
                                    </p:anim>
                                    <p:anim calcmode="lin" valueType="num">
                                      <p:cBhvr>
                                        <p:cTn id="91" dur="500" fill="hold"/>
                                        <p:tgtEl>
                                          <p:spTgt spid="181"/>
                                        </p:tgtEl>
                                        <p:attrNameLst>
                                          <p:attrName>ppt_h</p:attrName>
                                        </p:attrNameLst>
                                      </p:cBhvr>
                                      <p:tavLst>
                                        <p:tav tm="0">
                                          <p:val>
                                            <p:fltVal val="0"/>
                                          </p:val>
                                        </p:tav>
                                        <p:tav tm="100000">
                                          <p:val>
                                            <p:strVal val="#ppt_h"/>
                                          </p:val>
                                        </p:tav>
                                      </p:tavLst>
                                    </p:anim>
                                    <p:anim calcmode="lin" valueType="num">
                                      <p:cBhvr>
                                        <p:cTn id="92" dur="500" fill="hold"/>
                                        <p:tgtEl>
                                          <p:spTgt spid="181"/>
                                        </p:tgtEl>
                                        <p:attrNameLst>
                                          <p:attrName>style.rotation</p:attrName>
                                        </p:attrNameLst>
                                      </p:cBhvr>
                                      <p:tavLst>
                                        <p:tav tm="0">
                                          <p:val>
                                            <p:fltVal val="90"/>
                                          </p:val>
                                        </p:tav>
                                        <p:tav tm="100000">
                                          <p:val>
                                            <p:fltVal val="0"/>
                                          </p:val>
                                        </p:tav>
                                      </p:tavLst>
                                    </p:anim>
                                    <p:animEffect transition="in" filter="fade">
                                      <p:cBhvr>
                                        <p:cTn id="93" dur="500"/>
                                        <p:tgtEl>
                                          <p:spTgt spid="181"/>
                                        </p:tgtEl>
                                      </p:cBhvr>
                                    </p:animEffect>
                                  </p:childTnLst>
                                </p:cTn>
                              </p:par>
                            </p:childTnLst>
                          </p:cTn>
                        </p:par>
                        <p:par>
                          <p:cTn id="94" fill="hold">
                            <p:stCondLst>
                              <p:cond delay="4500"/>
                            </p:stCondLst>
                            <p:childTnLst>
                              <p:par>
                                <p:cTn id="95" presetID="22" presetClass="entr" presetSubtype="8" fill="hold" grpId="0" nodeType="afterEffect">
                                  <p:stCondLst>
                                    <p:cond delay="0"/>
                                  </p:stCondLst>
                                  <p:childTnLst>
                                    <p:set>
                                      <p:cBhvr>
                                        <p:cTn id="96" dur="1" fill="hold">
                                          <p:stCondLst>
                                            <p:cond delay="0"/>
                                          </p:stCondLst>
                                        </p:cTn>
                                        <p:tgtEl>
                                          <p:spTgt spid="179"/>
                                        </p:tgtEl>
                                        <p:attrNameLst>
                                          <p:attrName>style.visibility</p:attrName>
                                        </p:attrNameLst>
                                      </p:cBhvr>
                                      <p:to>
                                        <p:strVal val="visible"/>
                                      </p:to>
                                    </p:set>
                                    <p:animEffect transition="in" filter="wipe(left)">
                                      <p:cBhvr>
                                        <p:cTn id="97" dur="500"/>
                                        <p:tgtEl>
                                          <p:spTgt spid="179"/>
                                        </p:tgtEl>
                                      </p:cBhvr>
                                    </p:animEffect>
                                  </p:childTnLst>
                                </p:cTn>
                              </p:par>
                              <p:par>
                                <p:cTn id="98" presetID="22" presetClass="entr" presetSubtype="2" fill="hold" grpId="0" nodeType="withEffect">
                                  <p:stCondLst>
                                    <p:cond delay="0"/>
                                  </p:stCondLst>
                                  <p:childTnLst>
                                    <p:set>
                                      <p:cBhvr>
                                        <p:cTn id="99" dur="1" fill="hold">
                                          <p:stCondLst>
                                            <p:cond delay="0"/>
                                          </p:stCondLst>
                                        </p:cTn>
                                        <p:tgtEl>
                                          <p:spTgt spid="180"/>
                                        </p:tgtEl>
                                        <p:attrNameLst>
                                          <p:attrName>style.visibility</p:attrName>
                                        </p:attrNameLst>
                                      </p:cBhvr>
                                      <p:to>
                                        <p:strVal val="visible"/>
                                      </p:to>
                                    </p:set>
                                    <p:animEffect transition="in" filter="wipe(right)">
                                      <p:cBhvr>
                                        <p:cTn id="100" dur="750"/>
                                        <p:tgtEl>
                                          <p:spTgt spid="180"/>
                                        </p:tgtEl>
                                      </p:cBhvr>
                                    </p:animEffect>
                                  </p:childTnLst>
                                </p:cTn>
                              </p:par>
                            </p:childTnLst>
                          </p:cTn>
                        </p:par>
                        <p:par>
                          <p:cTn id="101" fill="hold">
                            <p:stCondLst>
                              <p:cond delay="5000"/>
                            </p:stCondLst>
                            <p:childTnLst>
                              <p:par>
                                <p:cTn id="102" presetID="31" presetClass="entr" presetSubtype="0" fill="hold" nodeType="afterEffect">
                                  <p:stCondLst>
                                    <p:cond delay="0"/>
                                  </p:stCondLst>
                                  <p:childTnLst>
                                    <p:set>
                                      <p:cBhvr>
                                        <p:cTn id="103" dur="1" fill="hold">
                                          <p:stCondLst>
                                            <p:cond delay="0"/>
                                          </p:stCondLst>
                                        </p:cTn>
                                        <p:tgtEl>
                                          <p:spTgt spid="195"/>
                                        </p:tgtEl>
                                        <p:attrNameLst>
                                          <p:attrName>style.visibility</p:attrName>
                                        </p:attrNameLst>
                                      </p:cBhvr>
                                      <p:to>
                                        <p:strVal val="visible"/>
                                      </p:to>
                                    </p:set>
                                    <p:anim calcmode="lin" valueType="num">
                                      <p:cBhvr>
                                        <p:cTn id="104" dur="500" fill="hold"/>
                                        <p:tgtEl>
                                          <p:spTgt spid="195"/>
                                        </p:tgtEl>
                                        <p:attrNameLst>
                                          <p:attrName>ppt_w</p:attrName>
                                        </p:attrNameLst>
                                      </p:cBhvr>
                                      <p:tavLst>
                                        <p:tav tm="0">
                                          <p:val>
                                            <p:fltVal val="0"/>
                                          </p:val>
                                        </p:tav>
                                        <p:tav tm="100000">
                                          <p:val>
                                            <p:strVal val="#ppt_w"/>
                                          </p:val>
                                        </p:tav>
                                      </p:tavLst>
                                    </p:anim>
                                    <p:anim calcmode="lin" valueType="num">
                                      <p:cBhvr>
                                        <p:cTn id="105" dur="500" fill="hold"/>
                                        <p:tgtEl>
                                          <p:spTgt spid="195"/>
                                        </p:tgtEl>
                                        <p:attrNameLst>
                                          <p:attrName>ppt_h</p:attrName>
                                        </p:attrNameLst>
                                      </p:cBhvr>
                                      <p:tavLst>
                                        <p:tav tm="0">
                                          <p:val>
                                            <p:fltVal val="0"/>
                                          </p:val>
                                        </p:tav>
                                        <p:tav tm="100000">
                                          <p:val>
                                            <p:strVal val="#ppt_h"/>
                                          </p:val>
                                        </p:tav>
                                      </p:tavLst>
                                    </p:anim>
                                    <p:anim calcmode="lin" valueType="num">
                                      <p:cBhvr>
                                        <p:cTn id="106" dur="500" fill="hold"/>
                                        <p:tgtEl>
                                          <p:spTgt spid="195"/>
                                        </p:tgtEl>
                                        <p:attrNameLst>
                                          <p:attrName>style.rotation</p:attrName>
                                        </p:attrNameLst>
                                      </p:cBhvr>
                                      <p:tavLst>
                                        <p:tav tm="0">
                                          <p:val>
                                            <p:fltVal val="90"/>
                                          </p:val>
                                        </p:tav>
                                        <p:tav tm="100000">
                                          <p:val>
                                            <p:fltVal val="0"/>
                                          </p:val>
                                        </p:tav>
                                      </p:tavLst>
                                    </p:anim>
                                    <p:animEffect transition="in" filter="fade">
                                      <p:cBhvr>
                                        <p:cTn id="107" dur="500"/>
                                        <p:tgtEl>
                                          <p:spTgt spid="195"/>
                                        </p:tgtEl>
                                      </p:cBhvr>
                                    </p:animEffect>
                                  </p:childTnLst>
                                </p:cTn>
                              </p:par>
                            </p:childTnLst>
                          </p:cTn>
                        </p:par>
                        <p:par>
                          <p:cTn id="108" fill="hold">
                            <p:stCondLst>
                              <p:cond delay="5500"/>
                            </p:stCondLst>
                            <p:childTnLst>
                              <p:par>
                                <p:cTn id="109" presetID="22" presetClass="entr" presetSubtype="8" fill="hold" grpId="0" nodeType="afterEffect">
                                  <p:stCondLst>
                                    <p:cond delay="0"/>
                                  </p:stCondLst>
                                  <p:childTnLst>
                                    <p:set>
                                      <p:cBhvr>
                                        <p:cTn id="110" dur="1" fill="hold">
                                          <p:stCondLst>
                                            <p:cond delay="0"/>
                                          </p:stCondLst>
                                        </p:cTn>
                                        <p:tgtEl>
                                          <p:spTgt spid="193"/>
                                        </p:tgtEl>
                                        <p:attrNameLst>
                                          <p:attrName>style.visibility</p:attrName>
                                        </p:attrNameLst>
                                      </p:cBhvr>
                                      <p:to>
                                        <p:strVal val="visible"/>
                                      </p:to>
                                    </p:set>
                                    <p:animEffect transition="in" filter="wipe(left)">
                                      <p:cBhvr>
                                        <p:cTn id="111" dur="500"/>
                                        <p:tgtEl>
                                          <p:spTgt spid="193"/>
                                        </p:tgtEl>
                                      </p:cBhvr>
                                    </p:animEffect>
                                  </p:childTnLst>
                                </p:cTn>
                              </p:par>
                              <p:par>
                                <p:cTn id="112" presetID="22" presetClass="entr" presetSubtype="2" fill="hold" grpId="0" nodeType="withEffect">
                                  <p:stCondLst>
                                    <p:cond delay="0"/>
                                  </p:stCondLst>
                                  <p:childTnLst>
                                    <p:set>
                                      <p:cBhvr>
                                        <p:cTn id="113" dur="1" fill="hold">
                                          <p:stCondLst>
                                            <p:cond delay="0"/>
                                          </p:stCondLst>
                                        </p:cTn>
                                        <p:tgtEl>
                                          <p:spTgt spid="194"/>
                                        </p:tgtEl>
                                        <p:attrNameLst>
                                          <p:attrName>style.visibility</p:attrName>
                                        </p:attrNameLst>
                                      </p:cBhvr>
                                      <p:to>
                                        <p:strVal val="visible"/>
                                      </p:to>
                                    </p:set>
                                    <p:animEffect transition="in" filter="wipe(right)">
                                      <p:cBhvr>
                                        <p:cTn id="114" dur="750"/>
                                        <p:tgtEl>
                                          <p:spTgt spid="194"/>
                                        </p:tgtEl>
                                      </p:cBhvr>
                                    </p:animEffect>
                                  </p:childTnLst>
                                </p:cTn>
                              </p:par>
                            </p:childTnLst>
                          </p:cTn>
                        </p:par>
                        <p:par>
                          <p:cTn id="115" fill="hold">
                            <p:stCondLst>
                              <p:cond delay="6000"/>
                            </p:stCondLst>
                            <p:childTnLst>
                              <p:par>
                                <p:cTn id="116" presetID="31" presetClass="entr" presetSubtype="0" fill="hold" nodeType="afterEffect">
                                  <p:stCondLst>
                                    <p:cond delay="0"/>
                                  </p:stCondLst>
                                  <p:childTnLst>
                                    <p:set>
                                      <p:cBhvr>
                                        <p:cTn id="117" dur="1" fill="hold">
                                          <p:stCondLst>
                                            <p:cond delay="0"/>
                                          </p:stCondLst>
                                        </p:cTn>
                                        <p:tgtEl>
                                          <p:spTgt spid="209"/>
                                        </p:tgtEl>
                                        <p:attrNameLst>
                                          <p:attrName>style.visibility</p:attrName>
                                        </p:attrNameLst>
                                      </p:cBhvr>
                                      <p:to>
                                        <p:strVal val="visible"/>
                                      </p:to>
                                    </p:set>
                                    <p:anim calcmode="lin" valueType="num">
                                      <p:cBhvr>
                                        <p:cTn id="118" dur="500" fill="hold"/>
                                        <p:tgtEl>
                                          <p:spTgt spid="209"/>
                                        </p:tgtEl>
                                        <p:attrNameLst>
                                          <p:attrName>ppt_w</p:attrName>
                                        </p:attrNameLst>
                                      </p:cBhvr>
                                      <p:tavLst>
                                        <p:tav tm="0">
                                          <p:val>
                                            <p:fltVal val="0"/>
                                          </p:val>
                                        </p:tav>
                                        <p:tav tm="100000">
                                          <p:val>
                                            <p:strVal val="#ppt_w"/>
                                          </p:val>
                                        </p:tav>
                                      </p:tavLst>
                                    </p:anim>
                                    <p:anim calcmode="lin" valueType="num">
                                      <p:cBhvr>
                                        <p:cTn id="119" dur="500" fill="hold"/>
                                        <p:tgtEl>
                                          <p:spTgt spid="209"/>
                                        </p:tgtEl>
                                        <p:attrNameLst>
                                          <p:attrName>ppt_h</p:attrName>
                                        </p:attrNameLst>
                                      </p:cBhvr>
                                      <p:tavLst>
                                        <p:tav tm="0">
                                          <p:val>
                                            <p:fltVal val="0"/>
                                          </p:val>
                                        </p:tav>
                                        <p:tav tm="100000">
                                          <p:val>
                                            <p:strVal val="#ppt_h"/>
                                          </p:val>
                                        </p:tav>
                                      </p:tavLst>
                                    </p:anim>
                                    <p:anim calcmode="lin" valueType="num">
                                      <p:cBhvr>
                                        <p:cTn id="120" dur="500" fill="hold"/>
                                        <p:tgtEl>
                                          <p:spTgt spid="209"/>
                                        </p:tgtEl>
                                        <p:attrNameLst>
                                          <p:attrName>style.rotation</p:attrName>
                                        </p:attrNameLst>
                                      </p:cBhvr>
                                      <p:tavLst>
                                        <p:tav tm="0">
                                          <p:val>
                                            <p:fltVal val="90"/>
                                          </p:val>
                                        </p:tav>
                                        <p:tav tm="100000">
                                          <p:val>
                                            <p:fltVal val="0"/>
                                          </p:val>
                                        </p:tav>
                                      </p:tavLst>
                                    </p:anim>
                                    <p:animEffect transition="in" filter="fade">
                                      <p:cBhvr>
                                        <p:cTn id="121" dur="500"/>
                                        <p:tgtEl>
                                          <p:spTgt spid="209"/>
                                        </p:tgtEl>
                                      </p:cBhvr>
                                    </p:animEffect>
                                  </p:childTnLst>
                                </p:cTn>
                              </p:par>
                            </p:childTnLst>
                          </p:cTn>
                        </p:par>
                        <p:par>
                          <p:cTn id="122" fill="hold">
                            <p:stCondLst>
                              <p:cond delay="6500"/>
                            </p:stCondLst>
                            <p:childTnLst>
                              <p:par>
                                <p:cTn id="123" presetID="22" presetClass="entr" presetSubtype="8" fill="hold" grpId="0" nodeType="afterEffect">
                                  <p:stCondLst>
                                    <p:cond delay="0"/>
                                  </p:stCondLst>
                                  <p:childTnLst>
                                    <p:set>
                                      <p:cBhvr>
                                        <p:cTn id="124" dur="1" fill="hold">
                                          <p:stCondLst>
                                            <p:cond delay="0"/>
                                          </p:stCondLst>
                                        </p:cTn>
                                        <p:tgtEl>
                                          <p:spTgt spid="207"/>
                                        </p:tgtEl>
                                        <p:attrNameLst>
                                          <p:attrName>style.visibility</p:attrName>
                                        </p:attrNameLst>
                                      </p:cBhvr>
                                      <p:to>
                                        <p:strVal val="visible"/>
                                      </p:to>
                                    </p:set>
                                    <p:animEffect transition="in" filter="wipe(left)">
                                      <p:cBhvr>
                                        <p:cTn id="125" dur="500"/>
                                        <p:tgtEl>
                                          <p:spTgt spid="207"/>
                                        </p:tgtEl>
                                      </p:cBhvr>
                                    </p:animEffect>
                                  </p:childTnLst>
                                </p:cTn>
                              </p:par>
                              <p:par>
                                <p:cTn id="126" presetID="22" presetClass="entr" presetSubtype="2" fill="hold" grpId="0" nodeType="withEffect">
                                  <p:stCondLst>
                                    <p:cond delay="0"/>
                                  </p:stCondLst>
                                  <p:childTnLst>
                                    <p:set>
                                      <p:cBhvr>
                                        <p:cTn id="127" dur="1" fill="hold">
                                          <p:stCondLst>
                                            <p:cond delay="0"/>
                                          </p:stCondLst>
                                        </p:cTn>
                                        <p:tgtEl>
                                          <p:spTgt spid="208"/>
                                        </p:tgtEl>
                                        <p:attrNameLst>
                                          <p:attrName>style.visibility</p:attrName>
                                        </p:attrNameLst>
                                      </p:cBhvr>
                                      <p:to>
                                        <p:strVal val="visible"/>
                                      </p:to>
                                    </p:set>
                                    <p:animEffect transition="in" filter="wipe(right)">
                                      <p:cBhvr>
                                        <p:cTn id="128" dur="75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p:bldP spid="170" grpId="0"/>
      <p:bldP spid="171" grpId="0"/>
      <p:bldP spid="172" grpId="0"/>
      <p:bldP spid="173" grpId="0" animBg="1"/>
      <p:bldP spid="174" grpId="0"/>
      <p:bldP spid="175" grpId="0"/>
      <p:bldP spid="179" grpId="0"/>
      <p:bldP spid="180" grpId="0"/>
      <p:bldP spid="193" grpId="0"/>
      <p:bldP spid="194" grpId="0"/>
      <p:bldP spid="207" grpId="0"/>
      <p:bldP spid="20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C:\Users\Administrator\Desktop\微立体创业计划\001.png"/>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1625572" y="1923651"/>
            <a:ext cx="2342885" cy="234287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8" name="Picture 3" descr="C:\Users\Administrator\Desktop\微立体创业计划\0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9508" y="1846909"/>
            <a:ext cx="2656451" cy="2656439"/>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39" name="Picture 2" descr="C:\Users\Administrator\Desktop\微立体创业计划\001.png"/>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5183936" y="1923651"/>
            <a:ext cx="2342885" cy="234287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0" name="Picture 3" descr="C:\Users\Administrator\Desktop\微立体创业计划\0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7872" y="1846909"/>
            <a:ext cx="2656451" cy="2656439"/>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41" name="Picture 2" descr="C:\Users\Administrator\Desktop\微立体创业计划\001.png"/>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8756337" y="1923651"/>
            <a:ext cx="2342885" cy="234287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2" name="Picture 3" descr="C:\Users\Administrator\Desktop\微立体创业计划\0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1843" y="1846909"/>
            <a:ext cx="2656451" cy="2656439"/>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grpSp>
        <p:nvGrpSpPr>
          <p:cNvPr id="45" name="组合 44"/>
          <p:cNvGrpSpPr/>
          <p:nvPr/>
        </p:nvGrpSpPr>
        <p:grpSpPr>
          <a:xfrm>
            <a:off x="9161751" y="2727635"/>
            <a:ext cx="799285" cy="652107"/>
            <a:chOff x="3479800" y="1373188"/>
            <a:chExt cx="5232400" cy="4108451"/>
          </a:xfrm>
          <a:solidFill>
            <a:schemeClr val="accent2"/>
          </a:solidFill>
        </p:grpSpPr>
        <p:sp>
          <p:nvSpPr>
            <p:cNvPr id="46" name="Freeform 179"/>
            <p:cNvSpPr>
              <a:spLocks noEditPoints="1"/>
            </p:cNvSpPr>
            <p:nvPr/>
          </p:nvSpPr>
          <p:spPr bwMode="auto">
            <a:xfrm>
              <a:off x="3844925" y="1373188"/>
              <a:ext cx="4510088" cy="3240088"/>
            </a:xfrm>
            <a:custGeom>
              <a:avLst/>
              <a:gdLst>
                <a:gd name="T0" fmla="*/ 2841 w 2841"/>
                <a:gd name="T1" fmla="*/ 0 h 2041"/>
                <a:gd name="T2" fmla="*/ 2841 w 2841"/>
                <a:gd name="T3" fmla="*/ 2041 h 2041"/>
                <a:gd name="T4" fmla="*/ 0 w 2841"/>
                <a:gd name="T5" fmla="*/ 2041 h 2041"/>
                <a:gd name="T6" fmla="*/ 0 w 2841"/>
                <a:gd name="T7" fmla="*/ 0 h 2041"/>
                <a:gd name="T8" fmla="*/ 2841 w 2841"/>
                <a:gd name="T9" fmla="*/ 0 h 2041"/>
                <a:gd name="T10" fmla="*/ 2711 w 2841"/>
                <a:gd name="T11" fmla="*/ 1762 h 2041"/>
                <a:gd name="T12" fmla="*/ 2711 w 2841"/>
                <a:gd name="T13" fmla="*/ 123 h 2041"/>
                <a:gd name="T14" fmla="*/ 128 w 2841"/>
                <a:gd name="T15" fmla="*/ 123 h 2041"/>
                <a:gd name="T16" fmla="*/ 128 w 2841"/>
                <a:gd name="T17" fmla="*/ 1762 h 2041"/>
                <a:gd name="T18" fmla="*/ 2711 w 2841"/>
                <a:gd name="T19" fmla="*/ 1762 h 2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41" h="2041">
                  <a:moveTo>
                    <a:pt x="2841" y="0"/>
                  </a:moveTo>
                  <a:lnTo>
                    <a:pt x="2841" y="2041"/>
                  </a:lnTo>
                  <a:lnTo>
                    <a:pt x="0" y="2041"/>
                  </a:lnTo>
                  <a:lnTo>
                    <a:pt x="0" y="0"/>
                  </a:lnTo>
                  <a:lnTo>
                    <a:pt x="2841" y="0"/>
                  </a:lnTo>
                  <a:close/>
                  <a:moveTo>
                    <a:pt x="2711" y="1762"/>
                  </a:moveTo>
                  <a:lnTo>
                    <a:pt x="2711" y="123"/>
                  </a:lnTo>
                  <a:lnTo>
                    <a:pt x="128" y="123"/>
                  </a:lnTo>
                  <a:lnTo>
                    <a:pt x="128" y="1762"/>
                  </a:lnTo>
                  <a:lnTo>
                    <a:pt x="2711" y="17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2495"/>
              <a:endParaRPr lang="zh-CN" altLang="en-US" sz="1900">
                <a:solidFill>
                  <a:prstClr val="black"/>
                </a:solidFill>
                <a:latin typeface="Calibri" panose="020F0502020204030204"/>
                <a:ea typeface="宋体" panose="02010600030101010101" pitchFamily="2" charset="-122"/>
              </a:endParaRPr>
            </a:p>
          </p:txBody>
        </p:sp>
        <p:sp>
          <p:nvSpPr>
            <p:cNvPr id="47" name="Freeform 180"/>
            <p:cNvSpPr/>
            <p:nvPr/>
          </p:nvSpPr>
          <p:spPr bwMode="auto">
            <a:xfrm>
              <a:off x="4927600" y="3165476"/>
              <a:ext cx="819150" cy="230188"/>
            </a:xfrm>
            <a:custGeom>
              <a:avLst/>
              <a:gdLst>
                <a:gd name="T0" fmla="*/ 516 w 516"/>
                <a:gd name="T1" fmla="*/ 145 h 145"/>
                <a:gd name="T2" fmla="*/ 0 w 516"/>
                <a:gd name="T3" fmla="*/ 145 h 145"/>
                <a:gd name="T4" fmla="*/ 0 w 516"/>
                <a:gd name="T5" fmla="*/ 0 h 145"/>
                <a:gd name="T6" fmla="*/ 516 w 516"/>
                <a:gd name="T7" fmla="*/ 145 h 145"/>
              </a:gdLst>
              <a:ahLst/>
              <a:cxnLst>
                <a:cxn ang="0">
                  <a:pos x="T0" y="T1"/>
                </a:cxn>
                <a:cxn ang="0">
                  <a:pos x="T2" y="T3"/>
                </a:cxn>
                <a:cxn ang="0">
                  <a:pos x="T4" y="T5"/>
                </a:cxn>
                <a:cxn ang="0">
                  <a:pos x="T6" y="T7"/>
                </a:cxn>
              </a:cxnLst>
              <a:rect l="0" t="0" r="r" b="b"/>
              <a:pathLst>
                <a:path w="516" h="145">
                  <a:moveTo>
                    <a:pt x="516" y="145"/>
                  </a:moveTo>
                  <a:lnTo>
                    <a:pt x="0" y="145"/>
                  </a:lnTo>
                  <a:lnTo>
                    <a:pt x="0" y="0"/>
                  </a:lnTo>
                  <a:lnTo>
                    <a:pt x="516" y="1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2495"/>
              <a:endParaRPr lang="zh-CN" altLang="en-US" sz="1900">
                <a:solidFill>
                  <a:prstClr val="black"/>
                </a:solidFill>
                <a:latin typeface="Calibri" panose="020F0502020204030204"/>
                <a:ea typeface="宋体" panose="02010600030101010101" pitchFamily="2" charset="-122"/>
              </a:endParaRPr>
            </a:p>
          </p:txBody>
        </p:sp>
        <p:sp>
          <p:nvSpPr>
            <p:cNvPr id="48" name="Freeform 181"/>
            <p:cNvSpPr/>
            <p:nvPr/>
          </p:nvSpPr>
          <p:spPr bwMode="auto">
            <a:xfrm>
              <a:off x="5337175" y="2417763"/>
              <a:ext cx="1927225" cy="1258888"/>
            </a:xfrm>
            <a:custGeom>
              <a:avLst/>
              <a:gdLst>
                <a:gd name="T0" fmla="*/ 513 w 513"/>
                <a:gd name="T1" fmla="*/ 303 h 335"/>
                <a:gd name="T2" fmla="*/ 481 w 513"/>
                <a:gd name="T3" fmla="*/ 335 h 335"/>
                <a:gd name="T4" fmla="*/ 32 w 513"/>
                <a:gd name="T5" fmla="*/ 335 h 335"/>
                <a:gd name="T6" fmla="*/ 0 w 513"/>
                <a:gd name="T7" fmla="*/ 303 h 335"/>
                <a:gd name="T8" fmla="*/ 0 w 513"/>
                <a:gd name="T9" fmla="*/ 276 h 335"/>
                <a:gd name="T10" fmla="*/ 189 w 513"/>
                <a:gd name="T11" fmla="*/ 276 h 335"/>
                <a:gd name="T12" fmla="*/ 0 w 513"/>
                <a:gd name="T13" fmla="*/ 209 h 335"/>
                <a:gd name="T14" fmla="*/ 0 w 513"/>
                <a:gd name="T15" fmla="*/ 0 h 335"/>
                <a:gd name="T16" fmla="*/ 257 w 513"/>
                <a:gd name="T17" fmla="*/ 168 h 335"/>
                <a:gd name="T18" fmla="*/ 513 w 513"/>
                <a:gd name="T19" fmla="*/ 0 h 335"/>
                <a:gd name="T20" fmla="*/ 513 w 513"/>
                <a:gd name="T21" fmla="*/ 303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3" h="335">
                  <a:moveTo>
                    <a:pt x="513" y="303"/>
                  </a:moveTo>
                  <a:cubicBezTo>
                    <a:pt x="513" y="321"/>
                    <a:pt x="499" y="335"/>
                    <a:pt x="481" y="335"/>
                  </a:cubicBezTo>
                  <a:cubicBezTo>
                    <a:pt x="32" y="335"/>
                    <a:pt x="32" y="335"/>
                    <a:pt x="32" y="335"/>
                  </a:cubicBezTo>
                  <a:cubicBezTo>
                    <a:pt x="15" y="335"/>
                    <a:pt x="0" y="321"/>
                    <a:pt x="0" y="303"/>
                  </a:cubicBezTo>
                  <a:cubicBezTo>
                    <a:pt x="0" y="276"/>
                    <a:pt x="0" y="276"/>
                    <a:pt x="0" y="276"/>
                  </a:cubicBezTo>
                  <a:cubicBezTo>
                    <a:pt x="189" y="276"/>
                    <a:pt x="189" y="276"/>
                    <a:pt x="189" y="276"/>
                  </a:cubicBezTo>
                  <a:cubicBezTo>
                    <a:pt x="0" y="209"/>
                    <a:pt x="0" y="209"/>
                    <a:pt x="0" y="209"/>
                  </a:cubicBezTo>
                  <a:cubicBezTo>
                    <a:pt x="0" y="0"/>
                    <a:pt x="0" y="0"/>
                    <a:pt x="0" y="0"/>
                  </a:cubicBezTo>
                  <a:cubicBezTo>
                    <a:pt x="257" y="168"/>
                    <a:pt x="257" y="168"/>
                    <a:pt x="257" y="168"/>
                  </a:cubicBezTo>
                  <a:cubicBezTo>
                    <a:pt x="513" y="0"/>
                    <a:pt x="513" y="0"/>
                    <a:pt x="513" y="0"/>
                  </a:cubicBezTo>
                  <a:lnTo>
                    <a:pt x="513" y="30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2495"/>
              <a:endParaRPr lang="zh-CN" altLang="en-US" sz="1900">
                <a:solidFill>
                  <a:prstClr val="black"/>
                </a:solidFill>
                <a:latin typeface="Calibri" panose="020F0502020204030204"/>
                <a:ea typeface="宋体" panose="02010600030101010101" pitchFamily="2" charset="-122"/>
              </a:endParaRPr>
            </a:p>
          </p:txBody>
        </p:sp>
        <p:sp>
          <p:nvSpPr>
            <p:cNvPr id="49" name="Freeform 182"/>
            <p:cNvSpPr/>
            <p:nvPr/>
          </p:nvSpPr>
          <p:spPr bwMode="auto">
            <a:xfrm>
              <a:off x="5337175" y="2170113"/>
              <a:ext cx="1927225" cy="773113"/>
            </a:xfrm>
            <a:custGeom>
              <a:avLst/>
              <a:gdLst>
                <a:gd name="T0" fmla="*/ 0 w 513"/>
                <a:gd name="T1" fmla="*/ 32 h 206"/>
                <a:gd name="T2" fmla="*/ 32 w 513"/>
                <a:gd name="T3" fmla="*/ 0 h 206"/>
                <a:gd name="T4" fmla="*/ 481 w 513"/>
                <a:gd name="T5" fmla="*/ 0 h 206"/>
                <a:gd name="T6" fmla="*/ 513 w 513"/>
                <a:gd name="T7" fmla="*/ 32 h 206"/>
                <a:gd name="T8" fmla="*/ 513 w 513"/>
                <a:gd name="T9" fmla="*/ 37 h 206"/>
                <a:gd name="T10" fmla="*/ 257 w 513"/>
                <a:gd name="T11" fmla="*/ 206 h 206"/>
                <a:gd name="T12" fmla="*/ 0 w 513"/>
                <a:gd name="T13" fmla="*/ 37 h 206"/>
                <a:gd name="T14" fmla="*/ 0 w 513"/>
                <a:gd name="T15" fmla="*/ 32 h 2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3" h="206">
                  <a:moveTo>
                    <a:pt x="0" y="32"/>
                  </a:moveTo>
                  <a:cubicBezTo>
                    <a:pt x="0" y="14"/>
                    <a:pt x="15" y="0"/>
                    <a:pt x="32" y="0"/>
                  </a:cubicBezTo>
                  <a:cubicBezTo>
                    <a:pt x="481" y="0"/>
                    <a:pt x="481" y="0"/>
                    <a:pt x="481" y="0"/>
                  </a:cubicBezTo>
                  <a:cubicBezTo>
                    <a:pt x="499" y="0"/>
                    <a:pt x="513" y="14"/>
                    <a:pt x="513" y="32"/>
                  </a:cubicBezTo>
                  <a:cubicBezTo>
                    <a:pt x="513" y="37"/>
                    <a:pt x="513" y="37"/>
                    <a:pt x="513" y="37"/>
                  </a:cubicBezTo>
                  <a:cubicBezTo>
                    <a:pt x="257" y="206"/>
                    <a:pt x="257" y="206"/>
                    <a:pt x="257" y="206"/>
                  </a:cubicBezTo>
                  <a:cubicBezTo>
                    <a:pt x="0" y="37"/>
                    <a:pt x="0" y="37"/>
                    <a:pt x="0" y="37"/>
                  </a:cubicBezTo>
                  <a:lnTo>
                    <a:pt x="0"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2495"/>
              <a:endParaRPr lang="zh-CN" altLang="en-US" sz="1900">
                <a:solidFill>
                  <a:prstClr val="black"/>
                </a:solidFill>
                <a:latin typeface="Calibri" panose="020F0502020204030204"/>
                <a:ea typeface="宋体" panose="02010600030101010101" pitchFamily="2" charset="-122"/>
              </a:endParaRPr>
            </a:p>
          </p:txBody>
        </p:sp>
        <p:sp>
          <p:nvSpPr>
            <p:cNvPr id="50" name="Freeform 183"/>
            <p:cNvSpPr/>
            <p:nvPr/>
          </p:nvSpPr>
          <p:spPr bwMode="auto">
            <a:xfrm>
              <a:off x="4433888" y="3395663"/>
              <a:ext cx="820738" cy="228600"/>
            </a:xfrm>
            <a:custGeom>
              <a:avLst/>
              <a:gdLst>
                <a:gd name="T0" fmla="*/ 517 w 517"/>
                <a:gd name="T1" fmla="*/ 144 h 144"/>
                <a:gd name="T2" fmla="*/ 0 w 517"/>
                <a:gd name="T3" fmla="*/ 144 h 144"/>
                <a:gd name="T4" fmla="*/ 0 w 517"/>
                <a:gd name="T5" fmla="*/ 0 h 144"/>
                <a:gd name="T6" fmla="*/ 517 w 517"/>
                <a:gd name="T7" fmla="*/ 144 h 144"/>
              </a:gdLst>
              <a:ahLst/>
              <a:cxnLst>
                <a:cxn ang="0">
                  <a:pos x="T0" y="T1"/>
                </a:cxn>
                <a:cxn ang="0">
                  <a:pos x="T2" y="T3"/>
                </a:cxn>
                <a:cxn ang="0">
                  <a:pos x="T4" y="T5"/>
                </a:cxn>
                <a:cxn ang="0">
                  <a:pos x="T6" y="T7"/>
                </a:cxn>
              </a:cxnLst>
              <a:rect l="0" t="0" r="r" b="b"/>
              <a:pathLst>
                <a:path w="517" h="144">
                  <a:moveTo>
                    <a:pt x="517" y="144"/>
                  </a:moveTo>
                  <a:lnTo>
                    <a:pt x="0" y="144"/>
                  </a:lnTo>
                  <a:lnTo>
                    <a:pt x="0" y="0"/>
                  </a:lnTo>
                  <a:lnTo>
                    <a:pt x="517" y="1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2495"/>
              <a:endParaRPr lang="zh-CN" altLang="en-US" sz="1900">
                <a:solidFill>
                  <a:prstClr val="black"/>
                </a:solidFill>
                <a:latin typeface="Calibri" panose="020F0502020204030204"/>
                <a:ea typeface="宋体" panose="02010600030101010101" pitchFamily="2" charset="-122"/>
              </a:endParaRPr>
            </a:p>
          </p:txBody>
        </p:sp>
        <p:sp>
          <p:nvSpPr>
            <p:cNvPr id="51" name="Freeform 184"/>
            <p:cNvSpPr>
              <a:spLocks noEditPoints="1"/>
            </p:cNvSpPr>
            <p:nvPr/>
          </p:nvSpPr>
          <p:spPr bwMode="auto">
            <a:xfrm>
              <a:off x="3479800" y="4756151"/>
              <a:ext cx="5232400" cy="725488"/>
            </a:xfrm>
            <a:custGeom>
              <a:avLst/>
              <a:gdLst>
                <a:gd name="T0" fmla="*/ 2136 w 3296"/>
                <a:gd name="T1" fmla="*/ 457 h 457"/>
                <a:gd name="T2" fmla="*/ 1160 w 3296"/>
                <a:gd name="T3" fmla="*/ 457 h 457"/>
                <a:gd name="T4" fmla="*/ 0 w 3296"/>
                <a:gd name="T5" fmla="*/ 457 h 457"/>
                <a:gd name="T6" fmla="*/ 0 w 3296"/>
                <a:gd name="T7" fmla="*/ 268 h 457"/>
                <a:gd name="T8" fmla="*/ 223 w 3296"/>
                <a:gd name="T9" fmla="*/ 0 h 457"/>
                <a:gd name="T10" fmla="*/ 1646 w 3296"/>
                <a:gd name="T11" fmla="*/ 0 h 457"/>
                <a:gd name="T12" fmla="*/ 1650 w 3296"/>
                <a:gd name="T13" fmla="*/ 0 h 457"/>
                <a:gd name="T14" fmla="*/ 3071 w 3296"/>
                <a:gd name="T15" fmla="*/ 0 h 457"/>
                <a:gd name="T16" fmla="*/ 3296 w 3296"/>
                <a:gd name="T17" fmla="*/ 268 h 457"/>
                <a:gd name="T18" fmla="*/ 3296 w 3296"/>
                <a:gd name="T19" fmla="*/ 457 h 457"/>
                <a:gd name="T20" fmla="*/ 2136 w 3296"/>
                <a:gd name="T21" fmla="*/ 457 h 457"/>
                <a:gd name="T22" fmla="*/ 1906 w 3296"/>
                <a:gd name="T23" fmla="*/ 327 h 457"/>
                <a:gd name="T24" fmla="*/ 1906 w 3296"/>
                <a:gd name="T25" fmla="*/ 208 h 457"/>
                <a:gd name="T26" fmla="*/ 1395 w 3296"/>
                <a:gd name="T27" fmla="*/ 208 h 457"/>
                <a:gd name="T28" fmla="*/ 1395 w 3296"/>
                <a:gd name="T29" fmla="*/ 327 h 457"/>
                <a:gd name="T30" fmla="*/ 1906 w 3296"/>
                <a:gd name="T31" fmla="*/ 327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96" h="457">
                  <a:moveTo>
                    <a:pt x="2136" y="457"/>
                  </a:moveTo>
                  <a:lnTo>
                    <a:pt x="1160" y="457"/>
                  </a:lnTo>
                  <a:lnTo>
                    <a:pt x="0" y="457"/>
                  </a:lnTo>
                  <a:lnTo>
                    <a:pt x="0" y="268"/>
                  </a:lnTo>
                  <a:lnTo>
                    <a:pt x="223" y="0"/>
                  </a:lnTo>
                  <a:lnTo>
                    <a:pt x="1646" y="0"/>
                  </a:lnTo>
                  <a:lnTo>
                    <a:pt x="1650" y="0"/>
                  </a:lnTo>
                  <a:lnTo>
                    <a:pt x="3071" y="0"/>
                  </a:lnTo>
                  <a:lnTo>
                    <a:pt x="3296" y="268"/>
                  </a:lnTo>
                  <a:lnTo>
                    <a:pt x="3296" y="457"/>
                  </a:lnTo>
                  <a:lnTo>
                    <a:pt x="2136" y="457"/>
                  </a:lnTo>
                  <a:close/>
                  <a:moveTo>
                    <a:pt x="1906" y="327"/>
                  </a:moveTo>
                  <a:lnTo>
                    <a:pt x="1906" y="208"/>
                  </a:lnTo>
                  <a:lnTo>
                    <a:pt x="1395" y="208"/>
                  </a:lnTo>
                  <a:lnTo>
                    <a:pt x="1395" y="327"/>
                  </a:lnTo>
                  <a:lnTo>
                    <a:pt x="1906" y="3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2495"/>
              <a:endParaRPr lang="zh-CN" altLang="en-US" sz="1900">
                <a:solidFill>
                  <a:prstClr val="black"/>
                </a:solidFill>
                <a:latin typeface="Calibri" panose="020F0502020204030204"/>
                <a:ea typeface="宋体" panose="02010600030101010101" pitchFamily="2" charset="-122"/>
              </a:endParaRPr>
            </a:p>
          </p:txBody>
        </p:sp>
      </p:grpSp>
      <p:sp>
        <p:nvSpPr>
          <p:cNvPr id="52" name="TextBox 51"/>
          <p:cNvSpPr txBox="1"/>
          <p:nvPr/>
        </p:nvSpPr>
        <p:spPr>
          <a:xfrm>
            <a:off x="8539069" y="3546486"/>
            <a:ext cx="2003075" cy="399973"/>
          </a:xfrm>
          <a:prstGeom prst="rect">
            <a:avLst/>
          </a:prstGeom>
          <a:noFill/>
        </p:spPr>
        <p:txBody>
          <a:bodyPr wrap="square" lIns="91398" tIns="45698" rIns="91398" bIns="45698" rtlCol="0">
            <a:spAutoFit/>
          </a:bodyPr>
          <a:lstStyle/>
          <a:p>
            <a:pPr algn="ctr"/>
            <a:r>
              <a:rPr lang="zh-CN" altLang="en-US" sz="2000" dirty="0">
                <a:solidFill>
                  <a:schemeClr val="accent2"/>
                </a:solidFill>
                <a:latin typeface="微软雅黑" panose="020B0503020204020204" charset="-122"/>
                <a:ea typeface="微软雅黑" panose="020B0503020204020204" charset="-122"/>
              </a:rPr>
              <a:t>电脑客户端</a:t>
            </a:r>
            <a:endParaRPr lang="zh-CN" altLang="en-US" sz="2000" dirty="0">
              <a:solidFill>
                <a:schemeClr val="accent2"/>
              </a:solidFill>
              <a:latin typeface="微软雅黑" panose="020B0503020204020204" charset="-122"/>
              <a:ea typeface="微软雅黑" panose="020B0503020204020204" charset="-122"/>
            </a:endParaRPr>
          </a:p>
        </p:txBody>
      </p:sp>
      <p:grpSp>
        <p:nvGrpSpPr>
          <p:cNvPr id="58" name="组合 57"/>
          <p:cNvGrpSpPr/>
          <p:nvPr/>
        </p:nvGrpSpPr>
        <p:grpSpPr>
          <a:xfrm>
            <a:off x="5526779" y="2663915"/>
            <a:ext cx="650792" cy="774701"/>
            <a:chOff x="5772150" y="3038475"/>
            <a:chExt cx="650876" cy="774701"/>
          </a:xfrm>
          <a:solidFill>
            <a:schemeClr val="accent1"/>
          </a:solidFill>
        </p:grpSpPr>
        <p:sp>
          <p:nvSpPr>
            <p:cNvPr id="59" name="Freeform 113"/>
            <p:cNvSpPr/>
            <p:nvPr/>
          </p:nvSpPr>
          <p:spPr bwMode="auto">
            <a:xfrm>
              <a:off x="6243638" y="3551238"/>
              <a:ext cx="79375" cy="261938"/>
            </a:xfrm>
            <a:custGeom>
              <a:avLst/>
              <a:gdLst>
                <a:gd name="T0" fmla="*/ 0 w 21"/>
                <a:gd name="T1" fmla="*/ 0 h 69"/>
                <a:gd name="T2" fmla="*/ 2 w 21"/>
                <a:gd name="T3" fmla="*/ 69 h 69"/>
                <a:gd name="T4" fmla="*/ 20 w 21"/>
                <a:gd name="T5" fmla="*/ 69 h 69"/>
                <a:gd name="T6" fmla="*/ 20 w 21"/>
                <a:gd name="T7" fmla="*/ 0 h 69"/>
                <a:gd name="T8" fmla="*/ 0 w 21"/>
                <a:gd name="T9" fmla="*/ 0 h 69"/>
              </a:gdLst>
              <a:ahLst/>
              <a:cxnLst>
                <a:cxn ang="0">
                  <a:pos x="T0" y="T1"/>
                </a:cxn>
                <a:cxn ang="0">
                  <a:pos x="T2" y="T3"/>
                </a:cxn>
                <a:cxn ang="0">
                  <a:pos x="T4" y="T5"/>
                </a:cxn>
                <a:cxn ang="0">
                  <a:pos x="T6" y="T7"/>
                </a:cxn>
                <a:cxn ang="0">
                  <a:pos x="T8" y="T9"/>
                </a:cxn>
              </a:cxnLst>
              <a:rect l="0" t="0" r="r" b="b"/>
              <a:pathLst>
                <a:path w="21" h="69">
                  <a:moveTo>
                    <a:pt x="0" y="0"/>
                  </a:moveTo>
                  <a:cubicBezTo>
                    <a:pt x="2" y="69"/>
                    <a:pt x="2" y="69"/>
                    <a:pt x="2" y="69"/>
                  </a:cubicBezTo>
                  <a:cubicBezTo>
                    <a:pt x="20" y="69"/>
                    <a:pt x="20" y="69"/>
                    <a:pt x="20" y="69"/>
                  </a:cubicBezTo>
                  <a:cubicBezTo>
                    <a:pt x="21" y="46"/>
                    <a:pt x="20" y="0"/>
                    <a:pt x="20" y="0"/>
                  </a:cubicBezTo>
                  <a:cubicBezTo>
                    <a:pt x="20" y="0"/>
                    <a:pt x="7"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2495"/>
              <a:endParaRPr lang="zh-CN" altLang="en-US" sz="1900">
                <a:solidFill>
                  <a:prstClr val="black"/>
                </a:solidFill>
                <a:latin typeface="Calibri" panose="020F0502020204030204"/>
                <a:ea typeface="宋体" panose="02010600030101010101" pitchFamily="2" charset="-122"/>
              </a:endParaRPr>
            </a:p>
          </p:txBody>
        </p:sp>
        <p:sp>
          <p:nvSpPr>
            <p:cNvPr id="60" name="Freeform 114"/>
            <p:cNvSpPr/>
            <p:nvPr/>
          </p:nvSpPr>
          <p:spPr bwMode="auto">
            <a:xfrm>
              <a:off x="6159500" y="3551238"/>
              <a:ext cx="79375" cy="261938"/>
            </a:xfrm>
            <a:custGeom>
              <a:avLst/>
              <a:gdLst>
                <a:gd name="T0" fmla="*/ 0 w 21"/>
                <a:gd name="T1" fmla="*/ 0 h 69"/>
                <a:gd name="T2" fmla="*/ 2 w 21"/>
                <a:gd name="T3" fmla="*/ 69 h 69"/>
                <a:gd name="T4" fmla="*/ 20 w 21"/>
                <a:gd name="T5" fmla="*/ 69 h 69"/>
                <a:gd name="T6" fmla="*/ 20 w 21"/>
                <a:gd name="T7" fmla="*/ 0 h 69"/>
                <a:gd name="T8" fmla="*/ 0 w 21"/>
                <a:gd name="T9" fmla="*/ 0 h 69"/>
              </a:gdLst>
              <a:ahLst/>
              <a:cxnLst>
                <a:cxn ang="0">
                  <a:pos x="T0" y="T1"/>
                </a:cxn>
                <a:cxn ang="0">
                  <a:pos x="T2" y="T3"/>
                </a:cxn>
                <a:cxn ang="0">
                  <a:pos x="T4" y="T5"/>
                </a:cxn>
                <a:cxn ang="0">
                  <a:pos x="T6" y="T7"/>
                </a:cxn>
                <a:cxn ang="0">
                  <a:pos x="T8" y="T9"/>
                </a:cxn>
              </a:cxnLst>
              <a:rect l="0" t="0" r="r" b="b"/>
              <a:pathLst>
                <a:path w="21" h="69">
                  <a:moveTo>
                    <a:pt x="0" y="0"/>
                  </a:moveTo>
                  <a:cubicBezTo>
                    <a:pt x="2" y="69"/>
                    <a:pt x="2" y="69"/>
                    <a:pt x="2" y="69"/>
                  </a:cubicBezTo>
                  <a:cubicBezTo>
                    <a:pt x="20" y="69"/>
                    <a:pt x="20" y="69"/>
                    <a:pt x="20" y="69"/>
                  </a:cubicBezTo>
                  <a:cubicBezTo>
                    <a:pt x="21" y="46"/>
                    <a:pt x="20" y="0"/>
                    <a:pt x="20" y="0"/>
                  </a:cubicBezTo>
                  <a:cubicBezTo>
                    <a:pt x="20" y="0"/>
                    <a:pt x="7"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2495"/>
              <a:endParaRPr lang="zh-CN" altLang="en-US" sz="1900">
                <a:solidFill>
                  <a:prstClr val="black"/>
                </a:solidFill>
                <a:latin typeface="Calibri" panose="020F0502020204030204"/>
                <a:ea typeface="宋体" panose="02010600030101010101" pitchFamily="2" charset="-122"/>
              </a:endParaRPr>
            </a:p>
          </p:txBody>
        </p:sp>
        <p:sp>
          <p:nvSpPr>
            <p:cNvPr id="61" name="Oval 115"/>
            <p:cNvSpPr>
              <a:spLocks noChangeArrowheads="1"/>
            </p:cNvSpPr>
            <p:nvPr/>
          </p:nvSpPr>
          <p:spPr bwMode="auto">
            <a:xfrm>
              <a:off x="6189663" y="3167063"/>
              <a:ext cx="100013" cy="1222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2495"/>
              <a:endParaRPr lang="zh-CN" altLang="en-US" sz="1900">
                <a:solidFill>
                  <a:prstClr val="black"/>
                </a:solidFill>
                <a:latin typeface="Calibri" panose="020F0502020204030204"/>
                <a:ea typeface="宋体" panose="02010600030101010101" pitchFamily="2" charset="-122"/>
              </a:endParaRPr>
            </a:p>
          </p:txBody>
        </p:sp>
        <p:sp>
          <p:nvSpPr>
            <p:cNvPr id="62" name="Freeform 116"/>
            <p:cNvSpPr/>
            <p:nvPr/>
          </p:nvSpPr>
          <p:spPr bwMode="auto">
            <a:xfrm>
              <a:off x="6224588" y="3300413"/>
              <a:ext cx="30163" cy="33338"/>
            </a:xfrm>
            <a:custGeom>
              <a:avLst/>
              <a:gdLst>
                <a:gd name="T0" fmla="*/ 2 w 19"/>
                <a:gd name="T1" fmla="*/ 0 h 21"/>
                <a:gd name="T2" fmla="*/ 0 w 19"/>
                <a:gd name="T3" fmla="*/ 14 h 21"/>
                <a:gd name="T4" fmla="*/ 9 w 19"/>
                <a:gd name="T5" fmla="*/ 21 h 21"/>
                <a:gd name="T6" fmla="*/ 19 w 19"/>
                <a:gd name="T7" fmla="*/ 14 h 21"/>
                <a:gd name="T8" fmla="*/ 17 w 19"/>
                <a:gd name="T9" fmla="*/ 0 h 21"/>
                <a:gd name="T10" fmla="*/ 2 w 19"/>
                <a:gd name="T11" fmla="*/ 0 h 21"/>
              </a:gdLst>
              <a:ahLst/>
              <a:cxnLst>
                <a:cxn ang="0">
                  <a:pos x="T0" y="T1"/>
                </a:cxn>
                <a:cxn ang="0">
                  <a:pos x="T2" y="T3"/>
                </a:cxn>
                <a:cxn ang="0">
                  <a:pos x="T4" y="T5"/>
                </a:cxn>
                <a:cxn ang="0">
                  <a:pos x="T6" y="T7"/>
                </a:cxn>
                <a:cxn ang="0">
                  <a:pos x="T8" y="T9"/>
                </a:cxn>
                <a:cxn ang="0">
                  <a:pos x="T10" y="T11"/>
                </a:cxn>
              </a:cxnLst>
              <a:rect l="0" t="0" r="r" b="b"/>
              <a:pathLst>
                <a:path w="19" h="21">
                  <a:moveTo>
                    <a:pt x="2" y="0"/>
                  </a:moveTo>
                  <a:lnTo>
                    <a:pt x="0" y="14"/>
                  </a:lnTo>
                  <a:lnTo>
                    <a:pt x="9" y="21"/>
                  </a:lnTo>
                  <a:lnTo>
                    <a:pt x="19" y="14"/>
                  </a:lnTo>
                  <a:lnTo>
                    <a:pt x="17"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2495"/>
              <a:endParaRPr lang="zh-CN" altLang="en-US" sz="1900">
                <a:solidFill>
                  <a:prstClr val="black"/>
                </a:solidFill>
                <a:latin typeface="Calibri" panose="020F0502020204030204"/>
                <a:ea typeface="宋体" panose="02010600030101010101" pitchFamily="2" charset="-122"/>
              </a:endParaRPr>
            </a:p>
          </p:txBody>
        </p:sp>
        <p:sp>
          <p:nvSpPr>
            <p:cNvPr id="63" name="Freeform 117"/>
            <p:cNvSpPr/>
            <p:nvPr/>
          </p:nvSpPr>
          <p:spPr bwMode="auto">
            <a:xfrm>
              <a:off x="6219825" y="3322638"/>
              <a:ext cx="38100" cy="155575"/>
            </a:xfrm>
            <a:custGeom>
              <a:avLst/>
              <a:gdLst>
                <a:gd name="T0" fmla="*/ 5 w 24"/>
                <a:gd name="T1" fmla="*/ 0 h 98"/>
                <a:gd name="T2" fmla="*/ 0 w 24"/>
                <a:gd name="T3" fmla="*/ 89 h 98"/>
                <a:gd name="T4" fmla="*/ 12 w 24"/>
                <a:gd name="T5" fmla="*/ 98 h 98"/>
                <a:gd name="T6" fmla="*/ 24 w 24"/>
                <a:gd name="T7" fmla="*/ 89 h 98"/>
                <a:gd name="T8" fmla="*/ 20 w 24"/>
                <a:gd name="T9" fmla="*/ 0 h 98"/>
                <a:gd name="T10" fmla="*/ 5 w 24"/>
                <a:gd name="T11" fmla="*/ 0 h 98"/>
              </a:gdLst>
              <a:ahLst/>
              <a:cxnLst>
                <a:cxn ang="0">
                  <a:pos x="T0" y="T1"/>
                </a:cxn>
                <a:cxn ang="0">
                  <a:pos x="T2" y="T3"/>
                </a:cxn>
                <a:cxn ang="0">
                  <a:pos x="T4" y="T5"/>
                </a:cxn>
                <a:cxn ang="0">
                  <a:pos x="T6" y="T7"/>
                </a:cxn>
                <a:cxn ang="0">
                  <a:pos x="T8" y="T9"/>
                </a:cxn>
                <a:cxn ang="0">
                  <a:pos x="T10" y="T11"/>
                </a:cxn>
              </a:cxnLst>
              <a:rect l="0" t="0" r="r" b="b"/>
              <a:pathLst>
                <a:path w="24" h="98">
                  <a:moveTo>
                    <a:pt x="5" y="0"/>
                  </a:moveTo>
                  <a:lnTo>
                    <a:pt x="0" y="89"/>
                  </a:lnTo>
                  <a:lnTo>
                    <a:pt x="12" y="98"/>
                  </a:lnTo>
                  <a:lnTo>
                    <a:pt x="24" y="89"/>
                  </a:lnTo>
                  <a:lnTo>
                    <a:pt x="20"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2495"/>
              <a:endParaRPr lang="zh-CN" altLang="en-US" sz="1900">
                <a:solidFill>
                  <a:prstClr val="black"/>
                </a:solidFill>
                <a:latin typeface="Calibri" panose="020F0502020204030204"/>
                <a:ea typeface="宋体" panose="02010600030101010101" pitchFamily="2" charset="-122"/>
              </a:endParaRPr>
            </a:p>
          </p:txBody>
        </p:sp>
        <p:sp>
          <p:nvSpPr>
            <p:cNvPr id="64" name="Freeform 118"/>
            <p:cNvSpPr>
              <a:spLocks noEditPoints="1"/>
            </p:cNvSpPr>
            <p:nvPr/>
          </p:nvSpPr>
          <p:spPr bwMode="auto">
            <a:xfrm>
              <a:off x="6078538" y="3235325"/>
              <a:ext cx="344488" cy="338138"/>
            </a:xfrm>
            <a:custGeom>
              <a:avLst/>
              <a:gdLst>
                <a:gd name="T0" fmla="*/ 88 w 90"/>
                <a:gd name="T1" fmla="*/ 46 h 89"/>
                <a:gd name="T2" fmla="*/ 88 w 90"/>
                <a:gd name="T3" fmla="*/ 45 h 89"/>
                <a:gd name="T4" fmla="*/ 66 w 90"/>
                <a:gd name="T5" fmla="*/ 21 h 89"/>
                <a:gd name="T6" fmla="*/ 60 w 90"/>
                <a:gd name="T7" fmla="*/ 19 h 89"/>
                <a:gd name="T8" fmla="*/ 54 w 90"/>
                <a:gd name="T9" fmla="*/ 18 h 89"/>
                <a:gd name="T10" fmla="*/ 59 w 90"/>
                <a:gd name="T11" fmla="*/ 22 h 89"/>
                <a:gd name="T12" fmla="*/ 52 w 90"/>
                <a:gd name="T13" fmla="*/ 25 h 89"/>
                <a:gd name="T14" fmla="*/ 55 w 90"/>
                <a:gd name="T15" fmla="*/ 30 h 89"/>
                <a:gd name="T16" fmla="*/ 42 w 90"/>
                <a:gd name="T17" fmla="*/ 59 h 89"/>
                <a:gd name="T18" fmla="*/ 42 w 90"/>
                <a:gd name="T19" fmla="*/ 60 h 89"/>
                <a:gd name="T20" fmla="*/ 42 w 90"/>
                <a:gd name="T21" fmla="*/ 60 h 89"/>
                <a:gd name="T22" fmla="*/ 42 w 90"/>
                <a:gd name="T23" fmla="*/ 60 h 89"/>
                <a:gd name="T24" fmla="*/ 42 w 90"/>
                <a:gd name="T25" fmla="*/ 59 h 89"/>
                <a:gd name="T26" fmla="*/ 29 w 90"/>
                <a:gd name="T27" fmla="*/ 30 h 89"/>
                <a:gd name="T28" fmla="*/ 32 w 90"/>
                <a:gd name="T29" fmla="*/ 25 h 89"/>
                <a:gd name="T30" fmla="*/ 25 w 90"/>
                <a:gd name="T31" fmla="*/ 22 h 89"/>
                <a:gd name="T32" fmla="*/ 31 w 90"/>
                <a:gd name="T33" fmla="*/ 17 h 89"/>
                <a:gd name="T34" fmla="*/ 31 w 90"/>
                <a:gd name="T35" fmla="*/ 17 h 89"/>
                <a:gd name="T36" fmla="*/ 14 w 90"/>
                <a:gd name="T37" fmla="*/ 10 h 89"/>
                <a:gd name="T38" fmla="*/ 2 w 90"/>
                <a:gd name="T39" fmla="*/ 0 h 89"/>
                <a:gd name="T40" fmla="*/ 0 w 90"/>
                <a:gd name="T41" fmla="*/ 21 h 89"/>
                <a:gd name="T42" fmla="*/ 4 w 90"/>
                <a:gd name="T43" fmla="*/ 23 h 89"/>
                <a:gd name="T44" fmla="*/ 21 w 90"/>
                <a:gd name="T45" fmla="*/ 29 h 89"/>
                <a:gd name="T46" fmla="*/ 19 w 90"/>
                <a:gd name="T47" fmla="*/ 88 h 89"/>
                <a:gd name="T48" fmla="*/ 19 w 90"/>
                <a:gd name="T49" fmla="*/ 89 h 89"/>
                <a:gd name="T50" fmla="*/ 65 w 90"/>
                <a:gd name="T51" fmla="*/ 89 h 89"/>
                <a:gd name="T52" fmla="*/ 65 w 90"/>
                <a:gd name="T53" fmla="*/ 88 h 89"/>
                <a:gd name="T54" fmla="*/ 65 w 90"/>
                <a:gd name="T55" fmla="*/ 79 h 89"/>
                <a:gd name="T56" fmla="*/ 75 w 90"/>
                <a:gd name="T57" fmla="*/ 84 h 89"/>
                <a:gd name="T58" fmla="*/ 82 w 90"/>
                <a:gd name="T59" fmla="*/ 70 h 89"/>
                <a:gd name="T60" fmla="*/ 86 w 90"/>
                <a:gd name="T61" fmla="*/ 62 h 89"/>
                <a:gd name="T62" fmla="*/ 88 w 90"/>
                <a:gd name="T63" fmla="*/ 59 h 89"/>
                <a:gd name="T64" fmla="*/ 89 w 90"/>
                <a:gd name="T65" fmla="*/ 57 h 89"/>
                <a:gd name="T66" fmla="*/ 89 w 90"/>
                <a:gd name="T67" fmla="*/ 56 h 89"/>
                <a:gd name="T68" fmla="*/ 90 w 90"/>
                <a:gd name="T69" fmla="*/ 55 h 89"/>
                <a:gd name="T70" fmla="*/ 90 w 90"/>
                <a:gd name="T71" fmla="*/ 55 h 89"/>
                <a:gd name="T72" fmla="*/ 88 w 90"/>
                <a:gd name="T73" fmla="*/ 46 h 89"/>
                <a:gd name="T74" fmla="*/ 71 w 90"/>
                <a:gd name="T75" fmla="*/ 54 h 89"/>
                <a:gd name="T76" fmla="*/ 67 w 90"/>
                <a:gd name="T77" fmla="*/ 61 h 89"/>
                <a:gd name="T78" fmla="*/ 64 w 90"/>
                <a:gd name="T79" fmla="*/ 65 h 89"/>
                <a:gd name="T80" fmla="*/ 64 w 90"/>
                <a:gd name="T81" fmla="*/ 42 h 89"/>
                <a:gd name="T82" fmla="*/ 72 w 90"/>
                <a:gd name="T83" fmla="*/ 52 h 89"/>
                <a:gd name="T84" fmla="*/ 71 w 90"/>
                <a:gd name="T85" fmla="*/ 5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0" h="89">
                  <a:moveTo>
                    <a:pt x="88" y="46"/>
                  </a:moveTo>
                  <a:cubicBezTo>
                    <a:pt x="88" y="45"/>
                    <a:pt x="88" y="45"/>
                    <a:pt x="88" y="45"/>
                  </a:cubicBezTo>
                  <a:cubicBezTo>
                    <a:pt x="66" y="21"/>
                    <a:pt x="66" y="21"/>
                    <a:pt x="66" y="21"/>
                  </a:cubicBezTo>
                  <a:cubicBezTo>
                    <a:pt x="64" y="20"/>
                    <a:pt x="62" y="19"/>
                    <a:pt x="60" y="19"/>
                  </a:cubicBezTo>
                  <a:cubicBezTo>
                    <a:pt x="60" y="19"/>
                    <a:pt x="56" y="18"/>
                    <a:pt x="54" y="18"/>
                  </a:cubicBezTo>
                  <a:cubicBezTo>
                    <a:pt x="59" y="22"/>
                    <a:pt x="59" y="22"/>
                    <a:pt x="59" y="22"/>
                  </a:cubicBezTo>
                  <a:cubicBezTo>
                    <a:pt x="52" y="25"/>
                    <a:pt x="52" y="25"/>
                    <a:pt x="52" y="25"/>
                  </a:cubicBezTo>
                  <a:cubicBezTo>
                    <a:pt x="55" y="30"/>
                    <a:pt x="55" y="30"/>
                    <a:pt x="55" y="30"/>
                  </a:cubicBezTo>
                  <a:cubicBezTo>
                    <a:pt x="42" y="59"/>
                    <a:pt x="42" y="59"/>
                    <a:pt x="42" y="59"/>
                  </a:cubicBezTo>
                  <a:cubicBezTo>
                    <a:pt x="42" y="60"/>
                    <a:pt x="42" y="60"/>
                    <a:pt x="42" y="60"/>
                  </a:cubicBezTo>
                  <a:cubicBezTo>
                    <a:pt x="42" y="60"/>
                    <a:pt x="42" y="60"/>
                    <a:pt x="42" y="60"/>
                  </a:cubicBezTo>
                  <a:cubicBezTo>
                    <a:pt x="42" y="60"/>
                    <a:pt x="42" y="60"/>
                    <a:pt x="42" y="60"/>
                  </a:cubicBezTo>
                  <a:cubicBezTo>
                    <a:pt x="42" y="59"/>
                    <a:pt x="42" y="59"/>
                    <a:pt x="42" y="59"/>
                  </a:cubicBezTo>
                  <a:cubicBezTo>
                    <a:pt x="29" y="30"/>
                    <a:pt x="29" y="30"/>
                    <a:pt x="29" y="30"/>
                  </a:cubicBezTo>
                  <a:cubicBezTo>
                    <a:pt x="32" y="25"/>
                    <a:pt x="32" y="25"/>
                    <a:pt x="32" y="25"/>
                  </a:cubicBezTo>
                  <a:cubicBezTo>
                    <a:pt x="25" y="22"/>
                    <a:pt x="25" y="22"/>
                    <a:pt x="25" y="22"/>
                  </a:cubicBezTo>
                  <a:cubicBezTo>
                    <a:pt x="31" y="17"/>
                    <a:pt x="31" y="17"/>
                    <a:pt x="31" y="17"/>
                  </a:cubicBezTo>
                  <a:cubicBezTo>
                    <a:pt x="31" y="17"/>
                    <a:pt x="31" y="17"/>
                    <a:pt x="31" y="17"/>
                  </a:cubicBezTo>
                  <a:cubicBezTo>
                    <a:pt x="24" y="14"/>
                    <a:pt x="17" y="11"/>
                    <a:pt x="14" y="10"/>
                  </a:cubicBezTo>
                  <a:cubicBezTo>
                    <a:pt x="2" y="0"/>
                    <a:pt x="2" y="0"/>
                    <a:pt x="2" y="0"/>
                  </a:cubicBezTo>
                  <a:cubicBezTo>
                    <a:pt x="0" y="21"/>
                    <a:pt x="0" y="21"/>
                    <a:pt x="0" y="21"/>
                  </a:cubicBezTo>
                  <a:cubicBezTo>
                    <a:pt x="4" y="23"/>
                    <a:pt x="4" y="23"/>
                    <a:pt x="4" y="23"/>
                  </a:cubicBezTo>
                  <a:cubicBezTo>
                    <a:pt x="11" y="26"/>
                    <a:pt x="16" y="28"/>
                    <a:pt x="21" y="29"/>
                  </a:cubicBezTo>
                  <a:cubicBezTo>
                    <a:pt x="20" y="49"/>
                    <a:pt x="19" y="69"/>
                    <a:pt x="19" y="88"/>
                  </a:cubicBezTo>
                  <a:cubicBezTo>
                    <a:pt x="19" y="88"/>
                    <a:pt x="19" y="89"/>
                    <a:pt x="19" y="89"/>
                  </a:cubicBezTo>
                  <a:cubicBezTo>
                    <a:pt x="34" y="89"/>
                    <a:pt x="50" y="89"/>
                    <a:pt x="65" y="89"/>
                  </a:cubicBezTo>
                  <a:cubicBezTo>
                    <a:pt x="65" y="89"/>
                    <a:pt x="65" y="88"/>
                    <a:pt x="65" y="88"/>
                  </a:cubicBezTo>
                  <a:cubicBezTo>
                    <a:pt x="65" y="85"/>
                    <a:pt x="65" y="82"/>
                    <a:pt x="65" y="79"/>
                  </a:cubicBezTo>
                  <a:cubicBezTo>
                    <a:pt x="68" y="81"/>
                    <a:pt x="71" y="83"/>
                    <a:pt x="75" y="84"/>
                  </a:cubicBezTo>
                  <a:cubicBezTo>
                    <a:pt x="82" y="70"/>
                    <a:pt x="82" y="70"/>
                    <a:pt x="82" y="70"/>
                  </a:cubicBezTo>
                  <a:cubicBezTo>
                    <a:pt x="86" y="62"/>
                    <a:pt x="86" y="62"/>
                    <a:pt x="86" y="62"/>
                  </a:cubicBezTo>
                  <a:cubicBezTo>
                    <a:pt x="88" y="59"/>
                    <a:pt x="88" y="59"/>
                    <a:pt x="88" y="59"/>
                  </a:cubicBezTo>
                  <a:cubicBezTo>
                    <a:pt x="89" y="57"/>
                    <a:pt x="89" y="57"/>
                    <a:pt x="89" y="57"/>
                  </a:cubicBezTo>
                  <a:cubicBezTo>
                    <a:pt x="89" y="56"/>
                    <a:pt x="89" y="56"/>
                    <a:pt x="89" y="56"/>
                  </a:cubicBezTo>
                  <a:cubicBezTo>
                    <a:pt x="90" y="55"/>
                    <a:pt x="90" y="55"/>
                    <a:pt x="90" y="55"/>
                  </a:cubicBezTo>
                  <a:cubicBezTo>
                    <a:pt x="90" y="55"/>
                    <a:pt x="90" y="55"/>
                    <a:pt x="90" y="55"/>
                  </a:cubicBezTo>
                  <a:cubicBezTo>
                    <a:pt x="89" y="51"/>
                    <a:pt x="88" y="46"/>
                    <a:pt x="88" y="46"/>
                  </a:cubicBezTo>
                  <a:close/>
                  <a:moveTo>
                    <a:pt x="71" y="54"/>
                  </a:moveTo>
                  <a:cubicBezTo>
                    <a:pt x="67" y="61"/>
                    <a:pt x="67" y="61"/>
                    <a:pt x="67" y="61"/>
                  </a:cubicBezTo>
                  <a:cubicBezTo>
                    <a:pt x="64" y="65"/>
                    <a:pt x="64" y="65"/>
                    <a:pt x="64" y="65"/>
                  </a:cubicBezTo>
                  <a:cubicBezTo>
                    <a:pt x="64" y="57"/>
                    <a:pt x="64" y="50"/>
                    <a:pt x="64" y="42"/>
                  </a:cubicBezTo>
                  <a:cubicBezTo>
                    <a:pt x="72" y="52"/>
                    <a:pt x="72" y="52"/>
                    <a:pt x="72" y="52"/>
                  </a:cubicBezTo>
                  <a:lnTo>
                    <a:pt x="71"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2495"/>
              <a:endParaRPr lang="zh-CN" altLang="en-US" sz="1900">
                <a:solidFill>
                  <a:prstClr val="black"/>
                </a:solidFill>
                <a:latin typeface="Calibri" panose="020F0502020204030204"/>
                <a:ea typeface="宋体" panose="02010600030101010101" pitchFamily="2" charset="-122"/>
              </a:endParaRPr>
            </a:p>
          </p:txBody>
        </p:sp>
        <p:sp>
          <p:nvSpPr>
            <p:cNvPr id="65" name="Freeform 119"/>
            <p:cNvSpPr>
              <a:spLocks noEditPoints="1"/>
            </p:cNvSpPr>
            <p:nvPr/>
          </p:nvSpPr>
          <p:spPr bwMode="auto">
            <a:xfrm>
              <a:off x="5772150" y="3038475"/>
              <a:ext cx="349250" cy="611188"/>
            </a:xfrm>
            <a:custGeom>
              <a:avLst/>
              <a:gdLst>
                <a:gd name="T0" fmla="*/ 79 w 91"/>
                <a:gd name="T1" fmla="*/ 6 h 161"/>
                <a:gd name="T2" fmla="*/ 25 w 91"/>
                <a:gd name="T3" fmla="*/ 1 h 161"/>
                <a:gd name="T4" fmla="*/ 12 w 91"/>
                <a:gd name="T5" fmla="*/ 12 h 161"/>
                <a:gd name="T6" fmla="*/ 0 w 91"/>
                <a:gd name="T7" fmla="*/ 142 h 161"/>
                <a:gd name="T8" fmla="*/ 11 w 91"/>
                <a:gd name="T9" fmla="*/ 155 h 161"/>
                <a:gd name="T10" fmla="*/ 66 w 91"/>
                <a:gd name="T11" fmla="*/ 160 h 161"/>
                <a:gd name="T12" fmla="*/ 79 w 91"/>
                <a:gd name="T13" fmla="*/ 149 h 161"/>
                <a:gd name="T14" fmla="*/ 90 w 91"/>
                <a:gd name="T15" fmla="*/ 19 h 161"/>
                <a:gd name="T16" fmla="*/ 79 w 91"/>
                <a:gd name="T17" fmla="*/ 6 h 161"/>
                <a:gd name="T18" fmla="*/ 41 w 91"/>
                <a:gd name="T19" fmla="*/ 11 h 161"/>
                <a:gd name="T20" fmla="*/ 62 w 91"/>
                <a:gd name="T21" fmla="*/ 13 h 161"/>
                <a:gd name="T22" fmla="*/ 63 w 91"/>
                <a:gd name="T23" fmla="*/ 15 h 161"/>
                <a:gd name="T24" fmla="*/ 61 w 91"/>
                <a:gd name="T25" fmla="*/ 16 h 161"/>
                <a:gd name="T26" fmla="*/ 41 w 91"/>
                <a:gd name="T27" fmla="*/ 14 h 161"/>
                <a:gd name="T28" fmla="*/ 40 w 91"/>
                <a:gd name="T29" fmla="*/ 13 h 161"/>
                <a:gd name="T30" fmla="*/ 41 w 91"/>
                <a:gd name="T31" fmla="*/ 11 h 161"/>
                <a:gd name="T32" fmla="*/ 39 w 91"/>
                <a:gd name="T33" fmla="*/ 149 h 161"/>
                <a:gd name="T34" fmla="*/ 33 w 91"/>
                <a:gd name="T35" fmla="*/ 141 h 161"/>
                <a:gd name="T36" fmla="*/ 40 w 91"/>
                <a:gd name="T37" fmla="*/ 135 h 161"/>
                <a:gd name="T38" fmla="*/ 47 w 91"/>
                <a:gd name="T39" fmla="*/ 143 h 161"/>
                <a:gd name="T40" fmla="*/ 39 w 91"/>
                <a:gd name="T41" fmla="*/ 149 h 161"/>
                <a:gd name="T42" fmla="*/ 73 w 91"/>
                <a:gd name="T43" fmla="*/ 126 h 161"/>
                <a:gd name="T44" fmla="*/ 10 w 91"/>
                <a:gd name="T45" fmla="*/ 120 h 161"/>
                <a:gd name="T46" fmla="*/ 19 w 91"/>
                <a:gd name="T47" fmla="*/ 29 h 161"/>
                <a:gd name="T48" fmla="*/ 81 w 91"/>
                <a:gd name="T49" fmla="*/ 34 h 161"/>
                <a:gd name="T50" fmla="*/ 73 w 91"/>
                <a:gd name="T51" fmla="*/ 126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161">
                  <a:moveTo>
                    <a:pt x="79" y="6"/>
                  </a:moveTo>
                  <a:cubicBezTo>
                    <a:pt x="25" y="1"/>
                    <a:pt x="25" y="1"/>
                    <a:pt x="25" y="1"/>
                  </a:cubicBezTo>
                  <a:cubicBezTo>
                    <a:pt x="18" y="0"/>
                    <a:pt x="13" y="5"/>
                    <a:pt x="12" y="12"/>
                  </a:cubicBezTo>
                  <a:cubicBezTo>
                    <a:pt x="0" y="142"/>
                    <a:pt x="0" y="142"/>
                    <a:pt x="0" y="142"/>
                  </a:cubicBezTo>
                  <a:cubicBezTo>
                    <a:pt x="0" y="149"/>
                    <a:pt x="5" y="155"/>
                    <a:pt x="11" y="155"/>
                  </a:cubicBezTo>
                  <a:cubicBezTo>
                    <a:pt x="66" y="160"/>
                    <a:pt x="66" y="160"/>
                    <a:pt x="66" y="160"/>
                  </a:cubicBezTo>
                  <a:cubicBezTo>
                    <a:pt x="72" y="161"/>
                    <a:pt x="78" y="156"/>
                    <a:pt x="79" y="149"/>
                  </a:cubicBezTo>
                  <a:cubicBezTo>
                    <a:pt x="90" y="19"/>
                    <a:pt x="90" y="19"/>
                    <a:pt x="90" y="19"/>
                  </a:cubicBezTo>
                  <a:cubicBezTo>
                    <a:pt x="91" y="12"/>
                    <a:pt x="86" y="7"/>
                    <a:pt x="79" y="6"/>
                  </a:cubicBezTo>
                  <a:close/>
                  <a:moveTo>
                    <a:pt x="41" y="11"/>
                  </a:moveTo>
                  <a:cubicBezTo>
                    <a:pt x="62" y="13"/>
                    <a:pt x="62" y="13"/>
                    <a:pt x="62" y="13"/>
                  </a:cubicBezTo>
                  <a:cubicBezTo>
                    <a:pt x="62" y="13"/>
                    <a:pt x="63" y="14"/>
                    <a:pt x="63" y="15"/>
                  </a:cubicBezTo>
                  <a:cubicBezTo>
                    <a:pt x="63" y="16"/>
                    <a:pt x="62" y="16"/>
                    <a:pt x="61" y="16"/>
                  </a:cubicBezTo>
                  <a:cubicBezTo>
                    <a:pt x="41" y="14"/>
                    <a:pt x="41" y="14"/>
                    <a:pt x="41" y="14"/>
                  </a:cubicBezTo>
                  <a:cubicBezTo>
                    <a:pt x="40" y="14"/>
                    <a:pt x="40" y="14"/>
                    <a:pt x="40" y="13"/>
                  </a:cubicBezTo>
                  <a:cubicBezTo>
                    <a:pt x="40" y="12"/>
                    <a:pt x="41" y="11"/>
                    <a:pt x="41" y="11"/>
                  </a:cubicBezTo>
                  <a:close/>
                  <a:moveTo>
                    <a:pt x="39" y="149"/>
                  </a:moveTo>
                  <a:cubicBezTo>
                    <a:pt x="35" y="149"/>
                    <a:pt x="33" y="145"/>
                    <a:pt x="33" y="141"/>
                  </a:cubicBezTo>
                  <a:cubicBezTo>
                    <a:pt x="33" y="138"/>
                    <a:pt x="37" y="135"/>
                    <a:pt x="40" y="135"/>
                  </a:cubicBezTo>
                  <a:cubicBezTo>
                    <a:pt x="44" y="135"/>
                    <a:pt x="47" y="139"/>
                    <a:pt x="47" y="143"/>
                  </a:cubicBezTo>
                  <a:cubicBezTo>
                    <a:pt x="46" y="146"/>
                    <a:pt x="43" y="149"/>
                    <a:pt x="39" y="149"/>
                  </a:cubicBezTo>
                  <a:close/>
                  <a:moveTo>
                    <a:pt x="73" y="126"/>
                  </a:moveTo>
                  <a:cubicBezTo>
                    <a:pt x="10" y="120"/>
                    <a:pt x="10" y="120"/>
                    <a:pt x="10" y="120"/>
                  </a:cubicBezTo>
                  <a:cubicBezTo>
                    <a:pt x="19" y="29"/>
                    <a:pt x="19" y="29"/>
                    <a:pt x="19" y="29"/>
                  </a:cubicBezTo>
                  <a:cubicBezTo>
                    <a:pt x="81" y="34"/>
                    <a:pt x="81" y="34"/>
                    <a:pt x="81" y="34"/>
                  </a:cubicBezTo>
                  <a:lnTo>
                    <a:pt x="73" y="1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2495"/>
              <a:endParaRPr lang="zh-CN" altLang="en-US" sz="1900">
                <a:solidFill>
                  <a:prstClr val="black"/>
                </a:solidFill>
                <a:latin typeface="Calibri" panose="020F0502020204030204"/>
                <a:ea typeface="宋体" panose="02010600030101010101" pitchFamily="2" charset="-122"/>
              </a:endParaRPr>
            </a:p>
          </p:txBody>
        </p:sp>
      </p:grpSp>
      <p:sp>
        <p:nvSpPr>
          <p:cNvPr id="66" name="Freeform 5"/>
          <p:cNvSpPr>
            <a:spLocks noEditPoints="1"/>
          </p:cNvSpPr>
          <p:nvPr/>
        </p:nvSpPr>
        <p:spPr bwMode="auto">
          <a:xfrm>
            <a:off x="1937075" y="2713883"/>
            <a:ext cx="744891" cy="623164"/>
          </a:xfrm>
          <a:custGeom>
            <a:avLst/>
            <a:gdLst>
              <a:gd name="T0" fmla="*/ 7 w 262"/>
              <a:gd name="T1" fmla="*/ 219 h 219"/>
              <a:gd name="T2" fmla="*/ 45 w 262"/>
              <a:gd name="T3" fmla="*/ 219 h 219"/>
              <a:gd name="T4" fmla="*/ 46 w 262"/>
              <a:gd name="T5" fmla="*/ 219 h 219"/>
              <a:gd name="T6" fmla="*/ 47 w 262"/>
              <a:gd name="T7" fmla="*/ 219 h 219"/>
              <a:gd name="T8" fmla="*/ 101 w 262"/>
              <a:gd name="T9" fmla="*/ 219 h 219"/>
              <a:gd name="T10" fmla="*/ 102 w 262"/>
              <a:gd name="T11" fmla="*/ 219 h 219"/>
              <a:gd name="T12" fmla="*/ 103 w 262"/>
              <a:gd name="T13" fmla="*/ 219 h 219"/>
              <a:gd name="T14" fmla="*/ 158 w 262"/>
              <a:gd name="T15" fmla="*/ 219 h 219"/>
              <a:gd name="T16" fmla="*/ 159 w 262"/>
              <a:gd name="T17" fmla="*/ 219 h 219"/>
              <a:gd name="T18" fmla="*/ 160 w 262"/>
              <a:gd name="T19" fmla="*/ 219 h 219"/>
              <a:gd name="T20" fmla="*/ 215 w 262"/>
              <a:gd name="T21" fmla="*/ 219 h 219"/>
              <a:gd name="T22" fmla="*/ 216 w 262"/>
              <a:gd name="T23" fmla="*/ 219 h 219"/>
              <a:gd name="T24" fmla="*/ 217 w 262"/>
              <a:gd name="T25" fmla="*/ 219 h 219"/>
              <a:gd name="T26" fmla="*/ 254 w 262"/>
              <a:gd name="T27" fmla="*/ 219 h 219"/>
              <a:gd name="T28" fmla="*/ 262 w 262"/>
              <a:gd name="T29" fmla="*/ 211 h 219"/>
              <a:gd name="T30" fmla="*/ 262 w 262"/>
              <a:gd name="T31" fmla="*/ 202 h 219"/>
              <a:gd name="T32" fmla="*/ 254 w 262"/>
              <a:gd name="T33" fmla="*/ 195 h 219"/>
              <a:gd name="T34" fmla="*/ 238 w 262"/>
              <a:gd name="T35" fmla="*/ 195 h 219"/>
              <a:gd name="T36" fmla="*/ 231 w 262"/>
              <a:gd name="T37" fmla="*/ 179 h 219"/>
              <a:gd name="T38" fmla="*/ 231 w 262"/>
              <a:gd name="T39" fmla="*/ 104 h 219"/>
              <a:gd name="T40" fmla="*/ 255 w 262"/>
              <a:gd name="T41" fmla="*/ 104 h 219"/>
              <a:gd name="T42" fmla="*/ 262 w 262"/>
              <a:gd name="T43" fmla="*/ 96 h 219"/>
              <a:gd name="T44" fmla="*/ 262 w 262"/>
              <a:gd name="T45" fmla="*/ 85 h 219"/>
              <a:gd name="T46" fmla="*/ 256 w 262"/>
              <a:gd name="T47" fmla="*/ 74 h 219"/>
              <a:gd name="T48" fmla="*/ 137 w 262"/>
              <a:gd name="T49" fmla="*/ 2 h 219"/>
              <a:gd name="T50" fmla="*/ 125 w 262"/>
              <a:gd name="T51" fmla="*/ 2 h 219"/>
              <a:gd name="T52" fmla="*/ 6 w 262"/>
              <a:gd name="T53" fmla="*/ 74 h 219"/>
              <a:gd name="T54" fmla="*/ 0 w 262"/>
              <a:gd name="T55" fmla="*/ 85 h 219"/>
              <a:gd name="T56" fmla="*/ 0 w 262"/>
              <a:gd name="T57" fmla="*/ 97 h 219"/>
              <a:gd name="T58" fmla="*/ 7 w 262"/>
              <a:gd name="T59" fmla="*/ 104 h 219"/>
              <a:gd name="T60" fmla="*/ 31 w 262"/>
              <a:gd name="T61" fmla="*/ 104 h 219"/>
              <a:gd name="T62" fmla="*/ 31 w 262"/>
              <a:gd name="T63" fmla="*/ 179 h 219"/>
              <a:gd name="T64" fmla="*/ 24 w 262"/>
              <a:gd name="T65" fmla="*/ 195 h 219"/>
              <a:gd name="T66" fmla="*/ 7 w 262"/>
              <a:gd name="T67" fmla="*/ 195 h 219"/>
              <a:gd name="T68" fmla="*/ 0 w 262"/>
              <a:gd name="T69" fmla="*/ 202 h 219"/>
              <a:gd name="T70" fmla="*/ 0 w 262"/>
              <a:gd name="T71" fmla="*/ 211 h 219"/>
              <a:gd name="T72" fmla="*/ 7 w 262"/>
              <a:gd name="T73" fmla="*/ 219 h 219"/>
              <a:gd name="T74" fmla="*/ 144 w 262"/>
              <a:gd name="T75" fmla="*/ 104 h 219"/>
              <a:gd name="T76" fmla="*/ 144 w 262"/>
              <a:gd name="T77" fmla="*/ 179 h 219"/>
              <a:gd name="T78" fmla="*/ 138 w 262"/>
              <a:gd name="T79" fmla="*/ 195 h 219"/>
              <a:gd name="T80" fmla="*/ 124 w 262"/>
              <a:gd name="T81" fmla="*/ 195 h 219"/>
              <a:gd name="T82" fmla="*/ 117 w 262"/>
              <a:gd name="T83" fmla="*/ 179 h 219"/>
              <a:gd name="T84" fmla="*/ 117 w 262"/>
              <a:gd name="T85" fmla="*/ 104 h 219"/>
              <a:gd name="T86" fmla="*/ 144 w 262"/>
              <a:gd name="T87" fmla="*/ 104 h 219"/>
              <a:gd name="T88" fmla="*/ 201 w 262"/>
              <a:gd name="T89" fmla="*/ 179 h 219"/>
              <a:gd name="T90" fmla="*/ 195 w 262"/>
              <a:gd name="T91" fmla="*/ 195 h 219"/>
              <a:gd name="T92" fmla="*/ 181 w 262"/>
              <a:gd name="T93" fmla="*/ 195 h 219"/>
              <a:gd name="T94" fmla="*/ 174 w 262"/>
              <a:gd name="T95" fmla="*/ 179 h 219"/>
              <a:gd name="T96" fmla="*/ 174 w 262"/>
              <a:gd name="T97" fmla="*/ 104 h 219"/>
              <a:gd name="T98" fmla="*/ 201 w 262"/>
              <a:gd name="T99" fmla="*/ 104 h 219"/>
              <a:gd name="T100" fmla="*/ 201 w 262"/>
              <a:gd name="T101" fmla="*/ 179 h 219"/>
              <a:gd name="T102" fmla="*/ 131 w 262"/>
              <a:gd name="T103" fmla="*/ 32 h 219"/>
              <a:gd name="T104" fmla="*/ 153 w 262"/>
              <a:gd name="T105" fmla="*/ 54 h 219"/>
              <a:gd name="T106" fmla="*/ 131 w 262"/>
              <a:gd name="T107" fmla="*/ 76 h 219"/>
              <a:gd name="T108" fmla="*/ 109 w 262"/>
              <a:gd name="T109" fmla="*/ 54 h 219"/>
              <a:gd name="T110" fmla="*/ 131 w 262"/>
              <a:gd name="T111" fmla="*/ 32 h 219"/>
              <a:gd name="T112" fmla="*/ 87 w 262"/>
              <a:gd name="T113" fmla="*/ 104 h 219"/>
              <a:gd name="T114" fmla="*/ 87 w 262"/>
              <a:gd name="T115" fmla="*/ 179 h 219"/>
              <a:gd name="T116" fmla="*/ 81 w 262"/>
              <a:gd name="T117" fmla="*/ 195 h 219"/>
              <a:gd name="T118" fmla="*/ 68 w 262"/>
              <a:gd name="T119" fmla="*/ 195 h 219"/>
              <a:gd name="T120" fmla="*/ 61 w 262"/>
              <a:gd name="T121" fmla="*/ 179 h 219"/>
              <a:gd name="T122" fmla="*/ 61 w 262"/>
              <a:gd name="T123" fmla="*/ 104 h 219"/>
              <a:gd name="T124" fmla="*/ 87 w 262"/>
              <a:gd name="T125" fmla="*/ 10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2" h="219">
                <a:moveTo>
                  <a:pt x="7" y="219"/>
                </a:moveTo>
                <a:cubicBezTo>
                  <a:pt x="45" y="219"/>
                  <a:pt x="45" y="219"/>
                  <a:pt x="45" y="219"/>
                </a:cubicBezTo>
                <a:cubicBezTo>
                  <a:pt x="45" y="219"/>
                  <a:pt x="46" y="219"/>
                  <a:pt x="46" y="219"/>
                </a:cubicBezTo>
                <a:cubicBezTo>
                  <a:pt x="46" y="219"/>
                  <a:pt x="47" y="219"/>
                  <a:pt x="47" y="219"/>
                </a:cubicBezTo>
                <a:cubicBezTo>
                  <a:pt x="101" y="219"/>
                  <a:pt x="101" y="219"/>
                  <a:pt x="101" y="219"/>
                </a:cubicBezTo>
                <a:cubicBezTo>
                  <a:pt x="102" y="219"/>
                  <a:pt x="102" y="219"/>
                  <a:pt x="102" y="219"/>
                </a:cubicBezTo>
                <a:cubicBezTo>
                  <a:pt x="103" y="219"/>
                  <a:pt x="103" y="219"/>
                  <a:pt x="103" y="219"/>
                </a:cubicBezTo>
                <a:cubicBezTo>
                  <a:pt x="158" y="219"/>
                  <a:pt x="158" y="219"/>
                  <a:pt x="158" y="219"/>
                </a:cubicBezTo>
                <a:cubicBezTo>
                  <a:pt x="159" y="219"/>
                  <a:pt x="159" y="219"/>
                  <a:pt x="159" y="219"/>
                </a:cubicBezTo>
                <a:cubicBezTo>
                  <a:pt x="160" y="219"/>
                  <a:pt x="160" y="219"/>
                  <a:pt x="160" y="219"/>
                </a:cubicBezTo>
                <a:cubicBezTo>
                  <a:pt x="215" y="219"/>
                  <a:pt x="215" y="219"/>
                  <a:pt x="215" y="219"/>
                </a:cubicBezTo>
                <a:cubicBezTo>
                  <a:pt x="216" y="219"/>
                  <a:pt x="216" y="219"/>
                  <a:pt x="216" y="219"/>
                </a:cubicBezTo>
                <a:cubicBezTo>
                  <a:pt x="217" y="219"/>
                  <a:pt x="217" y="219"/>
                  <a:pt x="217" y="219"/>
                </a:cubicBezTo>
                <a:cubicBezTo>
                  <a:pt x="254" y="219"/>
                  <a:pt x="254" y="219"/>
                  <a:pt x="254" y="219"/>
                </a:cubicBezTo>
                <a:cubicBezTo>
                  <a:pt x="258" y="219"/>
                  <a:pt x="262" y="215"/>
                  <a:pt x="262" y="211"/>
                </a:cubicBezTo>
                <a:cubicBezTo>
                  <a:pt x="262" y="202"/>
                  <a:pt x="262" y="202"/>
                  <a:pt x="262" y="202"/>
                </a:cubicBezTo>
                <a:cubicBezTo>
                  <a:pt x="262" y="198"/>
                  <a:pt x="258" y="195"/>
                  <a:pt x="254" y="195"/>
                </a:cubicBezTo>
                <a:cubicBezTo>
                  <a:pt x="238" y="195"/>
                  <a:pt x="238" y="195"/>
                  <a:pt x="238" y="195"/>
                </a:cubicBezTo>
                <a:cubicBezTo>
                  <a:pt x="238" y="189"/>
                  <a:pt x="235" y="183"/>
                  <a:pt x="231" y="179"/>
                </a:cubicBezTo>
                <a:cubicBezTo>
                  <a:pt x="231" y="104"/>
                  <a:pt x="231" y="104"/>
                  <a:pt x="231" y="104"/>
                </a:cubicBezTo>
                <a:cubicBezTo>
                  <a:pt x="255" y="104"/>
                  <a:pt x="255" y="104"/>
                  <a:pt x="255" y="104"/>
                </a:cubicBezTo>
                <a:cubicBezTo>
                  <a:pt x="259" y="104"/>
                  <a:pt x="262" y="100"/>
                  <a:pt x="262" y="96"/>
                </a:cubicBezTo>
                <a:cubicBezTo>
                  <a:pt x="262" y="85"/>
                  <a:pt x="262" y="85"/>
                  <a:pt x="262" y="85"/>
                </a:cubicBezTo>
                <a:cubicBezTo>
                  <a:pt x="262" y="81"/>
                  <a:pt x="259" y="76"/>
                  <a:pt x="256" y="74"/>
                </a:cubicBezTo>
                <a:cubicBezTo>
                  <a:pt x="137" y="2"/>
                  <a:pt x="137" y="2"/>
                  <a:pt x="137" y="2"/>
                </a:cubicBezTo>
                <a:cubicBezTo>
                  <a:pt x="134" y="0"/>
                  <a:pt x="128" y="0"/>
                  <a:pt x="125" y="2"/>
                </a:cubicBezTo>
                <a:cubicBezTo>
                  <a:pt x="6" y="74"/>
                  <a:pt x="6" y="74"/>
                  <a:pt x="6" y="74"/>
                </a:cubicBezTo>
                <a:cubicBezTo>
                  <a:pt x="3" y="76"/>
                  <a:pt x="0" y="81"/>
                  <a:pt x="0" y="85"/>
                </a:cubicBezTo>
                <a:cubicBezTo>
                  <a:pt x="0" y="97"/>
                  <a:pt x="0" y="97"/>
                  <a:pt x="0" y="97"/>
                </a:cubicBezTo>
                <a:cubicBezTo>
                  <a:pt x="0" y="101"/>
                  <a:pt x="3" y="104"/>
                  <a:pt x="7" y="104"/>
                </a:cubicBezTo>
                <a:cubicBezTo>
                  <a:pt x="31" y="104"/>
                  <a:pt x="31" y="104"/>
                  <a:pt x="31" y="104"/>
                </a:cubicBezTo>
                <a:cubicBezTo>
                  <a:pt x="31" y="179"/>
                  <a:pt x="31" y="179"/>
                  <a:pt x="31" y="179"/>
                </a:cubicBezTo>
                <a:cubicBezTo>
                  <a:pt x="27" y="183"/>
                  <a:pt x="24" y="189"/>
                  <a:pt x="24" y="195"/>
                </a:cubicBezTo>
                <a:cubicBezTo>
                  <a:pt x="7" y="195"/>
                  <a:pt x="7" y="195"/>
                  <a:pt x="7" y="195"/>
                </a:cubicBezTo>
                <a:cubicBezTo>
                  <a:pt x="3" y="195"/>
                  <a:pt x="0" y="198"/>
                  <a:pt x="0" y="202"/>
                </a:cubicBezTo>
                <a:cubicBezTo>
                  <a:pt x="0" y="211"/>
                  <a:pt x="0" y="211"/>
                  <a:pt x="0" y="211"/>
                </a:cubicBezTo>
                <a:cubicBezTo>
                  <a:pt x="0" y="215"/>
                  <a:pt x="3" y="219"/>
                  <a:pt x="7" y="219"/>
                </a:cubicBezTo>
                <a:close/>
                <a:moveTo>
                  <a:pt x="144" y="104"/>
                </a:moveTo>
                <a:cubicBezTo>
                  <a:pt x="144" y="179"/>
                  <a:pt x="144" y="179"/>
                  <a:pt x="144" y="179"/>
                </a:cubicBezTo>
                <a:cubicBezTo>
                  <a:pt x="140" y="183"/>
                  <a:pt x="138" y="189"/>
                  <a:pt x="138" y="195"/>
                </a:cubicBezTo>
                <a:cubicBezTo>
                  <a:pt x="124" y="195"/>
                  <a:pt x="124" y="195"/>
                  <a:pt x="124" y="195"/>
                </a:cubicBezTo>
                <a:cubicBezTo>
                  <a:pt x="124" y="189"/>
                  <a:pt x="122" y="183"/>
                  <a:pt x="117" y="179"/>
                </a:cubicBezTo>
                <a:cubicBezTo>
                  <a:pt x="117" y="104"/>
                  <a:pt x="117" y="104"/>
                  <a:pt x="117" y="104"/>
                </a:cubicBezTo>
                <a:lnTo>
                  <a:pt x="144" y="104"/>
                </a:lnTo>
                <a:close/>
                <a:moveTo>
                  <a:pt x="201" y="179"/>
                </a:moveTo>
                <a:cubicBezTo>
                  <a:pt x="197" y="183"/>
                  <a:pt x="195" y="189"/>
                  <a:pt x="195" y="195"/>
                </a:cubicBezTo>
                <a:cubicBezTo>
                  <a:pt x="181" y="195"/>
                  <a:pt x="181" y="195"/>
                  <a:pt x="181" y="195"/>
                </a:cubicBezTo>
                <a:cubicBezTo>
                  <a:pt x="181" y="189"/>
                  <a:pt x="178" y="183"/>
                  <a:pt x="174" y="179"/>
                </a:cubicBezTo>
                <a:cubicBezTo>
                  <a:pt x="174" y="104"/>
                  <a:pt x="174" y="104"/>
                  <a:pt x="174" y="104"/>
                </a:cubicBezTo>
                <a:cubicBezTo>
                  <a:pt x="201" y="104"/>
                  <a:pt x="201" y="104"/>
                  <a:pt x="201" y="104"/>
                </a:cubicBezTo>
                <a:lnTo>
                  <a:pt x="201" y="179"/>
                </a:lnTo>
                <a:close/>
                <a:moveTo>
                  <a:pt x="131" y="32"/>
                </a:moveTo>
                <a:cubicBezTo>
                  <a:pt x="143" y="32"/>
                  <a:pt x="153" y="42"/>
                  <a:pt x="153" y="54"/>
                </a:cubicBezTo>
                <a:cubicBezTo>
                  <a:pt x="153" y="66"/>
                  <a:pt x="143" y="76"/>
                  <a:pt x="131" y="76"/>
                </a:cubicBezTo>
                <a:cubicBezTo>
                  <a:pt x="119" y="76"/>
                  <a:pt x="109" y="66"/>
                  <a:pt x="109" y="54"/>
                </a:cubicBezTo>
                <a:cubicBezTo>
                  <a:pt x="109" y="42"/>
                  <a:pt x="119" y="32"/>
                  <a:pt x="131" y="32"/>
                </a:cubicBezTo>
                <a:close/>
                <a:moveTo>
                  <a:pt x="87" y="104"/>
                </a:moveTo>
                <a:cubicBezTo>
                  <a:pt x="87" y="179"/>
                  <a:pt x="87" y="179"/>
                  <a:pt x="87" y="179"/>
                </a:cubicBezTo>
                <a:cubicBezTo>
                  <a:pt x="83" y="183"/>
                  <a:pt x="81" y="189"/>
                  <a:pt x="81" y="195"/>
                </a:cubicBezTo>
                <a:cubicBezTo>
                  <a:pt x="68" y="195"/>
                  <a:pt x="68" y="195"/>
                  <a:pt x="68" y="195"/>
                </a:cubicBezTo>
                <a:cubicBezTo>
                  <a:pt x="68" y="189"/>
                  <a:pt x="65" y="183"/>
                  <a:pt x="61" y="179"/>
                </a:cubicBezTo>
                <a:cubicBezTo>
                  <a:pt x="61" y="104"/>
                  <a:pt x="61" y="104"/>
                  <a:pt x="61" y="104"/>
                </a:cubicBezTo>
                <a:lnTo>
                  <a:pt x="87" y="104"/>
                </a:lnTo>
                <a:close/>
              </a:path>
            </a:pathLst>
          </a:custGeom>
          <a:solidFill>
            <a:schemeClr val="tx2"/>
          </a:solidFill>
          <a:ln>
            <a:noFill/>
          </a:ln>
        </p:spPr>
        <p:txBody>
          <a:bodyPr vert="horz" wrap="square" lIns="91177" tIns="45589" rIns="91177" bIns="45589" numCol="1" anchor="t" anchorCtr="0" compatLnSpc="1"/>
          <a:lstStyle/>
          <a:p>
            <a:endParaRPr lang="zh-CN" altLang="en-US"/>
          </a:p>
        </p:txBody>
      </p:sp>
      <p:sp>
        <p:nvSpPr>
          <p:cNvPr id="67" name="TextBox 66"/>
          <p:cNvSpPr txBox="1"/>
          <p:nvPr/>
        </p:nvSpPr>
        <p:spPr>
          <a:xfrm>
            <a:off x="1327661" y="3546486"/>
            <a:ext cx="2003075" cy="399973"/>
          </a:xfrm>
          <a:prstGeom prst="rect">
            <a:avLst/>
          </a:prstGeom>
          <a:noFill/>
        </p:spPr>
        <p:txBody>
          <a:bodyPr wrap="square" lIns="91398" tIns="45698" rIns="91398" bIns="45698" rtlCol="0">
            <a:spAutoFit/>
          </a:bodyPr>
          <a:lstStyle/>
          <a:p>
            <a:pPr algn="ctr"/>
            <a:r>
              <a:rPr lang="zh-CN" altLang="en-US" sz="2000" dirty="0">
                <a:solidFill>
                  <a:schemeClr val="tx2"/>
                </a:solidFill>
                <a:latin typeface="微软雅黑" panose="020B0503020204020204" charset="-122"/>
                <a:ea typeface="微软雅黑" panose="020B0503020204020204" charset="-122"/>
              </a:rPr>
              <a:t>线下门店</a:t>
            </a:r>
            <a:endParaRPr lang="zh-CN" altLang="en-US" sz="2000" dirty="0">
              <a:solidFill>
                <a:schemeClr val="tx2"/>
              </a:solidFill>
              <a:latin typeface="微软雅黑" panose="020B0503020204020204" charset="-122"/>
              <a:ea typeface="微软雅黑" panose="020B0503020204020204" charset="-122"/>
            </a:endParaRPr>
          </a:p>
        </p:txBody>
      </p:sp>
      <p:sp>
        <p:nvSpPr>
          <p:cNvPr id="68" name="Freeform 12"/>
          <p:cNvSpPr/>
          <p:nvPr/>
        </p:nvSpPr>
        <p:spPr bwMode="auto">
          <a:xfrm>
            <a:off x="3968458" y="2966474"/>
            <a:ext cx="417093" cy="417310"/>
          </a:xfrm>
          <a:custGeom>
            <a:avLst/>
            <a:gdLst>
              <a:gd name="T0" fmla="*/ 269 w 653"/>
              <a:gd name="T1" fmla="*/ 653 h 653"/>
              <a:gd name="T2" fmla="*/ 269 w 653"/>
              <a:gd name="T3" fmla="*/ 382 h 653"/>
              <a:gd name="T4" fmla="*/ 0 w 653"/>
              <a:gd name="T5" fmla="*/ 382 h 653"/>
              <a:gd name="T6" fmla="*/ 0 w 653"/>
              <a:gd name="T7" fmla="*/ 269 h 653"/>
              <a:gd name="T8" fmla="*/ 269 w 653"/>
              <a:gd name="T9" fmla="*/ 269 h 653"/>
              <a:gd name="T10" fmla="*/ 269 w 653"/>
              <a:gd name="T11" fmla="*/ 0 h 653"/>
              <a:gd name="T12" fmla="*/ 384 w 653"/>
              <a:gd name="T13" fmla="*/ 0 h 653"/>
              <a:gd name="T14" fmla="*/ 384 w 653"/>
              <a:gd name="T15" fmla="*/ 269 h 653"/>
              <a:gd name="T16" fmla="*/ 653 w 653"/>
              <a:gd name="T17" fmla="*/ 269 h 653"/>
              <a:gd name="T18" fmla="*/ 653 w 653"/>
              <a:gd name="T19" fmla="*/ 382 h 653"/>
              <a:gd name="T20" fmla="*/ 384 w 653"/>
              <a:gd name="T21" fmla="*/ 382 h 653"/>
              <a:gd name="T22" fmla="*/ 384 w 653"/>
              <a:gd name="T23" fmla="*/ 653 h 653"/>
              <a:gd name="T24" fmla="*/ 269 w 653"/>
              <a:gd name="T25" fmla="*/ 653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3" h="653">
                <a:moveTo>
                  <a:pt x="269" y="653"/>
                </a:moveTo>
                <a:lnTo>
                  <a:pt x="269" y="382"/>
                </a:lnTo>
                <a:lnTo>
                  <a:pt x="0" y="382"/>
                </a:lnTo>
                <a:lnTo>
                  <a:pt x="0" y="269"/>
                </a:lnTo>
                <a:lnTo>
                  <a:pt x="269" y="269"/>
                </a:lnTo>
                <a:lnTo>
                  <a:pt x="269" y="0"/>
                </a:lnTo>
                <a:lnTo>
                  <a:pt x="384" y="0"/>
                </a:lnTo>
                <a:lnTo>
                  <a:pt x="384" y="269"/>
                </a:lnTo>
                <a:lnTo>
                  <a:pt x="653" y="269"/>
                </a:lnTo>
                <a:lnTo>
                  <a:pt x="653" y="382"/>
                </a:lnTo>
                <a:lnTo>
                  <a:pt x="384" y="382"/>
                </a:lnTo>
                <a:lnTo>
                  <a:pt x="384" y="653"/>
                </a:lnTo>
                <a:lnTo>
                  <a:pt x="269" y="653"/>
                </a:lnTo>
                <a:close/>
              </a:path>
            </a:pathLst>
          </a:custGeom>
          <a:solidFill>
            <a:schemeClr val="tx1">
              <a:lumMod val="50000"/>
              <a:lumOff val="50000"/>
            </a:schemeClr>
          </a:solidFill>
          <a:ln>
            <a:noFill/>
          </a:ln>
        </p:spPr>
        <p:txBody>
          <a:bodyPr vert="horz" wrap="square" lIns="91398" tIns="45698" rIns="91398" bIns="45698" numCol="1" anchor="t" anchorCtr="0" compatLnSpc="1"/>
          <a:lstStyle/>
          <a:p>
            <a:endParaRPr lang="zh-CN" altLang="en-US">
              <a:solidFill>
                <a:schemeClr val="accent3">
                  <a:lumMod val="50000"/>
                </a:schemeClr>
              </a:solidFill>
            </a:endParaRPr>
          </a:p>
        </p:txBody>
      </p:sp>
      <p:sp>
        <p:nvSpPr>
          <p:cNvPr id="69" name="TextBox 68"/>
          <p:cNvSpPr txBox="1"/>
          <p:nvPr/>
        </p:nvSpPr>
        <p:spPr>
          <a:xfrm>
            <a:off x="4910888" y="3546486"/>
            <a:ext cx="2003075" cy="399973"/>
          </a:xfrm>
          <a:prstGeom prst="rect">
            <a:avLst/>
          </a:prstGeom>
          <a:noFill/>
        </p:spPr>
        <p:txBody>
          <a:bodyPr wrap="square" lIns="91398" tIns="45698" rIns="91398" bIns="45698" rtlCol="0">
            <a:spAutoFit/>
          </a:bodyPr>
          <a:lstStyle/>
          <a:p>
            <a:pPr algn="ctr"/>
            <a:r>
              <a:rPr lang="zh-CN" altLang="en-US" sz="2000" dirty="0">
                <a:solidFill>
                  <a:schemeClr val="accent1"/>
                </a:solidFill>
                <a:latin typeface="微软雅黑" panose="020B0503020204020204" charset="-122"/>
                <a:ea typeface="微软雅黑" panose="020B0503020204020204" charset="-122"/>
              </a:rPr>
              <a:t>手机</a:t>
            </a:r>
            <a:r>
              <a:rPr lang="en-US" altLang="zh-CN" sz="2000" dirty="0">
                <a:solidFill>
                  <a:schemeClr val="accent1"/>
                </a:solidFill>
                <a:latin typeface="微软雅黑" panose="020B0503020204020204" charset="-122"/>
                <a:ea typeface="微软雅黑" panose="020B0503020204020204" charset="-122"/>
              </a:rPr>
              <a:t>APP</a:t>
            </a:r>
            <a:endParaRPr lang="zh-CN" altLang="en-US" sz="2000" dirty="0">
              <a:solidFill>
                <a:schemeClr val="accent1"/>
              </a:solidFill>
              <a:latin typeface="微软雅黑" panose="020B0503020204020204" charset="-122"/>
              <a:ea typeface="微软雅黑" panose="020B0503020204020204" charset="-122"/>
            </a:endParaRPr>
          </a:p>
        </p:txBody>
      </p:sp>
      <p:sp>
        <p:nvSpPr>
          <p:cNvPr id="70" name="Freeform 13"/>
          <p:cNvSpPr/>
          <p:nvPr/>
        </p:nvSpPr>
        <p:spPr bwMode="auto">
          <a:xfrm>
            <a:off x="7624947" y="2966474"/>
            <a:ext cx="417093" cy="417310"/>
          </a:xfrm>
          <a:custGeom>
            <a:avLst/>
            <a:gdLst>
              <a:gd name="T0" fmla="*/ 269 w 653"/>
              <a:gd name="T1" fmla="*/ 653 h 653"/>
              <a:gd name="T2" fmla="*/ 269 w 653"/>
              <a:gd name="T3" fmla="*/ 382 h 653"/>
              <a:gd name="T4" fmla="*/ 0 w 653"/>
              <a:gd name="T5" fmla="*/ 382 h 653"/>
              <a:gd name="T6" fmla="*/ 0 w 653"/>
              <a:gd name="T7" fmla="*/ 269 h 653"/>
              <a:gd name="T8" fmla="*/ 269 w 653"/>
              <a:gd name="T9" fmla="*/ 269 h 653"/>
              <a:gd name="T10" fmla="*/ 269 w 653"/>
              <a:gd name="T11" fmla="*/ 0 h 653"/>
              <a:gd name="T12" fmla="*/ 384 w 653"/>
              <a:gd name="T13" fmla="*/ 0 h 653"/>
              <a:gd name="T14" fmla="*/ 384 w 653"/>
              <a:gd name="T15" fmla="*/ 269 h 653"/>
              <a:gd name="T16" fmla="*/ 653 w 653"/>
              <a:gd name="T17" fmla="*/ 269 h 653"/>
              <a:gd name="T18" fmla="*/ 653 w 653"/>
              <a:gd name="T19" fmla="*/ 382 h 653"/>
              <a:gd name="T20" fmla="*/ 384 w 653"/>
              <a:gd name="T21" fmla="*/ 382 h 653"/>
              <a:gd name="T22" fmla="*/ 384 w 653"/>
              <a:gd name="T23" fmla="*/ 653 h 653"/>
              <a:gd name="T24" fmla="*/ 269 w 653"/>
              <a:gd name="T25" fmla="*/ 653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3" h="653">
                <a:moveTo>
                  <a:pt x="269" y="653"/>
                </a:moveTo>
                <a:lnTo>
                  <a:pt x="269" y="382"/>
                </a:lnTo>
                <a:lnTo>
                  <a:pt x="0" y="382"/>
                </a:lnTo>
                <a:lnTo>
                  <a:pt x="0" y="269"/>
                </a:lnTo>
                <a:lnTo>
                  <a:pt x="269" y="269"/>
                </a:lnTo>
                <a:lnTo>
                  <a:pt x="269" y="0"/>
                </a:lnTo>
                <a:lnTo>
                  <a:pt x="384" y="0"/>
                </a:lnTo>
                <a:lnTo>
                  <a:pt x="384" y="269"/>
                </a:lnTo>
                <a:lnTo>
                  <a:pt x="653" y="269"/>
                </a:lnTo>
                <a:lnTo>
                  <a:pt x="653" y="382"/>
                </a:lnTo>
                <a:lnTo>
                  <a:pt x="384" y="382"/>
                </a:lnTo>
                <a:lnTo>
                  <a:pt x="384" y="653"/>
                </a:lnTo>
                <a:lnTo>
                  <a:pt x="269" y="653"/>
                </a:lnTo>
                <a:close/>
              </a:path>
            </a:pathLst>
          </a:custGeom>
          <a:solidFill>
            <a:schemeClr val="tx1">
              <a:lumMod val="50000"/>
              <a:lumOff val="50000"/>
            </a:schemeClr>
          </a:solidFill>
          <a:ln>
            <a:noFill/>
          </a:ln>
        </p:spPr>
        <p:txBody>
          <a:bodyPr vert="horz" wrap="square" lIns="91398" tIns="45698" rIns="91398" bIns="45698" numCol="1" anchor="t" anchorCtr="0" compatLnSpc="1"/>
          <a:lstStyle/>
          <a:p>
            <a:endParaRPr lang="zh-CN" altLang="en-US">
              <a:solidFill>
                <a:schemeClr val="accent3">
                  <a:lumMod val="50000"/>
                </a:schemeClr>
              </a:solidFill>
            </a:endParaRPr>
          </a:p>
        </p:txBody>
      </p:sp>
      <p:sp>
        <p:nvSpPr>
          <p:cNvPr id="71" name="TextBox 84"/>
          <p:cNvSpPr txBox="1">
            <a:spLocks noChangeArrowheads="1"/>
          </p:cNvSpPr>
          <p:nvPr/>
        </p:nvSpPr>
        <p:spPr bwMode="auto">
          <a:xfrm>
            <a:off x="1017545" y="4759007"/>
            <a:ext cx="2747774" cy="113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8" tIns="45698" rIns="91398" bIns="4569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1500" dirty="0">
                <a:solidFill>
                  <a:srgbClr val="595959"/>
                </a:solidFill>
                <a:latin typeface="微软雅黑" panose="020B0503020204020204" charset="-122"/>
                <a:ea typeface="微软雅黑" panose="020B0503020204020204" charset="-122"/>
                <a:sym typeface="微软雅黑" panose="020B0503020204020204" charset="-122"/>
              </a:rPr>
              <a:t>这里输入产品形式的简介，这里输入产品形式的简介，这里输入产品形式的简介</a:t>
            </a:r>
            <a:endParaRPr lang="zh-CN" altLang="en-US" sz="1500" dirty="0">
              <a:solidFill>
                <a:srgbClr val="595959"/>
              </a:solidFill>
              <a:latin typeface="微软雅黑" panose="020B0503020204020204" charset="-122"/>
              <a:ea typeface="微软雅黑" panose="020B0503020204020204" charset="-122"/>
              <a:sym typeface="微软雅黑" panose="020B0503020204020204" charset="-122"/>
            </a:endParaRPr>
          </a:p>
        </p:txBody>
      </p:sp>
      <p:sp>
        <p:nvSpPr>
          <p:cNvPr id="72" name="TextBox 84"/>
          <p:cNvSpPr txBox="1">
            <a:spLocks noChangeArrowheads="1"/>
          </p:cNvSpPr>
          <p:nvPr/>
        </p:nvSpPr>
        <p:spPr bwMode="auto">
          <a:xfrm>
            <a:off x="4521680" y="4759007"/>
            <a:ext cx="2747774" cy="113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8" tIns="45698" rIns="91398" bIns="4569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1500" dirty="0">
                <a:solidFill>
                  <a:srgbClr val="595959"/>
                </a:solidFill>
                <a:latin typeface="微软雅黑" panose="020B0503020204020204" charset="-122"/>
                <a:ea typeface="微软雅黑" panose="020B0503020204020204" charset="-122"/>
                <a:sym typeface="微软雅黑" panose="020B0503020204020204" charset="-122"/>
              </a:rPr>
              <a:t>这里输入产品形式的简介，这里输入产品形式的简介，这里输入产品形式的简介</a:t>
            </a:r>
            <a:endParaRPr lang="zh-CN" altLang="en-US" sz="1500" dirty="0">
              <a:solidFill>
                <a:srgbClr val="595959"/>
              </a:solidFill>
              <a:latin typeface="微软雅黑" panose="020B0503020204020204" charset="-122"/>
              <a:ea typeface="微软雅黑" panose="020B0503020204020204" charset="-122"/>
              <a:sym typeface="微软雅黑" panose="020B0503020204020204" charset="-122"/>
            </a:endParaRPr>
          </a:p>
        </p:txBody>
      </p:sp>
      <p:sp>
        <p:nvSpPr>
          <p:cNvPr id="73" name="TextBox 84"/>
          <p:cNvSpPr txBox="1">
            <a:spLocks noChangeArrowheads="1"/>
          </p:cNvSpPr>
          <p:nvPr/>
        </p:nvSpPr>
        <p:spPr bwMode="auto">
          <a:xfrm>
            <a:off x="8330522" y="4759007"/>
            <a:ext cx="2747774" cy="113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8" tIns="45698" rIns="91398" bIns="4569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1500" dirty="0">
                <a:solidFill>
                  <a:srgbClr val="595959"/>
                </a:solidFill>
                <a:latin typeface="微软雅黑" panose="020B0503020204020204" charset="-122"/>
                <a:ea typeface="微软雅黑" panose="020B0503020204020204" charset="-122"/>
                <a:sym typeface="微软雅黑" panose="020B0503020204020204" charset="-122"/>
              </a:rPr>
              <a:t>这里输入产品形式的简介，这里输入产品形式的简介，这里输入产品形式的简介</a:t>
            </a:r>
            <a:endParaRPr lang="zh-CN" altLang="en-US" sz="1500" dirty="0">
              <a:solidFill>
                <a:srgbClr val="595959"/>
              </a:solidFill>
              <a:latin typeface="微软雅黑" panose="020B0503020204020204" charset="-122"/>
              <a:ea typeface="微软雅黑" panose="020B0503020204020204" charset="-122"/>
              <a:sym typeface="微软雅黑" panose="020B050302020402020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anim calcmode="lin" valueType="num">
                                      <p:cBhvr>
                                        <p:cTn id="14" dur="500" fill="hold"/>
                                        <p:tgtEl>
                                          <p:spTgt spid="38"/>
                                        </p:tgtEl>
                                        <p:attrNameLst>
                                          <p:attrName>ppt_x</p:attrName>
                                        </p:attrNameLst>
                                      </p:cBhvr>
                                      <p:tavLst>
                                        <p:tav tm="0">
                                          <p:val>
                                            <p:strVal val="#ppt_x"/>
                                          </p:val>
                                        </p:tav>
                                        <p:tav tm="100000">
                                          <p:val>
                                            <p:strVal val="#ppt_x"/>
                                          </p:val>
                                        </p:tav>
                                      </p:tavLst>
                                    </p:anim>
                                    <p:anim calcmode="lin" valueType="num">
                                      <p:cBhvr>
                                        <p:cTn id="15" dur="500" fill="hold"/>
                                        <p:tgtEl>
                                          <p:spTgt spid="3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anim calcmode="lin" valueType="num">
                                      <p:cBhvr>
                                        <p:cTn id="20" dur="500" fill="hold"/>
                                        <p:tgtEl>
                                          <p:spTgt spid="66"/>
                                        </p:tgtEl>
                                        <p:attrNameLst>
                                          <p:attrName>ppt_x</p:attrName>
                                        </p:attrNameLst>
                                      </p:cBhvr>
                                      <p:tavLst>
                                        <p:tav tm="0">
                                          <p:val>
                                            <p:strVal val="#ppt_x"/>
                                          </p:val>
                                        </p:tav>
                                        <p:tav tm="100000">
                                          <p:val>
                                            <p:strVal val="#ppt_x"/>
                                          </p:val>
                                        </p:tav>
                                      </p:tavLst>
                                    </p:anim>
                                    <p:anim calcmode="lin" valueType="num">
                                      <p:cBhvr>
                                        <p:cTn id="21" dur="500" fill="hold"/>
                                        <p:tgtEl>
                                          <p:spTgt spid="66"/>
                                        </p:tgtEl>
                                        <p:attrNameLst>
                                          <p:attrName>ppt_y</p:attrName>
                                        </p:attrNameLst>
                                      </p:cBhvr>
                                      <p:tavLst>
                                        <p:tav tm="0">
                                          <p:val>
                                            <p:strVal val="#ppt_y+.1"/>
                                          </p:val>
                                        </p:tav>
                                        <p:tav tm="100000">
                                          <p:val>
                                            <p:strVal val="#ppt_y"/>
                                          </p:val>
                                        </p:tav>
                                      </p:tavLst>
                                    </p:anim>
                                  </p:childTnLst>
                                </p:cTn>
                              </p:par>
                              <p:par>
                                <p:cTn id="22" presetID="14" presetClass="entr" presetSubtype="10" fill="hold" grpId="0" nodeType="with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randombar(horizontal)">
                                      <p:cBhvr>
                                        <p:cTn id="24" dur="500"/>
                                        <p:tgtEl>
                                          <p:spTgt spid="67"/>
                                        </p:tgtEl>
                                      </p:cBhvr>
                                    </p:animEffect>
                                  </p:childTnLst>
                                </p:cTn>
                              </p:par>
                            </p:childTnLst>
                          </p:cTn>
                        </p:par>
                        <p:par>
                          <p:cTn id="25" fill="hold">
                            <p:stCondLst>
                              <p:cond delay="1500"/>
                            </p:stCondLst>
                            <p:childTnLst>
                              <p:par>
                                <p:cTn id="26" presetID="31" presetClass="entr" presetSubtype="0" fill="hold" grpId="0" nodeType="afterEffect">
                                  <p:stCondLst>
                                    <p:cond delay="0"/>
                                  </p:stCondLst>
                                  <p:childTnLst>
                                    <p:set>
                                      <p:cBhvr>
                                        <p:cTn id="27" dur="1" fill="hold">
                                          <p:stCondLst>
                                            <p:cond delay="0"/>
                                          </p:stCondLst>
                                        </p:cTn>
                                        <p:tgtEl>
                                          <p:spTgt spid="68"/>
                                        </p:tgtEl>
                                        <p:attrNameLst>
                                          <p:attrName>style.visibility</p:attrName>
                                        </p:attrNameLst>
                                      </p:cBhvr>
                                      <p:to>
                                        <p:strVal val="visible"/>
                                      </p:to>
                                    </p:set>
                                    <p:anim calcmode="lin" valueType="num">
                                      <p:cBhvr>
                                        <p:cTn id="28" dur="300" fill="hold"/>
                                        <p:tgtEl>
                                          <p:spTgt spid="68"/>
                                        </p:tgtEl>
                                        <p:attrNameLst>
                                          <p:attrName>ppt_w</p:attrName>
                                        </p:attrNameLst>
                                      </p:cBhvr>
                                      <p:tavLst>
                                        <p:tav tm="0">
                                          <p:val>
                                            <p:fltVal val="0"/>
                                          </p:val>
                                        </p:tav>
                                        <p:tav tm="100000">
                                          <p:val>
                                            <p:strVal val="#ppt_w"/>
                                          </p:val>
                                        </p:tav>
                                      </p:tavLst>
                                    </p:anim>
                                    <p:anim calcmode="lin" valueType="num">
                                      <p:cBhvr>
                                        <p:cTn id="29" dur="300" fill="hold"/>
                                        <p:tgtEl>
                                          <p:spTgt spid="68"/>
                                        </p:tgtEl>
                                        <p:attrNameLst>
                                          <p:attrName>ppt_h</p:attrName>
                                        </p:attrNameLst>
                                      </p:cBhvr>
                                      <p:tavLst>
                                        <p:tav tm="0">
                                          <p:val>
                                            <p:fltVal val="0"/>
                                          </p:val>
                                        </p:tav>
                                        <p:tav tm="100000">
                                          <p:val>
                                            <p:strVal val="#ppt_h"/>
                                          </p:val>
                                        </p:tav>
                                      </p:tavLst>
                                    </p:anim>
                                    <p:anim calcmode="lin" valueType="num">
                                      <p:cBhvr>
                                        <p:cTn id="30" dur="300" fill="hold"/>
                                        <p:tgtEl>
                                          <p:spTgt spid="68"/>
                                        </p:tgtEl>
                                        <p:attrNameLst>
                                          <p:attrName>style.rotation</p:attrName>
                                        </p:attrNameLst>
                                      </p:cBhvr>
                                      <p:tavLst>
                                        <p:tav tm="0">
                                          <p:val>
                                            <p:fltVal val="90"/>
                                          </p:val>
                                        </p:tav>
                                        <p:tav tm="100000">
                                          <p:val>
                                            <p:fltVal val="0"/>
                                          </p:val>
                                        </p:tav>
                                      </p:tavLst>
                                    </p:anim>
                                    <p:animEffect transition="in" filter="fade">
                                      <p:cBhvr>
                                        <p:cTn id="31" dur="300"/>
                                        <p:tgtEl>
                                          <p:spTgt spid="68"/>
                                        </p:tgtEl>
                                      </p:cBhvr>
                                    </p:animEffect>
                                  </p:childTnLst>
                                </p:cTn>
                              </p:par>
                            </p:childTnLst>
                          </p:cTn>
                        </p:par>
                        <p:par>
                          <p:cTn id="32" fill="hold">
                            <p:stCondLst>
                              <p:cond delay="2000"/>
                            </p:stCondLst>
                            <p:childTnLst>
                              <p:par>
                                <p:cTn id="33" presetID="53" presetClass="entr" presetSubtype="16"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500" fill="hold"/>
                                        <p:tgtEl>
                                          <p:spTgt spid="39"/>
                                        </p:tgtEl>
                                        <p:attrNameLst>
                                          <p:attrName>ppt_w</p:attrName>
                                        </p:attrNameLst>
                                      </p:cBhvr>
                                      <p:tavLst>
                                        <p:tav tm="0">
                                          <p:val>
                                            <p:fltVal val="0"/>
                                          </p:val>
                                        </p:tav>
                                        <p:tav tm="100000">
                                          <p:val>
                                            <p:strVal val="#ppt_w"/>
                                          </p:val>
                                        </p:tav>
                                      </p:tavLst>
                                    </p:anim>
                                    <p:anim calcmode="lin" valueType="num">
                                      <p:cBhvr>
                                        <p:cTn id="36" dur="500" fill="hold"/>
                                        <p:tgtEl>
                                          <p:spTgt spid="39"/>
                                        </p:tgtEl>
                                        <p:attrNameLst>
                                          <p:attrName>ppt_h</p:attrName>
                                        </p:attrNameLst>
                                      </p:cBhvr>
                                      <p:tavLst>
                                        <p:tav tm="0">
                                          <p:val>
                                            <p:fltVal val="0"/>
                                          </p:val>
                                        </p:tav>
                                        <p:tav tm="100000">
                                          <p:val>
                                            <p:strVal val="#ppt_h"/>
                                          </p:val>
                                        </p:tav>
                                      </p:tavLst>
                                    </p:anim>
                                    <p:animEffect transition="in" filter="fade">
                                      <p:cBhvr>
                                        <p:cTn id="37" dur="500"/>
                                        <p:tgtEl>
                                          <p:spTgt spid="39"/>
                                        </p:tgtEl>
                                      </p:cBhvr>
                                    </p:animEffect>
                                  </p:childTnLst>
                                </p:cTn>
                              </p:par>
                            </p:childTnLst>
                          </p:cTn>
                        </p:par>
                        <p:par>
                          <p:cTn id="38" fill="hold">
                            <p:stCondLst>
                              <p:cond delay="2500"/>
                            </p:stCondLst>
                            <p:childTnLst>
                              <p:par>
                                <p:cTn id="39" presetID="42" presetClass="entr" presetSubtype="0" fill="hold" nodeType="after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anim calcmode="lin" valueType="num">
                                      <p:cBhvr>
                                        <p:cTn id="42" dur="500" fill="hold"/>
                                        <p:tgtEl>
                                          <p:spTgt spid="40"/>
                                        </p:tgtEl>
                                        <p:attrNameLst>
                                          <p:attrName>ppt_x</p:attrName>
                                        </p:attrNameLst>
                                      </p:cBhvr>
                                      <p:tavLst>
                                        <p:tav tm="0">
                                          <p:val>
                                            <p:strVal val="#ppt_x"/>
                                          </p:val>
                                        </p:tav>
                                        <p:tav tm="100000">
                                          <p:val>
                                            <p:strVal val="#ppt_x"/>
                                          </p:val>
                                        </p:tav>
                                      </p:tavLst>
                                    </p:anim>
                                    <p:anim calcmode="lin" valueType="num">
                                      <p:cBhvr>
                                        <p:cTn id="43" dur="500" fill="hold"/>
                                        <p:tgtEl>
                                          <p:spTgt spid="40"/>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42" presetClass="entr" presetSubtype="0" fill="hold" nodeType="after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fade">
                                      <p:cBhvr>
                                        <p:cTn id="47" dur="500"/>
                                        <p:tgtEl>
                                          <p:spTgt spid="58"/>
                                        </p:tgtEl>
                                      </p:cBhvr>
                                    </p:animEffect>
                                    <p:anim calcmode="lin" valueType="num">
                                      <p:cBhvr>
                                        <p:cTn id="48" dur="500" fill="hold"/>
                                        <p:tgtEl>
                                          <p:spTgt spid="58"/>
                                        </p:tgtEl>
                                        <p:attrNameLst>
                                          <p:attrName>ppt_x</p:attrName>
                                        </p:attrNameLst>
                                      </p:cBhvr>
                                      <p:tavLst>
                                        <p:tav tm="0">
                                          <p:val>
                                            <p:strVal val="#ppt_x"/>
                                          </p:val>
                                        </p:tav>
                                        <p:tav tm="100000">
                                          <p:val>
                                            <p:strVal val="#ppt_x"/>
                                          </p:val>
                                        </p:tav>
                                      </p:tavLst>
                                    </p:anim>
                                    <p:anim calcmode="lin" valueType="num">
                                      <p:cBhvr>
                                        <p:cTn id="49" dur="500" fill="hold"/>
                                        <p:tgtEl>
                                          <p:spTgt spid="58"/>
                                        </p:tgtEl>
                                        <p:attrNameLst>
                                          <p:attrName>ppt_y</p:attrName>
                                        </p:attrNameLst>
                                      </p:cBhvr>
                                      <p:tavLst>
                                        <p:tav tm="0">
                                          <p:val>
                                            <p:strVal val="#ppt_y+.1"/>
                                          </p:val>
                                        </p:tav>
                                        <p:tav tm="100000">
                                          <p:val>
                                            <p:strVal val="#ppt_y"/>
                                          </p:val>
                                        </p:tav>
                                      </p:tavLst>
                                    </p:anim>
                                  </p:childTnLst>
                                </p:cTn>
                              </p:par>
                              <p:par>
                                <p:cTn id="50" presetID="14" presetClass="entr" presetSubtype="10" fill="hold" grpId="0" nodeType="withEffect">
                                  <p:stCondLst>
                                    <p:cond delay="0"/>
                                  </p:stCondLst>
                                  <p:childTnLst>
                                    <p:set>
                                      <p:cBhvr>
                                        <p:cTn id="51" dur="1" fill="hold">
                                          <p:stCondLst>
                                            <p:cond delay="0"/>
                                          </p:stCondLst>
                                        </p:cTn>
                                        <p:tgtEl>
                                          <p:spTgt spid="69"/>
                                        </p:tgtEl>
                                        <p:attrNameLst>
                                          <p:attrName>style.visibility</p:attrName>
                                        </p:attrNameLst>
                                      </p:cBhvr>
                                      <p:to>
                                        <p:strVal val="visible"/>
                                      </p:to>
                                    </p:set>
                                    <p:animEffect transition="in" filter="randombar(horizontal)">
                                      <p:cBhvr>
                                        <p:cTn id="52" dur="500"/>
                                        <p:tgtEl>
                                          <p:spTgt spid="69"/>
                                        </p:tgtEl>
                                      </p:cBhvr>
                                    </p:animEffect>
                                  </p:childTnLst>
                                </p:cTn>
                              </p:par>
                            </p:childTnLst>
                          </p:cTn>
                        </p:par>
                        <p:par>
                          <p:cTn id="53" fill="hold">
                            <p:stCondLst>
                              <p:cond delay="3500"/>
                            </p:stCondLst>
                            <p:childTnLst>
                              <p:par>
                                <p:cTn id="54" presetID="31" presetClass="entr" presetSubtype="0" fill="hold" grpId="0" nodeType="afterEffect">
                                  <p:stCondLst>
                                    <p:cond delay="0"/>
                                  </p:stCondLst>
                                  <p:childTnLst>
                                    <p:set>
                                      <p:cBhvr>
                                        <p:cTn id="55" dur="1" fill="hold">
                                          <p:stCondLst>
                                            <p:cond delay="0"/>
                                          </p:stCondLst>
                                        </p:cTn>
                                        <p:tgtEl>
                                          <p:spTgt spid="70"/>
                                        </p:tgtEl>
                                        <p:attrNameLst>
                                          <p:attrName>style.visibility</p:attrName>
                                        </p:attrNameLst>
                                      </p:cBhvr>
                                      <p:to>
                                        <p:strVal val="visible"/>
                                      </p:to>
                                    </p:set>
                                    <p:anim calcmode="lin" valueType="num">
                                      <p:cBhvr>
                                        <p:cTn id="56" dur="300" fill="hold"/>
                                        <p:tgtEl>
                                          <p:spTgt spid="70"/>
                                        </p:tgtEl>
                                        <p:attrNameLst>
                                          <p:attrName>ppt_w</p:attrName>
                                        </p:attrNameLst>
                                      </p:cBhvr>
                                      <p:tavLst>
                                        <p:tav tm="0">
                                          <p:val>
                                            <p:fltVal val="0"/>
                                          </p:val>
                                        </p:tav>
                                        <p:tav tm="100000">
                                          <p:val>
                                            <p:strVal val="#ppt_w"/>
                                          </p:val>
                                        </p:tav>
                                      </p:tavLst>
                                    </p:anim>
                                    <p:anim calcmode="lin" valueType="num">
                                      <p:cBhvr>
                                        <p:cTn id="57" dur="300" fill="hold"/>
                                        <p:tgtEl>
                                          <p:spTgt spid="70"/>
                                        </p:tgtEl>
                                        <p:attrNameLst>
                                          <p:attrName>ppt_h</p:attrName>
                                        </p:attrNameLst>
                                      </p:cBhvr>
                                      <p:tavLst>
                                        <p:tav tm="0">
                                          <p:val>
                                            <p:fltVal val="0"/>
                                          </p:val>
                                        </p:tav>
                                        <p:tav tm="100000">
                                          <p:val>
                                            <p:strVal val="#ppt_h"/>
                                          </p:val>
                                        </p:tav>
                                      </p:tavLst>
                                    </p:anim>
                                    <p:anim calcmode="lin" valueType="num">
                                      <p:cBhvr>
                                        <p:cTn id="58" dur="300" fill="hold"/>
                                        <p:tgtEl>
                                          <p:spTgt spid="70"/>
                                        </p:tgtEl>
                                        <p:attrNameLst>
                                          <p:attrName>style.rotation</p:attrName>
                                        </p:attrNameLst>
                                      </p:cBhvr>
                                      <p:tavLst>
                                        <p:tav tm="0">
                                          <p:val>
                                            <p:fltVal val="90"/>
                                          </p:val>
                                        </p:tav>
                                        <p:tav tm="100000">
                                          <p:val>
                                            <p:fltVal val="0"/>
                                          </p:val>
                                        </p:tav>
                                      </p:tavLst>
                                    </p:anim>
                                    <p:animEffect transition="in" filter="fade">
                                      <p:cBhvr>
                                        <p:cTn id="59" dur="300"/>
                                        <p:tgtEl>
                                          <p:spTgt spid="70"/>
                                        </p:tgtEl>
                                      </p:cBhvr>
                                    </p:animEffect>
                                  </p:childTnLst>
                                </p:cTn>
                              </p:par>
                            </p:childTnLst>
                          </p:cTn>
                        </p:par>
                        <p:par>
                          <p:cTn id="60" fill="hold">
                            <p:stCondLst>
                              <p:cond delay="4000"/>
                            </p:stCondLst>
                            <p:childTnLst>
                              <p:par>
                                <p:cTn id="61" presetID="53" presetClass="entr" presetSubtype="16" fill="hold" nodeType="afterEffect">
                                  <p:stCondLst>
                                    <p:cond delay="0"/>
                                  </p:stCondLst>
                                  <p:childTnLst>
                                    <p:set>
                                      <p:cBhvr>
                                        <p:cTn id="62" dur="1" fill="hold">
                                          <p:stCondLst>
                                            <p:cond delay="0"/>
                                          </p:stCondLst>
                                        </p:cTn>
                                        <p:tgtEl>
                                          <p:spTgt spid="41"/>
                                        </p:tgtEl>
                                        <p:attrNameLst>
                                          <p:attrName>style.visibility</p:attrName>
                                        </p:attrNameLst>
                                      </p:cBhvr>
                                      <p:to>
                                        <p:strVal val="visible"/>
                                      </p:to>
                                    </p:set>
                                    <p:anim calcmode="lin" valueType="num">
                                      <p:cBhvr>
                                        <p:cTn id="63" dur="500" fill="hold"/>
                                        <p:tgtEl>
                                          <p:spTgt spid="41"/>
                                        </p:tgtEl>
                                        <p:attrNameLst>
                                          <p:attrName>ppt_w</p:attrName>
                                        </p:attrNameLst>
                                      </p:cBhvr>
                                      <p:tavLst>
                                        <p:tav tm="0">
                                          <p:val>
                                            <p:fltVal val="0"/>
                                          </p:val>
                                        </p:tav>
                                        <p:tav tm="100000">
                                          <p:val>
                                            <p:strVal val="#ppt_w"/>
                                          </p:val>
                                        </p:tav>
                                      </p:tavLst>
                                    </p:anim>
                                    <p:anim calcmode="lin" valueType="num">
                                      <p:cBhvr>
                                        <p:cTn id="64" dur="500" fill="hold"/>
                                        <p:tgtEl>
                                          <p:spTgt spid="41"/>
                                        </p:tgtEl>
                                        <p:attrNameLst>
                                          <p:attrName>ppt_h</p:attrName>
                                        </p:attrNameLst>
                                      </p:cBhvr>
                                      <p:tavLst>
                                        <p:tav tm="0">
                                          <p:val>
                                            <p:fltVal val="0"/>
                                          </p:val>
                                        </p:tav>
                                        <p:tav tm="100000">
                                          <p:val>
                                            <p:strVal val="#ppt_h"/>
                                          </p:val>
                                        </p:tav>
                                      </p:tavLst>
                                    </p:anim>
                                    <p:animEffect transition="in" filter="fade">
                                      <p:cBhvr>
                                        <p:cTn id="65" dur="500"/>
                                        <p:tgtEl>
                                          <p:spTgt spid="41"/>
                                        </p:tgtEl>
                                      </p:cBhvr>
                                    </p:animEffect>
                                  </p:childTnLst>
                                </p:cTn>
                              </p:par>
                            </p:childTnLst>
                          </p:cTn>
                        </p:par>
                        <p:par>
                          <p:cTn id="66" fill="hold">
                            <p:stCondLst>
                              <p:cond delay="4500"/>
                            </p:stCondLst>
                            <p:childTnLst>
                              <p:par>
                                <p:cTn id="67" presetID="42" presetClass="entr" presetSubtype="0" fill="hold" nodeType="afterEffect">
                                  <p:stCondLst>
                                    <p:cond delay="0"/>
                                  </p:stCondLst>
                                  <p:childTnLst>
                                    <p:set>
                                      <p:cBhvr>
                                        <p:cTn id="68" dur="1" fill="hold">
                                          <p:stCondLst>
                                            <p:cond delay="0"/>
                                          </p:stCondLst>
                                        </p:cTn>
                                        <p:tgtEl>
                                          <p:spTgt spid="42"/>
                                        </p:tgtEl>
                                        <p:attrNameLst>
                                          <p:attrName>style.visibility</p:attrName>
                                        </p:attrNameLst>
                                      </p:cBhvr>
                                      <p:to>
                                        <p:strVal val="visible"/>
                                      </p:to>
                                    </p:set>
                                    <p:animEffect transition="in" filter="fade">
                                      <p:cBhvr>
                                        <p:cTn id="69" dur="500"/>
                                        <p:tgtEl>
                                          <p:spTgt spid="42"/>
                                        </p:tgtEl>
                                      </p:cBhvr>
                                    </p:animEffect>
                                    <p:anim calcmode="lin" valueType="num">
                                      <p:cBhvr>
                                        <p:cTn id="70" dur="500" fill="hold"/>
                                        <p:tgtEl>
                                          <p:spTgt spid="42"/>
                                        </p:tgtEl>
                                        <p:attrNameLst>
                                          <p:attrName>ppt_x</p:attrName>
                                        </p:attrNameLst>
                                      </p:cBhvr>
                                      <p:tavLst>
                                        <p:tav tm="0">
                                          <p:val>
                                            <p:strVal val="#ppt_x"/>
                                          </p:val>
                                        </p:tav>
                                        <p:tav tm="100000">
                                          <p:val>
                                            <p:strVal val="#ppt_x"/>
                                          </p:val>
                                        </p:tav>
                                      </p:tavLst>
                                    </p:anim>
                                    <p:anim calcmode="lin" valueType="num">
                                      <p:cBhvr>
                                        <p:cTn id="71" dur="500" fill="hold"/>
                                        <p:tgtEl>
                                          <p:spTgt spid="42"/>
                                        </p:tgtEl>
                                        <p:attrNameLst>
                                          <p:attrName>ppt_y</p:attrName>
                                        </p:attrNameLst>
                                      </p:cBhvr>
                                      <p:tavLst>
                                        <p:tav tm="0">
                                          <p:val>
                                            <p:strVal val="#ppt_y+.1"/>
                                          </p:val>
                                        </p:tav>
                                        <p:tav tm="100000">
                                          <p:val>
                                            <p:strVal val="#ppt_y"/>
                                          </p:val>
                                        </p:tav>
                                      </p:tavLst>
                                    </p:anim>
                                  </p:childTnLst>
                                </p:cTn>
                              </p:par>
                            </p:childTnLst>
                          </p:cTn>
                        </p:par>
                        <p:par>
                          <p:cTn id="72" fill="hold">
                            <p:stCondLst>
                              <p:cond delay="5000"/>
                            </p:stCondLst>
                            <p:childTnLst>
                              <p:par>
                                <p:cTn id="73" presetID="42" presetClass="entr" presetSubtype="0" fill="hold" nodeType="after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anim calcmode="lin" valueType="num">
                                      <p:cBhvr>
                                        <p:cTn id="76" dur="500" fill="hold"/>
                                        <p:tgtEl>
                                          <p:spTgt spid="45"/>
                                        </p:tgtEl>
                                        <p:attrNameLst>
                                          <p:attrName>ppt_x</p:attrName>
                                        </p:attrNameLst>
                                      </p:cBhvr>
                                      <p:tavLst>
                                        <p:tav tm="0">
                                          <p:val>
                                            <p:strVal val="#ppt_x"/>
                                          </p:val>
                                        </p:tav>
                                        <p:tav tm="100000">
                                          <p:val>
                                            <p:strVal val="#ppt_x"/>
                                          </p:val>
                                        </p:tav>
                                      </p:tavLst>
                                    </p:anim>
                                    <p:anim calcmode="lin" valueType="num">
                                      <p:cBhvr>
                                        <p:cTn id="77" dur="500" fill="hold"/>
                                        <p:tgtEl>
                                          <p:spTgt spid="45"/>
                                        </p:tgtEl>
                                        <p:attrNameLst>
                                          <p:attrName>ppt_y</p:attrName>
                                        </p:attrNameLst>
                                      </p:cBhvr>
                                      <p:tavLst>
                                        <p:tav tm="0">
                                          <p:val>
                                            <p:strVal val="#ppt_y+.1"/>
                                          </p:val>
                                        </p:tav>
                                        <p:tav tm="100000">
                                          <p:val>
                                            <p:strVal val="#ppt_y"/>
                                          </p:val>
                                        </p:tav>
                                      </p:tavLst>
                                    </p:anim>
                                  </p:childTnLst>
                                </p:cTn>
                              </p:par>
                              <p:par>
                                <p:cTn id="78" presetID="14" presetClass="entr" presetSubtype="10" fill="hold" grpId="0" nodeType="withEffect">
                                  <p:stCondLst>
                                    <p:cond delay="0"/>
                                  </p:stCondLst>
                                  <p:childTnLst>
                                    <p:set>
                                      <p:cBhvr>
                                        <p:cTn id="79" dur="1" fill="hold">
                                          <p:stCondLst>
                                            <p:cond delay="0"/>
                                          </p:stCondLst>
                                        </p:cTn>
                                        <p:tgtEl>
                                          <p:spTgt spid="52"/>
                                        </p:tgtEl>
                                        <p:attrNameLst>
                                          <p:attrName>style.visibility</p:attrName>
                                        </p:attrNameLst>
                                      </p:cBhvr>
                                      <p:to>
                                        <p:strVal val="visible"/>
                                      </p:to>
                                    </p:set>
                                    <p:animEffect transition="in" filter="randombar(horizontal)">
                                      <p:cBhvr>
                                        <p:cTn id="80" dur="500"/>
                                        <p:tgtEl>
                                          <p:spTgt spid="52"/>
                                        </p:tgtEl>
                                      </p:cBhvr>
                                    </p:animEffect>
                                  </p:childTnLst>
                                </p:cTn>
                              </p:par>
                            </p:childTnLst>
                          </p:cTn>
                        </p:par>
                        <p:par>
                          <p:cTn id="81" fill="hold">
                            <p:stCondLst>
                              <p:cond delay="5500"/>
                            </p:stCondLst>
                            <p:childTnLst>
                              <p:par>
                                <p:cTn id="82" presetID="22" presetClass="entr" presetSubtype="1" fill="hold" nodeType="afterEffect">
                                  <p:stCondLst>
                                    <p:cond delay="0"/>
                                  </p:stCondLst>
                                  <p:childTnLst>
                                    <p:set>
                                      <p:cBhvr>
                                        <p:cTn id="83" dur="1" fill="hold">
                                          <p:stCondLst>
                                            <p:cond delay="0"/>
                                          </p:stCondLst>
                                        </p:cTn>
                                        <p:tgtEl>
                                          <p:spTgt spid="71">
                                            <p:txEl>
                                              <p:pRg st="0" end="0"/>
                                            </p:txEl>
                                          </p:spTgt>
                                        </p:tgtEl>
                                        <p:attrNameLst>
                                          <p:attrName>style.visibility</p:attrName>
                                        </p:attrNameLst>
                                      </p:cBhvr>
                                      <p:to>
                                        <p:strVal val="visible"/>
                                      </p:to>
                                    </p:set>
                                    <p:animEffect transition="in" filter="wipe(up)">
                                      <p:cBhvr>
                                        <p:cTn id="84" dur="500"/>
                                        <p:tgtEl>
                                          <p:spTgt spid="71">
                                            <p:txEl>
                                              <p:pRg st="0" end="0"/>
                                            </p:txEl>
                                          </p:spTgt>
                                        </p:tgtEl>
                                      </p:cBhvr>
                                    </p:animEffect>
                                  </p:childTnLst>
                                </p:cTn>
                              </p:par>
                              <p:par>
                                <p:cTn id="85" presetID="22" presetClass="entr" presetSubtype="1" fill="hold" nodeType="withEffect">
                                  <p:stCondLst>
                                    <p:cond delay="0"/>
                                  </p:stCondLst>
                                  <p:childTnLst>
                                    <p:set>
                                      <p:cBhvr>
                                        <p:cTn id="86" dur="1" fill="hold">
                                          <p:stCondLst>
                                            <p:cond delay="0"/>
                                          </p:stCondLst>
                                        </p:cTn>
                                        <p:tgtEl>
                                          <p:spTgt spid="72">
                                            <p:txEl>
                                              <p:pRg st="0" end="0"/>
                                            </p:txEl>
                                          </p:spTgt>
                                        </p:tgtEl>
                                        <p:attrNameLst>
                                          <p:attrName>style.visibility</p:attrName>
                                        </p:attrNameLst>
                                      </p:cBhvr>
                                      <p:to>
                                        <p:strVal val="visible"/>
                                      </p:to>
                                    </p:set>
                                    <p:animEffect transition="in" filter="wipe(up)">
                                      <p:cBhvr>
                                        <p:cTn id="87" dur="500"/>
                                        <p:tgtEl>
                                          <p:spTgt spid="72">
                                            <p:txEl>
                                              <p:pRg st="0" end="0"/>
                                            </p:txEl>
                                          </p:spTgt>
                                        </p:tgtEl>
                                      </p:cBhvr>
                                    </p:animEffect>
                                  </p:childTnLst>
                                </p:cTn>
                              </p:par>
                              <p:par>
                                <p:cTn id="88" presetID="22" presetClass="entr" presetSubtype="1" fill="hold" nodeType="withEffect">
                                  <p:stCondLst>
                                    <p:cond delay="0"/>
                                  </p:stCondLst>
                                  <p:childTnLst>
                                    <p:set>
                                      <p:cBhvr>
                                        <p:cTn id="89" dur="1" fill="hold">
                                          <p:stCondLst>
                                            <p:cond delay="0"/>
                                          </p:stCondLst>
                                        </p:cTn>
                                        <p:tgtEl>
                                          <p:spTgt spid="73">
                                            <p:txEl>
                                              <p:pRg st="0" end="0"/>
                                            </p:txEl>
                                          </p:spTgt>
                                        </p:tgtEl>
                                        <p:attrNameLst>
                                          <p:attrName>style.visibility</p:attrName>
                                        </p:attrNameLst>
                                      </p:cBhvr>
                                      <p:to>
                                        <p:strVal val="visible"/>
                                      </p:to>
                                    </p:set>
                                    <p:animEffect transition="in" filter="wipe(up)">
                                      <p:cBhvr>
                                        <p:cTn id="90" dur="500"/>
                                        <p:tgtEl>
                                          <p:spTgt spid="7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66" grpId="0" animBg="1"/>
      <p:bldP spid="67" grpId="0"/>
      <p:bldP spid="68" grpId="0" animBg="1"/>
      <p:bldP spid="69" grpId="0"/>
      <p:bldP spid="7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6"/>
          <p:cNvSpPr/>
          <p:nvPr/>
        </p:nvSpPr>
        <p:spPr bwMode="auto">
          <a:xfrm>
            <a:off x="2808641" y="2168756"/>
            <a:ext cx="1779547" cy="889769"/>
          </a:xfrm>
          <a:custGeom>
            <a:avLst/>
            <a:gdLst>
              <a:gd name="T0" fmla="*/ 59 w 274"/>
              <a:gd name="T1" fmla="*/ 0 h 137"/>
              <a:gd name="T2" fmla="*/ 218 w 274"/>
              <a:gd name="T3" fmla="*/ 0 h 137"/>
              <a:gd name="T4" fmla="*/ 267 w 274"/>
              <a:gd name="T5" fmla="*/ 31 h 137"/>
              <a:gd name="T6" fmla="*/ 274 w 274"/>
              <a:gd name="T7" fmla="*/ 59 h 137"/>
              <a:gd name="T8" fmla="*/ 274 w 274"/>
              <a:gd name="T9" fmla="*/ 137 h 137"/>
              <a:gd name="T10" fmla="*/ 249 w 274"/>
              <a:gd name="T11" fmla="*/ 137 h 137"/>
              <a:gd name="T12" fmla="*/ 249 w 274"/>
              <a:gd name="T13" fmla="*/ 59 h 137"/>
              <a:gd name="T14" fmla="*/ 215 w 274"/>
              <a:gd name="T15" fmla="*/ 25 h 137"/>
              <a:gd name="T16" fmla="*/ 59 w 274"/>
              <a:gd name="T17" fmla="*/ 25 h 137"/>
              <a:gd name="T18" fmla="*/ 25 w 274"/>
              <a:gd name="T19" fmla="*/ 59 h 137"/>
              <a:gd name="T20" fmla="*/ 25 w 274"/>
              <a:gd name="T21" fmla="*/ 137 h 137"/>
              <a:gd name="T22" fmla="*/ 0 w 274"/>
              <a:gd name="T23" fmla="*/ 137 h 137"/>
              <a:gd name="T24" fmla="*/ 0 w 274"/>
              <a:gd name="T25" fmla="*/ 56 h 137"/>
              <a:gd name="T26" fmla="*/ 31 w 274"/>
              <a:gd name="T27" fmla="*/ 7 h 137"/>
              <a:gd name="T28" fmla="*/ 59 w 274"/>
              <a:gd name="T2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4" h="137">
                <a:moveTo>
                  <a:pt x="59" y="0"/>
                </a:moveTo>
                <a:cubicBezTo>
                  <a:pt x="218" y="0"/>
                  <a:pt x="218" y="0"/>
                  <a:pt x="218" y="0"/>
                </a:cubicBezTo>
                <a:cubicBezTo>
                  <a:pt x="239" y="2"/>
                  <a:pt x="256" y="12"/>
                  <a:pt x="267" y="31"/>
                </a:cubicBezTo>
                <a:cubicBezTo>
                  <a:pt x="272" y="40"/>
                  <a:pt x="274" y="49"/>
                  <a:pt x="274" y="59"/>
                </a:cubicBezTo>
                <a:cubicBezTo>
                  <a:pt x="274" y="137"/>
                  <a:pt x="274" y="137"/>
                  <a:pt x="274" y="137"/>
                </a:cubicBezTo>
                <a:cubicBezTo>
                  <a:pt x="249" y="137"/>
                  <a:pt x="249" y="137"/>
                  <a:pt x="249" y="137"/>
                </a:cubicBezTo>
                <a:cubicBezTo>
                  <a:pt x="249" y="59"/>
                  <a:pt x="249" y="59"/>
                  <a:pt x="249" y="59"/>
                </a:cubicBezTo>
                <a:cubicBezTo>
                  <a:pt x="249" y="41"/>
                  <a:pt x="233" y="25"/>
                  <a:pt x="215" y="25"/>
                </a:cubicBezTo>
                <a:cubicBezTo>
                  <a:pt x="59" y="25"/>
                  <a:pt x="59" y="25"/>
                  <a:pt x="59" y="25"/>
                </a:cubicBezTo>
                <a:cubicBezTo>
                  <a:pt x="41" y="25"/>
                  <a:pt x="25" y="41"/>
                  <a:pt x="25" y="59"/>
                </a:cubicBezTo>
                <a:cubicBezTo>
                  <a:pt x="25" y="137"/>
                  <a:pt x="25" y="137"/>
                  <a:pt x="25" y="137"/>
                </a:cubicBezTo>
                <a:cubicBezTo>
                  <a:pt x="0" y="137"/>
                  <a:pt x="0" y="137"/>
                  <a:pt x="0" y="137"/>
                </a:cubicBezTo>
                <a:cubicBezTo>
                  <a:pt x="0" y="56"/>
                  <a:pt x="0" y="56"/>
                  <a:pt x="0" y="56"/>
                </a:cubicBezTo>
                <a:cubicBezTo>
                  <a:pt x="2" y="35"/>
                  <a:pt x="12" y="18"/>
                  <a:pt x="31" y="7"/>
                </a:cubicBezTo>
                <a:cubicBezTo>
                  <a:pt x="40" y="2"/>
                  <a:pt x="49" y="0"/>
                  <a:pt x="59" y="0"/>
                </a:cubicBezTo>
                <a:close/>
              </a:path>
            </a:pathLst>
          </a:custGeom>
          <a:solidFill>
            <a:schemeClr val="tx1">
              <a:lumMod val="50000"/>
              <a:lumOff val="50000"/>
            </a:schemeClr>
          </a:solidFill>
          <a:ln w="25400" cap="flat" cmpd="sng" algn="ctr">
            <a:noFill/>
            <a:prstDash val="solid"/>
          </a:ln>
          <a:effectLst/>
        </p:spPr>
        <p:txBody>
          <a:bodyPr lIns="121880" tIns="60940" rIns="121880" bIns="6094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12" name="Freeform 8"/>
          <p:cNvSpPr/>
          <p:nvPr/>
        </p:nvSpPr>
        <p:spPr bwMode="auto">
          <a:xfrm>
            <a:off x="4425990" y="3058526"/>
            <a:ext cx="1781865" cy="889769"/>
          </a:xfrm>
          <a:custGeom>
            <a:avLst/>
            <a:gdLst>
              <a:gd name="T0" fmla="*/ 274 w 274"/>
              <a:gd name="T1" fmla="*/ 0 h 137"/>
              <a:gd name="T2" fmla="*/ 274 w 274"/>
              <a:gd name="T3" fmla="*/ 81 h 137"/>
              <a:gd name="T4" fmla="*/ 273 w 274"/>
              <a:gd name="T5" fmla="*/ 87 h 137"/>
              <a:gd name="T6" fmla="*/ 215 w 274"/>
              <a:gd name="T7" fmla="*/ 137 h 137"/>
              <a:gd name="T8" fmla="*/ 56 w 274"/>
              <a:gd name="T9" fmla="*/ 137 h 137"/>
              <a:gd name="T10" fmla="*/ 7 w 274"/>
              <a:gd name="T11" fmla="*/ 106 h 137"/>
              <a:gd name="T12" fmla="*/ 0 w 274"/>
              <a:gd name="T13" fmla="*/ 78 h 137"/>
              <a:gd name="T14" fmla="*/ 0 w 274"/>
              <a:gd name="T15" fmla="*/ 0 h 137"/>
              <a:gd name="T16" fmla="*/ 25 w 274"/>
              <a:gd name="T17" fmla="*/ 0 h 137"/>
              <a:gd name="T18" fmla="*/ 25 w 274"/>
              <a:gd name="T19" fmla="*/ 78 h 137"/>
              <a:gd name="T20" fmla="*/ 59 w 274"/>
              <a:gd name="T21" fmla="*/ 112 h 137"/>
              <a:gd name="T22" fmla="*/ 215 w 274"/>
              <a:gd name="T23" fmla="*/ 112 h 137"/>
              <a:gd name="T24" fmla="*/ 249 w 274"/>
              <a:gd name="T25" fmla="*/ 78 h 137"/>
              <a:gd name="T26" fmla="*/ 249 w 274"/>
              <a:gd name="T27" fmla="*/ 0 h 137"/>
              <a:gd name="T28" fmla="*/ 274 w 274"/>
              <a:gd name="T2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4" h="137">
                <a:moveTo>
                  <a:pt x="274" y="0"/>
                </a:moveTo>
                <a:cubicBezTo>
                  <a:pt x="274" y="81"/>
                  <a:pt x="274" y="81"/>
                  <a:pt x="274" y="81"/>
                </a:cubicBezTo>
                <a:cubicBezTo>
                  <a:pt x="273" y="87"/>
                  <a:pt x="273" y="87"/>
                  <a:pt x="273" y="87"/>
                </a:cubicBezTo>
                <a:cubicBezTo>
                  <a:pt x="268" y="116"/>
                  <a:pt x="245" y="136"/>
                  <a:pt x="215" y="137"/>
                </a:cubicBezTo>
                <a:cubicBezTo>
                  <a:pt x="56" y="137"/>
                  <a:pt x="56" y="137"/>
                  <a:pt x="56" y="137"/>
                </a:cubicBezTo>
                <a:cubicBezTo>
                  <a:pt x="35" y="135"/>
                  <a:pt x="18" y="125"/>
                  <a:pt x="7" y="106"/>
                </a:cubicBezTo>
                <a:cubicBezTo>
                  <a:pt x="2" y="97"/>
                  <a:pt x="0" y="88"/>
                  <a:pt x="0" y="78"/>
                </a:cubicBezTo>
                <a:cubicBezTo>
                  <a:pt x="0" y="0"/>
                  <a:pt x="0" y="0"/>
                  <a:pt x="0" y="0"/>
                </a:cubicBezTo>
                <a:cubicBezTo>
                  <a:pt x="25" y="0"/>
                  <a:pt x="25" y="0"/>
                  <a:pt x="25" y="0"/>
                </a:cubicBezTo>
                <a:cubicBezTo>
                  <a:pt x="25" y="78"/>
                  <a:pt x="25" y="78"/>
                  <a:pt x="25" y="78"/>
                </a:cubicBezTo>
                <a:cubicBezTo>
                  <a:pt x="25" y="96"/>
                  <a:pt x="41" y="112"/>
                  <a:pt x="59" y="112"/>
                </a:cubicBezTo>
                <a:cubicBezTo>
                  <a:pt x="215" y="112"/>
                  <a:pt x="215" y="112"/>
                  <a:pt x="215" y="112"/>
                </a:cubicBezTo>
                <a:cubicBezTo>
                  <a:pt x="233" y="112"/>
                  <a:pt x="249" y="96"/>
                  <a:pt x="249" y="78"/>
                </a:cubicBezTo>
                <a:cubicBezTo>
                  <a:pt x="249" y="0"/>
                  <a:pt x="249" y="0"/>
                  <a:pt x="249" y="0"/>
                </a:cubicBezTo>
                <a:cubicBezTo>
                  <a:pt x="274" y="0"/>
                  <a:pt x="274" y="0"/>
                  <a:pt x="274" y="0"/>
                </a:cubicBezTo>
                <a:close/>
              </a:path>
            </a:pathLst>
          </a:custGeom>
          <a:solidFill>
            <a:schemeClr val="tx1">
              <a:lumMod val="50000"/>
              <a:lumOff val="50000"/>
            </a:schemeClr>
          </a:solidFill>
          <a:ln w="25400" cap="flat" cmpd="sng" algn="ctr">
            <a:noFill/>
            <a:prstDash val="solid"/>
          </a:ln>
          <a:effectLst/>
        </p:spPr>
        <p:txBody>
          <a:bodyPr lIns="121880" tIns="60940" rIns="121880" bIns="6094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13" name="Freeform 9"/>
          <p:cNvSpPr/>
          <p:nvPr/>
        </p:nvSpPr>
        <p:spPr bwMode="auto">
          <a:xfrm>
            <a:off x="6045657" y="2168756"/>
            <a:ext cx="1779547" cy="889769"/>
          </a:xfrm>
          <a:custGeom>
            <a:avLst/>
            <a:gdLst>
              <a:gd name="T0" fmla="*/ 59 w 274"/>
              <a:gd name="T1" fmla="*/ 0 h 137"/>
              <a:gd name="T2" fmla="*/ 218 w 274"/>
              <a:gd name="T3" fmla="*/ 0 h 137"/>
              <a:gd name="T4" fmla="*/ 267 w 274"/>
              <a:gd name="T5" fmla="*/ 31 h 137"/>
              <a:gd name="T6" fmla="*/ 274 w 274"/>
              <a:gd name="T7" fmla="*/ 59 h 137"/>
              <a:gd name="T8" fmla="*/ 274 w 274"/>
              <a:gd name="T9" fmla="*/ 137 h 137"/>
              <a:gd name="T10" fmla="*/ 249 w 274"/>
              <a:gd name="T11" fmla="*/ 137 h 137"/>
              <a:gd name="T12" fmla="*/ 249 w 274"/>
              <a:gd name="T13" fmla="*/ 59 h 137"/>
              <a:gd name="T14" fmla="*/ 215 w 274"/>
              <a:gd name="T15" fmla="*/ 25 h 137"/>
              <a:gd name="T16" fmla="*/ 59 w 274"/>
              <a:gd name="T17" fmla="*/ 25 h 137"/>
              <a:gd name="T18" fmla="*/ 25 w 274"/>
              <a:gd name="T19" fmla="*/ 59 h 137"/>
              <a:gd name="T20" fmla="*/ 25 w 274"/>
              <a:gd name="T21" fmla="*/ 137 h 137"/>
              <a:gd name="T22" fmla="*/ 0 w 274"/>
              <a:gd name="T23" fmla="*/ 137 h 137"/>
              <a:gd name="T24" fmla="*/ 0 w 274"/>
              <a:gd name="T25" fmla="*/ 56 h 137"/>
              <a:gd name="T26" fmla="*/ 31 w 274"/>
              <a:gd name="T27" fmla="*/ 7 h 137"/>
              <a:gd name="T28" fmla="*/ 59 w 274"/>
              <a:gd name="T2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4" h="137">
                <a:moveTo>
                  <a:pt x="59" y="0"/>
                </a:moveTo>
                <a:cubicBezTo>
                  <a:pt x="218" y="0"/>
                  <a:pt x="218" y="0"/>
                  <a:pt x="218" y="0"/>
                </a:cubicBezTo>
                <a:cubicBezTo>
                  <a:pt x="239" y="2"/>
                  <a:pt x="256" y="12"/>
                  <a:pt x="267" y="31"/>
                </a:cubicBezTo>
                <a:cubicBezTo>
                  <a:pt x="272" y="40"/>
                  <a:pt x="274" y="49"/>
                  <a:pt x="274" y="59"/>
                </a:cubicBezTo>
                <a:cubicBezTo>
                  <a:pt x="274" y="137"/>
                  <a:pt x="274" y="137"/>
                  <a:pt x="274" y="137"/>
                </a:cubicBezTo>
                <a:cubicBezTo>
                  <a:pt x="249" y="137"/>
                  <a:pt x="249" y="137"/>
                  <a:pt x="249" y="137"/>
                </a:cubicBezTo>
                <a:cubicBezTo>
                  <a:pt x="249" y="59"/>
                  <a:pt x="249" y="59"/>
                  <a:pt x="249" y="59"/>
                </a:cubicBezTo>
                <a:cubicBezTo>
                  <a:pt x="249" y="41"/>
                  <a:pt x="233" y="25"/>
                  <a:pt x="215" y="25"/>
                </a:cubicBezTo>
                <a:cubicBezTo>
                  <a:pt x="59" y="25"/>
                  <a:pt x="59" y="25"/>
                  <a:pt x="59" y="25"/>
                </a:cubicBezTo>
                <a:cubicBezTo>
                  <a:pt x="40" y="25"/>
                  <a:pt x="25" y="41"/>
                  <a:pt x="25" y="59"/>
                </a:cubicBezTo>
                <a:cubicBezTo>
                  <a:pt x="25" y="137"/>
                  <a:pt x="25" y="137"/>
                  <a:pt x="25" y="137"/>
                </a:cubicBezTo>
                <a:cubicBezTo>
                  <a:pt x="0" y="137"/>
                  <a:pt x="0" y="137"/>
                  <a:pt x="0" y="137"/>
                </a:cubicBezTo>
                <a:cubicBezTo>
                  <a:pt x="0" y="56"/>
                  <a:pt x="0" y="56"/>
                  <a:pt x="0" y="56"/>
                </a:cubicBezTo>
                <a:cubicBezTo>
                  <a:pt x="2" y="35"/>
                  <a:pt x="12" y="18"/>
                  <a:pt x="31" y="7"/>
                </a:cubicBezTo>
                <a:cubicBezTo>
                  <a:pt x="40" y="2"/>
                  <a:pt x="49" y="0"/>
                  <a:pt x="59" y="0"/>
                </a:cubicBezTo>
                <a:close/>
              </a:path>
            </a:pathLst>
          </a:custGeom>
          <a:solidFill>
            <a:schemeClr val="tx1">
              <a:lumMod val="50000"/>
              <a:lumOff val="50000"/>
            </a:schemeClr>
          </a:solidFill>
          <a:ln w="25400" cap="flat" cmpd="sng" algn="ctr">
            <a:noFill/>
            <a:prstDash val="solid"/>
          </a:ln>
          <a:effectLst/>
        </p:spPr>
        <p:txBody>
          <a:bodyPr lIns="121880" tIns="60940" rIns="121880" bIns="6094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14" name="Freeform 11"/>
          <p:cNvSpPr/>
          <p:nvPr/>
        </p:nvSpPr>
        <p:spPr bwMode="auto">
          <a:xfrm>
            <a:off x="7663006" y="3058526"/>
            <a:ext cx="1781865" cy="889769"/>
          </a:xfrm>
          <a:custGeom>
            <a:avLst/>
            <a:gdLst>
              <a:gd name="T0" fmla="*/ 274 w 274"/>
              <a:gd name="T1" fmla="*/ 0 h 137"/>
              <a:gd name="T2" fmla="*/ 274 w 274"/>
              <a:gd name="T3" fmla="*/ 81 h 137"/>
              <a:gd name="T4" fmla="*/ 273 w 274"/>
              <a:gd name="T5" fmla="*/ 87 h 137"/>
              <a:gd name="T6" fmla="*/ 215 w 274"/>
              <a:gd name="T7" fmla="*/ 137 h 137"/>
              <a:gd name="T8" fmla="*/ 56 w 274"/>
              <a:gd name="T9" fmla="*/ 137 h 137"/>
              <a:gd name="T10" fmla="*/ 7 w 274"/>
              <a:gd name="T11" fmla="*/ 106 h 137"/>
              <a:gd name="T12" fmla="*/ 0 w 274"/>
              <a:gd name="T13" fmla="*/ 78 h 137"/>
              <a:gd name="T14" fmla="*/ 0 w 274"/>
              <a:gd name="T15" fmla="*/ 0 h 137"/>
              <a:gd name="T16" fmla="*/ 25 w 274"/>
              <a:gd name="T17" fmla="*/ 0 h 137"/>
              <a:gd name="T18" fmla="*/ 25 w 274"/>
              <a:gd name="T19" fmla="*/ 78 h 137"/>
              <a:gd name="T20" fmla="*/ 59 w 274"/>
              <a:gd name="T21" fmla="*/ 112 h 137"/>
              <a:gd name="T22" fmla="*/ 215 w 274"/>
              <a:gd name="T23" fmla="*/ 112 h 137"/>
              <a:gd name="T24" fmla="*/ 249 w 274"/>
              <a:gd name="T25" fmla="*/ 78 h 137"/>
              <a:gd name="T26" fmla="*/ 249 w 274"/>
              <a:gd name="T27" fmla="*/ 0 h 137"/>
              <a:gd name="T28" fmla="*/ 274 w 274"/>
              <a:gd name="T2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4" h="137">
                <a:moveTo>
                  <a:pt x="274" y="0"/>
                </a:moveTo>
                <a:cubicBezTo>
                  <a:pt x="274" y="81"/>
                  <a:pt x="274" y="81"/>
                  <a:pt x="274" y="81"/>
                </a:cubicBezTo>
                <a:cubicBezTo>
                  <a:pt x="273" y="87"/>
                  <a:pt x="273" y="87"/>
                  <a:pt x="273" y="87"/>
                </a:cubicBezTo>
                <a:cubicBezTo>
                  <a:pt x="268" y="116"/>
                  <a:pt x="245" y="136"/>
                  <a:pt x="215" y="137"/>
                </a:cubicBezTo>
                <a:cubicBezTo>
                  <a:pt x="56" y="137"/>
                  <a:pt x="56" y="137"/>
                  <a:pt x="56" y="137"/>
                </a:cubicBezTo>
                <a:cubicBezTo>
                  <a:pt x="35" y="135"/>
                  <a:pt x="18" y="125"/>
                  <a:pt x="7" y="106"/>
                </a:cubicBezTo>
                <a:cubicBezTo>
                  <a:pt x="2" y="97"/>
                  <a:pt x="0" y="88"/>
                  <a:pt x="0" y="78"/>
                </a:cubicBezTo>
                <a:cubicBezTo>
                  <a:pt x="0" y="0"/>
                  <a:pt x="0" y="0"/>
                  <a:pt x="0" y="0"/>
                </a:cubicBezTo>
                <a:cubicBezTo>
                  <a:pt x="25" y="0"/>
                  <a:pt x="25" y="0"/>
                  <a:pt x="25" y="0"/>
                </a:cubicBezTo>
                <a:cubicBezTo>
                  <a:pt x="25" y="78"/>
                  <a:pt x="25" y="78"/>
                  <a:pt x="25" y="78"/>
                </a:cubicBezTo>
                <a:cubicBezTo>
                  <a:pt x="25" y="96"/>
                  <a:pt x="40" y="112"/>
                  <a:pt x="59" y="112"/>
                </a:cubicBezTo>
                <a:cubicBezTo>
                  <a:pt x="215" y="112"/>
                  <a:pt x="215" y="112"/>
                  <a:pt x="215" y="112"/>
                </a:cubicBezTo>
                <a:cubicBezTo>
                  <a:pt x="233" y="112"/>
                  <a:pt x="249" y="96"/>
                  <a:pt x="249" y="78"/>
                </a:cubicBezTo>
                <a:cubicBezTo>
                  <a:pt x="249" y="0"/>
                  <a:pt x="249" y="0"/>
                  <a:pt x="249" y="0"/>
                </a:cubicBezTo>
                <a:cubicBezTo>
                  <a:pt x="274" y="0"/>
                  <a:pt x="274" y="0"/>
                  <a:pt x="274" y="0"/>
                </a:cubicBezTo>
                <a:close/>
              </a:path>
            </a:pathLst>
          </a:custGeom>
          <a:solidFill>
            <a:schemeClr val="tx1">
              <a:lumMod val="50000"/>
              <a:lumOff val="50000"/>
            </a:schemeClr>
          </a:solidFill>
          <a:ln w="25400" cap="flat" cmpd="sng" algn="ctr">
            <a:noFill/>
            <a:prstDash val="solid"/>
          </a:ln>
          <a:effectLst/>
        </p:spPr>
        <p:txBody>
          <a:bodyPr lIns="121880" tIns="60940" rIns="121880" bIns="6094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15" name="Freeform 12"/>
          <p:cNvSpPr/>
          <p:nvPr/>
        </p:nvSpPr>
        <p:spPr bwMode="auto">
          <a:xfrm>
            <a:off x="9282672" y="2215937"/>
            <a:ext cx="1779547" cy="1531610"/>
          </a:xfrm>
          <a:custGeom>
            <a:avLst/>
            <a:gdLst>
              <a:gd name="T0" fmla="*/ 59 w 274"/>
              <a:gd name="T1" fmla="*/ 0 h 236"/>
              <a:gd name="T2" fmla="*/ 218 w 274"/>
              <a:gd name="T3" fmla="*/ 0 h 236"/>
              <a:gd name="T4" fmla="*/ 267 w 274"/>
              <a:gd name="T5" fmla="*/ 31 h 236"/>
              <a:gd name="T6" fmla="*/ 274 w 274"/>
              <a:gd name="T7" fmla="*/ 59 h 236"/>
              <a:gd name="T8" fmla="*/ 274 w 274"/>
              <a:gd name="T9" fmla="*/ 236 h 236"/>
              <a:gd name="T10" fmla="*/ 249 w 274"/>
              <a:gd name="T11" fmla="*/ 236 h 236"/>
              <a:gd name="T12" fmla="*/ 249 w 274"/>
              <a:gd name="T13" fmla="*/ 59 h 236"/>
              <a:gd name="T14" fmla="*/ 214 w 274"/>
              <a:gd name="T15" fmla="*/ 25 h 236"/>
              <a:gd name="T16" fmla="*/ 59 w 274"/>
              <a:gd name="T17" fmla="*/ 25 h 236"/>
              <a:gd name="T18" fmla="*/ 25 w 274"/>
              <a:gd name="T19" fmla="*/ 59 h 236"/>
              <a:gd name="T20" fmla="*/ 25 w 274"/>
              <a:gd name="T21" fmla="*/ 137 h 236"/>
              <a:gd name="T22" fmla="*/ 0 w 274"/>
              <a:gd name="T23" fmla="*/ 137 h 236"/>
              <a:gd name="T24" fmla="*/ 0 w 274"/>
              <a:gd name="T25" fmla="*/ 56 h 236"/>
              <a:gd name="T26" fmla="*/ 31 w 274"/>
              <a:gd name="T27" fmla="*/ 7 h 236"/>
              <a:gd name="T28" fmla="*/ 59 w 274"/>
              <a:gd name="T29"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4" h="236">
                <a:moveTo>
                  <a:pt x="59" y="0"/>
                </a:moveTo>
                <a:cubicBezTo>
                  <a:pt x="218" y="0"/>
                  <a:pt x="218" y="0"/>
                  <a:pt x="218" y="0"/>
                </a:cubicBezTo>
                <a:cubicBezTo>
                  <a:pt x="239" y="2"/>
                  <a:pt x="256" y="12"/>
                  <a:pt x="267" y="31"/>
                </a:cubicBezTo>
                <a:cubicBezTo>
                  <a:pt x="271" y="40"/>
                  <a:pt x="274" y="49"/>
                  <a:pt x="274" y="59"/>
                </a:cubicBezTo>
                <a:cubicBezTo>
                  <a:pt x="274" y="236"/>
                  <a:pt x="274" y="236"/>
                  <a:pt x="274" y="236"/>
                </a:cubicBezTo>
                <a:cubicBezTo>
                  <a:pt x="249" y="236"/>
                  <a:pt x="249" y="236"/>
                  <a:pt x="249" y="236"/>
                </a:cubicBezTo>
                <a:cubicBezTo>
                  <a:pt x="249" y="59"/>
                  <a:pt x="249" y="59"/>
                  <a:pt x="249" y="59"/>
                </a:cubicBezTo>
                <a:cubicBezTo>
                  <a:pt x="249" y="41"/>
                  <a:pt x="233" y="25"/>
                  <a:pt x="214" y="25"/>
                </a:cubicBezTo>
                <a:cubicBezTo>
                  <a:pt x="59" y="25"/>
                  <a:pt x="59" y="25"/>
                  <a:pt x="59" y="25"/>
                </a:cubicBezTo>
                <a:cubicBezTo>
                  <a:pt x="40" y="25"/>
                  <a:pt x="25" y="41"/>
                  <a:pt x="25" y="59"/>
                </a:cubicBezTo>
                <a:cubicBezTo>
                  <a:pt x="25" y="137"/>
                  <a:pt x="25" y="137"/>
                  <a:pt x="25" y="137"/>
                </a:cubicBezTo>
                <a:cubicBezTo>
                  <a:pt x="0" y="137"/>
                  <a:pt x="0" y="137"/>
                  <a:pt x="0" y="137"/>
                </a:cubicBezTo>
                <a:cubicBezTo>
                  <a:pt x="0" y="56"/>
                  <a:pt x="0" y="56"/>
                  <a:pt x="0" y="56"/>
                </a:cubicBezTo>
                <a:cubicBezTo>
                  <a:pt x="1" y="35"/>
                  <a:pt x="12" y="18"/>
                  <a:pt x="31" y="7"/>
                </a:cubicBezTo>
                <a:cubicBezTo>
                  <a:pt x="40" y="2"/>
                  <a:pt x="49" y="0"/>
                  <a:pt x="59" y="0"/>
                </a:cubicBezTo>
                <a:close/>
              </a:path>
            </a:pathLst>
          </a:custGeom>
          <a:solidFill>
            <a:schemeClr val="tx1">
              <a:lumMod val="50000"/>
              <a:lumOff val="50000"/>
            </a:schemeClr>
          </a:solidFill>
          <a:ln w="25400" cap="flat" cmpd="sng" algn="ctr">
            <a:noFill/>
            <a:prstDash val="solid"/>
          </a:ln>
          <a:effectLst/>
        </p:spPr>
        <p:txBody>
          <a:bodyPr lIns="121880" tIns="60940" rIns="121880" bIns="6094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16" name="Freeform 13"/>
          <p:cNvSpPr/>
          <p:nvPr/>
        </p:nvSpPr>
        <p:spPr bwMode="auto">
          <a:xfrm>
            <a:off x="10795750" y="3609996"/>
            <a:ext cx="370739" cy="338298"/>
          </a:xfrm>
          <a:custGeom>
            <a:avLst/>
            <a:gdLst>
              <a:gd name="T0" fmla="*/ 160 w 160"/>
              <a:gd name="T1" fmla="*/ 0 h 146"/>
              <a:gd name="T2" fmla="*/ 79 w 160"/>
              <a:gd name="T3" fmla="*/ 146 h 146"/>
              <a:gd name="T4" fmla="*/ 0 w 160"/>
              <a:gd name="T5" fmla="*/ 0 h 146"/>
              <a:gd name="T6" fmla="*/ 160 w 160"/>
              <a:gd name="T7" fmla="*/ 0 h 146"/>
              <a:gd name="T8" fmla="*/ 160 w 160"/>
              <a:gd name="T9" fmla="*/ 0 h 146"/>
            </a:gdLst>
            <a:ahLst/>
            <a:cxnLst>
              <a:cxn ang="0">
                <a:pos x="T0" y="T1"/>
              </a:cxn>
              <a:cxn ang="0">
                <a:pos x="T2" y="T3"/>
              </a:cxn>
              <a:cxn ang="0">
                <a:pos x="T4" y="T5"/>
              </a:cxn>
              <a:cxn ang="0">
                <a:pos x="T6" y="T7"/>
              </a:cxn>
              <a:cxn ang="0">
                <a:pos x="T8" y="T9"/>
              </a:cxn>
            </a:cxnLst>
            <a:rect l="0" t="0" r="r" b="b"/>
            <a:pathLst>
              <a:path w="160" h="146">
                <a:moveTo>
                  <a:pt x="160" y="0"/>
                </a:moveTo>
                <a:lnTo>
                  <a:pt x="79" y="146"/>
                </a:lnTo>
                <a:lnTo>
                  <a:pt x="0" y="0"/>
                </a:lnTo>
                <a:lnTo>
                  <a:pt x="160" y="0"/>
                </a:lnTo>
                <a:lnTo>
                  <a:pt x="160" y="0"/>
                </a:lnTo>
                <a:close/>
              </a:path>
            </a:pathLst>
          </a:custGeom>
          <a:solidFill>
            <a:schemeClr val="tx1">
              <a:lumMod val="50000"/>
              <a:lumOff val="50000"/>
            </a:schemeClr>
          </a:solidFill>
          <a:ln w="25400" cap="flat" cmpd="sng" algn="ctr">
            <a:noFill/>
            <a:prstDash val="solid"/>
          </a:ln>
          <a:effectLst/>
        </p:spPr>
        <p:txBody>
          <a:bodyPr lIns="121880" tIns="60940" rIns="121880" bIns="6094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17" name="Freeform 14"/>
          <p:cNvSpPr/>
          <p:nvPr/>
        </p:nvSpPr>
        <p:spPr bwMode="auto">
          <a:xfrm>
            <a:off x="1084705" y="2150889"/>
            <a:ext cx="370739" cy="335982"/>
          </a:xfrm>
          <a:custGeom>
            <a:avLst/>
            <a:gdLst>
              <a:gd name="T0" fmla="*/ 160 w 160"/>
              <a:gd name="T1" fmla="*/ 0 h 145"/>
              <a:gd name="T2" fmla="*/ 82 w 160"/>
              <a:gd name="T3" fmla="*/ 145 h 145"/>
              <a:gd name="T4" fmla="*/ 0 w 160"/>
              <a:gd name="T5" fmla="*/ 0 h 145"/>
              <a:gd name="T6" fmla="*/ 160 w 160"/>
              <a:gd name="T7" fmla="*/ 0 h 145"/>
              <a:gd name="T8" fmla="*/ 160 w 160"/>
              <a:gd name="T9" fmla="*/ 0 h 145"/>
            </a:gdLst>
            <a:ahLst/>
            <a:cxnLst>
              <a:cxn ang="0">
                <a:pos x="T0" y="T1"/>
              </a:cxn>
              <a:cxn ang="0">
                <a:pos x="T2" y="T3"/>
              </a:cxn>
              <a:cxn ang="0">
                <a:pos x="T4" y="T5"/>
              </a:cxn>
              <a:cxn ang="0">
                <a:pos x="T6" y="T7"/>
              </a:cxn>
              <a:cxn ang="0">
                <a:pos x="T8" y="T9"/>
              </a:cxn>
            </a:cxnLst>
            <a:rect l="0" t="0" r="r" b="b"/>
            <a:pathLst>
              <a:path w="160" h="145">
                <a:moveTo>
                  <a:pt x="160" y="0"/>
                </a:moveTo>
                <a:lnTo>
                  <a:pt x="82" y="145"/>
                </a:lnTo>
                <a:lnTo>
                  <a:pt x="0" y="0"/>
                </a:lnTo>
                <a:lnTo>
                  <a:pt x="160" y="0"/>
                </a:lnTo>
                <a:lnTo>
                  <a:pt x="160" y="0"/>
                </a:lnTo>
                <a:close/>
              </a:path>
            </a:pathLst>
          </a:custGeom>
          <a:solidFill>
            <a:schemeClr val="tx1">
              <a:lumMod val="50000"/>
              <a:lumOff val="50000"/>
            </a:schemeClr>
          </a:solidFill>
          <a:ln w="25400" cap="flat" cmpd="sng" algn="ctr">
            <a:noFill/>
            <a:prstDash val="solid"/>
          </a:ln>
          <a:effectLst/>
        </p:spPr>
        <p:txBody>
          <a:bodyPr lIns="121880" tIns="60940" rIns="121880" bIns="6094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18" name="Freeform 15"/>
          <p:cNvSpPr/>
          <p:nvPr/>
        </p:nvSpPr>
        <p:spPr bwMode="auto">
          <a:xfrm>
            <a:off x="1188976" y="2413652"/>
            <a:ext cx="1781865" cy="1487583"/>
          </a:xfrm>
          <a:custGeom>
            <a:avLst/>
            <a:gdLst>
              <a:gd name="T0" fmla="*/ 274 w 274"/>
              <a:gd name="T1" fmla="*/ 92 h 229"/>
              <a:gd name="T2" fmla="*/ 274 w 274"/>
              <a:gd name="T3" fmla="*/ 173 h 229"/>
              <a:gd name="T4" fmla="*/ 273 w 274"/>
              <a:gd name="T5" fmla="*/ 179 h 229"/>
              <a:gd name="T6" fmla="*/ 215 w 274"/>
              <a:gd name="T7" fmla="*/ 229 h 229"/>
              <a:gd name="T8" fmla="*/ 56 w 274"/>
              <a:gd name="T9" fmla="*/ 229 h 229"/>
              <a:gd name="T10" fmla="*/ 7 w 274"/>
              <a:gd name="T11" fmla="*/ 198 h 229"/>
              <a:gd name="T12" fmla="*/ 0 w 274"/>
              <a:gd name="T13" fmla="*/ 170 h 229"/>
              <a:gd name="T14" fmla="*/ 0 w 274"/>
              <a:gd name="T15" fmla="*/ 0 h 229"/>
              <a:gd name="T16" fmla="*/ 13 w 274"/>
              <a:gd name="T17" fmla="*/ 23 h 229"/>
              <a:gd name="T18" fmla="*/ 25 w 274"/>
              <a:gd name="T19" fmla="*/ 0 h 229"/>
              <a:gd name="T20" fmla="*/ 25 w 274"/>
              <a:gd name="T21" fmla="*/ 170 h 229"/>
              <a:gd name="T22" fmla="*/ 59 w 274"/>
              <a:gd name="T23" fmla="*/ 204 h 229"/>
              <a:gd name="T24" fmla="*/ 215 w 274"/>
              <a:gd name="T25" fmla="*/ 204 h 229"/>
              <a:gd name="T26" fmla="*/ 249 w 274"/>
              <a:gd name="T27" fmla="*/ 170 h 229"/>
              <a:gd name="T28" fmla="*/ 249 w 274"/>
              <a:gd name="T29" fmla="*/ 92 h 229"/>
              <a:gd name="T30" fmla="*/ 274 w 274"/>
              <a:gd name="T31" fmla="*/ 92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4" h="229">
                <a:moveTo>
                  <a:pt x="274" y="92"/>
                </a:moveTo>
                <a:cubicBezTo>
                  <a:pt x="274" y="173"/>
                  <a:pt x="274" y="173"/>
                  <a:pt x="274" y="173"/>
                </a:cubicBezTo>
                <a:cubicBezTo>
                  <a:pt x="273" y="179"/>
                  <a:pt x="273" y="179"/>
                  <a:pt x="273" y="179"/>
                </a:cubicBezTo>
                <a:cubicBezTo>
                  <a:pt x="268" y="208"/>
                  <a:pt x="245" y="228"/>
                  <a:pt x="215" y="229"/>
                </a:cubicBezTo>
                <a:cubicBezTo>
                  <a:pt x="56" y="229"/>
                  <a:pt x="56" y="229"/>
                  <a:pt x="56" y="229"/>
                </a:cubicBezTo>
                <a:cubicBezTo>
                  <a:pt x="35" y="227"/>
                  <a:pt x="18" y="217"/>
                  <a:pt x="7" y="198"/>
                </a:cubicBezTo>
                <a:cubicBezTo>
                  <a:pt x="2" y="189"/>
                  <a:pt x="0" y="180"/>
                  <a:pt x="0" y="170"/>
                </a:cubicBezTo>
                <a:cubicBezTo>
                  <a:pt x="0" y="0"/>
                  <a:pt x="0" y="0"/>
                  <a:pt x="0" y="0"/>
                </a:cubicBezTo>
                <a:cubicBezTo>
                  <a:pt x="13" y="23"/>
                  <a:pt x="13" y="23"/>
                  <a:pt x="13" y="23"/>
                </a:cubicBezTo>
                <a:cubicBezTo>
                  <a:pt x="25" y="0"/>
                  <a:pt x="25" y="0"/>
                  <a:pt x="25" y="0"/>
                </a:cubicBezTo>
                <a:cubicBezTo>
                  <a:pt x="25" y="170"/>
                  <a:pt x="25" y="170"/>
                  <a:pt x="25" y="170"/>
                </a:cubicBezTo>
                <a:cubicBezTo>
                  <a:pt x="25" y="188"/>
                  <a:pt x="41" y="204"/>
                  <a:pt x="59" y="204"/>
                </a:cubicBezTo>
                <a:cubicBezTo>
                  <a:pt x="215" y="204"/>
                  <a:pt x="215" y="204"/>
                  <a:pt x="215" y="204"/>
                </a:cubicBezTo>
                <a:cubicBezTo>
                  <a:pt x="234" y="204"/>
                  <a:pt x="249" y="188"/>
                  <a:pt x="249" y="170"/>
                </a:cubicBezTo>
                <a:cubicBezTo>
                  <a:pt x="249" y="92"/>
                  <a:pt x="249" y="92"/>
                  <a:pt x="249" y="92"/>
                </a:cubicBezTo>
                <a:cubicBezTo>
                  <a:pt x="274" y="92"/>
                  <a:pt x="274" y="92"/>
                  <a:pt x="274" y="92"/>
                </a:cubicBezTo>
                <a:close/>
              </a:path>
            </a:pathLst>
          </a:custGeom>
          <a:solidFill>
            <a:schemeClr val="tx1">
              <a:lumMod val="50000"/>
              <a:lumOff val="50000"/>
            </a:schemeClr>
          </a:solidFill>
          <a:ln w="25400" cap="flat" cmpd="sng" algn="ctr">
            <a:noFill/>
            <a:prstDash val="solid"/>
          </a:ln>
          <a:effectLst/>
        </p:spPr>
        <p:txBody>
          <a:bodyPr lIns="121880" tIns="60940" rIns="121880" bIns="6094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19" name="Freeform 16"/>
          <p:cNvSpPr/>
          <p:nvPr/>
        </p:nvSpPr>
        <p:spPr bwMode="auto">
          <a:xfrm>
            <a:off x="2067163" y="3304138"/>
            <a:ext cx="25490" cy="521350"/>
          </a:xfrm>
          <a:custGeom>
            <a:avLst/>
            <a:gdLst>
              <a:gd name="T0" fmla="*/ 0 w 11"/>
              <a:gd name="T1" fmla="*/ 0 h 225"/>
              <a:gd name="T2" fmla="*/ 11 w 11"/>
              <a:gd name="T3" fmla="*/ 0 h 225"/>
              <a:gd name="T4" fmla="*/ 11 w 11"/>
              <a:gd name="T5" fmla="*/ 225 h 225"/>
              <a:gd name="T6" fmla="*/ 0 w 11"/>
              <a:gd name="T7" fmla="*/ 225 h 225"/>
              <a:gd name="T8" fmla="*/ 0 w 11"/>
              <a:gd name="T9" fmla="*/ 0 h 225"/>
              <a:gd name="T10" fmla="*/ 0 w 11"/>
              <a:gd name="T11" fmla="*/ 0 h 225"/>
            </a:gdLst>
            <a:ahLst/>
            <a:cxnLst>
              <a:cxn ang="0">
                <a:pos x="T0" y="T1"/>
              </a:cxn>
              <a:cxn ang="0">
                <a:pos x="T2" y="T3"/>
              </a:cxn>
              <a:cxn ang="0">
                <a:pos x="T4" y="T5"/>
              </a:cxn>
              <a:cxn ang="0">
                <a:pos x="T6" y="T7"/>
              </a:cxn>
              <a:cxn ang="0">
                <a:pos x="T8" y="T9"/>
              </a:cxn>
              <a:cxn ang="0">
                <a:pos x="T10" y="T11"/>
              </a:cxn>
            </a:cxnLst>
            <a:rect l="0" t="0" r="r" b="b"/>
            <a:pathLst>
              <a:path w="11" h="225">
                <a:moveTo>
                  <a:pt x="0" y="0"/>
                </a:moveTo>
                <a:lnTo>
                  <a:pt x="11" y="0"/>
                </a:lnTo>
                <a:lnTo>
                  <a:pt x="11" y="225"/>
                </a:lnTo>
                <a:lnTo>
                  <a:pt x="0" y="225"/>
                </a:lnTo>
                <a:lnTo>
                  <a:pt x="0" y="0"/>
                </a:lnTo>
                <a:lnTo>
                  <a:pt x="0" y="0"/>
                </a:lnTo>
                <a:close/>
              </a:path>
            </a:pathLst>
          </a:custGeom>
          <a:solidFill>
            <a:schemeClr val="tx1">
              <a:lumMod val="50000"/>
              <a:lumOff val="50000"/>
            </a:schemeClr>
          </a:solidFill>
          <a:ln w="25400" cap="flat" cmpd="sng" algn="ctr">
            <a:solidFill>
              <a:schemeClr val="tx1">
                <a:lumMod val="50000"/>
                <a:lumOff val="50000"/>
              </a:schemeClr>
            </a:solidFill>
            <a:prstDash val="solid"/>
          </a:ln>
          <a:effectLst/>
        </p:spPr>
        <p:txBody>
          <a:bodyPr lIns="121880" tIns="60940" rIns="121880" bIns="6094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20" name="Freeform 18"/>
          <p:cNvSpPr/>
          <p:nvPr/>
        </p:nvSpPr>
        <p:spPr bwMode="auto">
          <a:xfrm>
            <a:off x="3684512" y="2291560"/>
            <a:ext cx="27805" cy="519032"/>
          </a:xfrm>
          <a:custGeom>
            <a:avLst/>
            <a:gdLst>
              <a:gd name="T0" fmla="*/ 0 w 4"/>
              <a:gd name="T1" fmla="*/ 80 h 80"/>
              <a:gd name="T2" fmla="*/ 4 w 4"/>
              <a:gd name="T3" fmla="*/ 80 h 80"/>
              <a:gd name="T4" fmla="*/ 4 w 4"/>
              <a:gd name="T5" fmla="*/ 0 h 80"/>
              <a:gd name="T6" fmla="*/ 0 w 4"/>
              <a:gd name="T7" fmla="*/ 0 h 80"/>
              <a:gd name="T8" fmla="*/ 0 w 4"/>
              <a:gd name="T9" fmla="*/ 80 h 80"/>
            </a:gdLst>
            <a:ahLst/>
            <a:cxnLst>
              <a:cxn ang="0">
                <a:pos x="T0" y="T1"/>
              </a:cxn>
              <a:cxn ang="0">
                <a:pos x="T2" y="T3"/>
              </a:cxn>
              <a:cxn ang="0">
                <a:pos x="T4" y="T5"/>
              </a:cxn>
              <a:cxn ang="0">
                <a:pos x="T6" y="T7"/>
              </a:cxn>
              <a:cxn ang="0">
                <a:pos x="T8" y="T9"/>
              </a:cxn>
            </a:cxnLst>
            <a:rect l="0" t="0" r="r" b="b"/>
            <a:pathLst>
              <a:path w="4" h="80">
                <a:moveTo>
                  <a:pt x="0" y="80"/>
                </a:moveTo>
                <a:cubicBezTo>
                  <a:pt x="1" y="80"/>
                  <a:pt x="3" y="80"/>
                  <a:pt x="4" y="80"/>
                </a:cubicBezTo>
                <a:cubicBezTo>
                  <a:pt x="4" y="53"/>
                  <a:pt x="4" y="27"/>
                  <a:pt x="4" y="0"/>
                </a:cubicBezTo>
                <a:cubicBezTo>
                  <a:pt x="3" y="0"/>
                  <a:pt x="1" y="0"/>
                  <a:pt x="0" y="0"/>
                </a:cubicBezTo>
                <a:cubicBezTo>
                  <a:pt x="0" y="27"/>
                  <a:pt x="0" y="53"/>
                  <a:pt x="0" y="80"/>
                </a:cubicBezTo>
                <a:close/>
              </a:path>
            </a:pathLst>
          </a:custGeom>
          <a:solidFill>
            <a:schemeClr val="tx1">
              <a:lumMod val="50000"/>
              <a:lumOff val="50000"/>
            </a:schemeClr>
          </a:solidFill>
          <a:ln w="25400" cap="flat" cmpd="sng" algn="ctr">
            <a:solidFill>
              <a:schemeClr val="tx1">
                <a:lumMod val="50000"/>
                <a:lumOff val="50000"/>
              </a:schemeClr>
            </a:solidFill>
            <a:prstDash val="solid"/>
          </a:ln>
          <a:effectLst/>
        </p:spPr>
        <p:txBody>
          <a:bodyPr lIns="121880" tIns="60940" rIns="121880" bIns="6094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21" name="Freeform 26"/>
          <p:cNvSpPr/>
          <p:nvPr/>
        </p:nvSpPr>
        <p:spPr bwMode="auto">
          <a:xfrm>
            <a:off x="10158543" y="2291560"/>
            <a:ext cx="27805" cy="519032"/>
          </a:xfrm>
          <a:custGeom>
            <a:avLst/>
            <a:gdLst>
              <a:gd name="T0" fmla="*/ 0 w 12"/>
              <a:gd name="T1" fmla="*/ 224 h 224"/>
              <a:gd name="T2" fmla="*/ 12 w 12"/>
              <a:gd name="T3" fmla="*/ 224 h 224"/>
              <a:gd name="T4" fmla="*/ 12 w 12"/>
              <a:gd name="T5" fmla="*/ 0 h 224"/>
              <a:gd name="T6" fmla="*/ 0 w 12"/>
              <a:gd name="T7" fmla="*/ 0 h 224"/>
              <a:gd name="T8" fmla="*/ 0 w 12"/>
              <a:gd name="T9" fmla="*/ 224 h 224"/>
              <a:gd name="T10" fmla="*/ 0 w 12"/>
              <a:gd name="T11" fmla="*/ 224 h 224"/>
            </a:gdLst>
            <a:ahLst/>
            <a:cxnLst>
              <a:cxn ang="0">
                <a:pos x="T0" y="T1"/>
              </a:cxn>
              <a:cxn ang="0">
                <a:pos x="T2" y="T3"/>
              </a:cxn>
              <a:cxn ang="0">
                <a:pos x="T4" y="T5"/>
              </a:cxn>
              <a:cxn ang="0">
                <a:pos x="T6" y="T7"/>
              </a:cxn>
              <a:cxn ang="0">
                <a:pos x="T8" y="T9"/>
              </a:cxn>
              <a:cxn ang="0">
                <a:pos x="T10" y="T11"/>
              </a:cxn>
            </a:cxnLst>
            <a:rect l="0" t="0" r="r" b="b"/>
            <a:pathLst>
              <a:path w="12" h="224">
                <a:moveTo>
                  <a:pt x="0" y="224"/>
                </a:moveTo>
                <a:lnTo>
                  <a:pt x="12" y="224"/>
                </a:lnTo>
                <a:lnTo>
                  <a:pt x="12" y="0"/>
                </a:lnTo>
                <a:lnTo>
                  <a:pt x="0" y="0"/>
                </a:lnTo>
                <a:lnTo>
                  <a:pt x="0" y="224"/>
                </a:lnTo>
                <a:lnTo>
                  <a:pt x="0" y="224"/>
                </a:lnTo>
                <a:close/>
              </a:path>
            </a:pathLst>
          </a:custGeom>
          <a:solidFill>
            <a:schemeClr val="tx1">
              <a:lumMod val="50000"/>
              <a:lumOff val="50000"/>
            </a:schemeClr>
          </a:solidFill>
          <a:ln w="25400" cap="flat" cmpd="sng" algn="ctr">
            <a:solidFill>
              <a:schemeClr val="tx1">
                <a:lumMod val="50000"/>
                <a:lumOff val="50000"/>
              </a:schemeClr>
            </a:solidFill>
            <a:prstDash val="solid"/>
          </a:ln>
          <a:effectLst/>
        </p:spPr>
        <p:txBody>
          <a:bodyPr lIns="121880" tIns="60940" rIns="121880" bIns="6094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22" name="Freeform 20"/>
          <p:cNvSpPr/>
          <p:nvPr/>
        </p:nvSpPr>
        <p:spPr bwMode="auto">
          <a:xfrm>
            <a:off x="5304178" y="3304138"/>
            <a:ext cx="25490" cy="521350"/>
          </a:xfrm>
          <a:custGeom>
            <a:avLst/>
            <a:gdLst>
              <a:gd name="T0" fmla="*/ 0 w 4"/>
              <a:gd name="T1" fmla="*/ 0 h 80"/>
              <a:gd name="T2" fmla="*/ 4 w 4"/>
              <a:gd name="T3" fmla="*/ 0 h 80"/>
              <a:gd name="T4" fmla="*/ 4 w 4"/>
              <a:gd name="T5" fmla="*/ 80 h 80"/>
              <a:gd name="T6" fmla="*/ 0 w 4"/>
              <a:gd name="T7" fmla="*/ 80 h 80"/>
              <a:gd name="T8" fmla="*/ 0 w 4"/>
              <a:gd name="T9" fmla="*/ 0 h 80"/>
            </a:gdLst>
            <a:ahLst/>
            <a:cxnLst>
              <a:cxn ang="0">
                <a:pos x="T0" y="T1"/>
              </a:cxn>
              <a:cxn ang="0">
                <a:pos x="T2" y="T3"/>
              </a:cxn>
              <a:cxn ang="0">
                <a:pos x="T4" y="T5"/>
              </a:cxn>
              <a:cxn ang="0">
                <a:pos x="T6" y="T7"/>
              </a:cxn>
              <a:cxn ang="0">
                <a:pos x="T8" y="T9"/>
              </a:cxn>
            </a:cxnLst>
            <a:rect l="0" t="0" r="r" b="b"/>
            <a:pathLst>
              <a:path w="4" h="80">
                <a:moveTo>
                  <a:pt x="0" y="0"/>
                </a:moveTo>
                <a:cubicBezTo>
                  <a:pt x="1" y="0"/>
                  <a:pt x="3" y="0"/>
                  <a:pt x="4" y="0"/>
                </a:cubicBezTo>
                <a:cubicBezTo>
                  <a:pt x="4" y="27"/>
                  <a:pt x="4" y="53"/>
                  <a:pt x="4" y="80"/>
                </a:cubicBezTo>
                <a:cubicBezTo>
                  <a:pt x="3" y="80"/>
                  <a:pt x="1" y="80"/>
                  <a:pt x="0" y="80"/>
                </a:cubicBezTo>
                <a:cubicBezTo>
                  <a:pt x="0" y="53"/>
                  <a:pt x="0" y="27"/>
                  <a:pt x="0" y="0"/>
                </a:cubicBezTo>
                <a:close/>
              </a:path>
            </a:pathLst>
          </a:custGeom>
          <a:solidFill>
            <a:schemeClr val="tx1">
              <a:lumMod val="50000"/>
              <a:lumOff val="50000"/>
            </a:schemeClr>
          </a:solidFill>
          <a:ln w="25400" cap="flat" cmpd="sng" algn="ctr">
            <a:solidFill>
              <a:schemeClr val="tx1">
                <a:lumMod val="50000"/>
                <a:lumOff val="50000"/>
              </a:schemeClr>
            </a:solidFill>
            <a:prstDash val="solid"/>
          </a:ln>
          <a:effectLst/>
        </p:spPr>
        <p:txBody>
          <a:bodyPr lIns="121880" tIns="60940" rIns="121880" bIns="6094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23" name="Freeform 22"/>
          <p:cNvSpPr/>
          <p:nvPr/>
        </p:nvSpPr>
        <p:spPr bwMode="auto">
          <a:xfrm>
            <a:off x="6921527" y="2291560"/>
            <a:ext cx="27805" cy="519032"/>
          </a:xfrm>
          <a:custGeom>
            <a:avLst/>
            <a:gdLst>
              <a:gd name="T0" fmla="*/ 0 w 4"/>
              <a:gd name="T1" fmla="*/ 80 h 80"/>
              <a:gd name="T2" fmla="*/ 4 w 4"/>
              <a:gd name="T3" fmla="*/ 80 h 80"/>
              <a:gd name="T4" fmla="*/ 4 w 4"/>
              <a:gd name="T5" fmla="*/ 0 h 80"/>
              <a:gd name="T6" fmla="*/ 0 w 4"/>
              <a:gd name="T7" fmla="*/ 0 h 80"/>
              <a:gd name="T8" fmla="*/ 0 w 4"/>
              <a:gd name="T9" fmla="*/ 80 h 80"/>
            </a:gdLst>
            <a:ahLst/>
            <a:cxnLst>
              <a:cxn ang="0">
                <a:pos x="T0" y="T1"/>
              </a:cxn>
              <a:cxn ang="0">
                <a:pos x="T2" y="T3"/>
              </a:cxn>
              <a:cxn ang="0">
                <a:pos x="T4" y="T5"/>
              </a:cxn>
              <a:cxn ang="0">
                <a:pos x="T6" y="T7"/>
              </a:cxn>
              <a:cxn ang="0">
                <a:pos x="T8" y="T9"/>
              </a:cxn>
            </a:cxnLst>
            <a:rect l="0" t="0" r="r" b="b"/>
            <a:pathLst>
              <a:path w="4" h="80">
                <a:moveTo>
                  <a:pt x="0" y="80"/>
                </a:moveTo>
                <a:cubicBezTo>
                  <a:pt x="1" y="80"/>
                  <a:pt x="3" y="80"/>
                  <a:pt x="4" y="80"/>
                </a:cubicBezTo>
                <a:cubicBezTo>
                  <a:pt x="4" y="53"/>
                  <a:pt x="4" y="27"/>
                  <a:pt x="4" y="0"/>
                </a:cubicBezTo>
                <a:cubicBezTo>
                  <a:pt x="3" y="0"/>
                  <a:pt x="1" y="0"/>
                  <a:pt x="0" y="0"/>
                </a:cubicBezTo>
                <a:cubicBezTo>
                  <a:pt x="0" y="27"/>
                  <a:pt x="0" y="53"/>
                  <a:pt x="0" y="80"/>
                </a:cubicBezTo>
                <a:close/>
              </a:path>
            </a:pathLst>
          </a:custGeom>
          <a:solidFill>
            <a:schemeClr val="tx1">
              <a:lumMod val="50000"/>
              <a:lumOff val="50000"/>
            </a:schemeClr>
          </a:solidFill>
          <a:ln w="25400" cap="flat" cmpd="sng" algn="ctr">
            <a:solidFill>
              <a:schemeClr val="tx1">
                <a:lumMod val="50000"/>
                <a:lumOff val="50000"/>
              </a:schemeClr>
            </a:solidFill>
            <a:prstDash val="solid"/>
          </a:ln>
          <a:effectLst/>
        </p:spPr>
        <p:txBody>
          <a:bodyPr lIns="121880" tIns="60940" rIns="121880" bIns="6094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24" name="Freeform 24"/>
          <p:cNvSpPr/>
          <p:nvPr/>
        </p:nvSpPr>
        <p:spPr bwMode="auto">
          <a:xfrm>
            <a:off x="8541194" y="3304138"/>
            <a:ext cx="25490" cy="521350"/>
          </a:xfrm>
          <a:custGeom>
            <a:avLst/>
            <a:gdLst>
              <a:gd name="T0" fmla="*/ 0 w 4"/>
              <a:gd name="T1" fmla="*/ 0 h 80"/>
              <a:gd name="T2" fmla="*/ 4 w 4"/>
              <a:gd name="T3" fmla="*/ 0 h 80"/>
              <a:gd name="T4" fmla="*/ 4 w 4"/>
              <a:gd name="T5" fmla="*/ 80 h 80"/>
              <a:gd name="T6" fmla="*/ 0 w 4"/>
              <a:gd name="T7" fmla="*/ 80 h 80"/>
              <a:gd name="T8" fmla="*/ 0 w 4"/>
              <a:gd name="T9" fmla="*/ 0 h 80"/>
            </a:gdLst>
            <a:ahLst/>
            <a:cxnLst>
              <a:cxn ang="0">
                <a:pos x="T0" y="T1"/>
              </a:cxn>
              <a:cxn ang="0">
                <a:pos x="T2" y="T3"/>
              </a:cxn>
              <a:cxn ang="0">
                <a:pos x="T4" y="T5"/>
              </a:cxn>
              <a:cxn ang="0">
                <a:pos x="T6" y="T7"/>
              </a:cxn>
              <a:cxn ang="0">
                <a:pos x="T8" y="T9"/>
              </a:cxn>
            </a:cxnLst>
            <a:rect l="0" t="0" r="r" b="b"/>
            <a:pathLst>
              <a:path w="4" h="80">
                <a:moveTo>
                  <a:pt x="0" y="0"/>
                </a:moveTo>
                <a:cubicBezTo>
                  <a:pt x="1" y="0"/>
                  <a:pt x="3" y="0"/>
                  <a:pt x="4" y="0"/>
                </a:cubicBezTo>
                <a:cubicBezTo>
                  <a:pt x="4" y="27"/>
                  <a:pt x="4" y="53"/>
                  <a:pt x="4" y="80"/>
                </a:cubicBezTo>
                <a:cubicBezTo>
                  <a:pt x="3" y="80"/>
                  <a:pt x="1" y="80"/>
                  <a:pt x="0" y="80"/>
                </a:cubicBezTo>
                <a:cubicBezTo>
                  <a:pt x="0" y="53"/>
                  <a:pt x="0" y="27"/>
                  <a:pt x="0" y="0"/>
                </a:cubicBezTo>
                <a:close/>
              </a:path>
            </a:pathLst>
          </a:custGeom>
          <a:solidFill>
            <a:schemeClr val="tx1">
              <a:lumMod val="50000"/>
              <a:lumOff val="50000"/>
            </a:schemeClr>
          </a:solidFill>
          <a:ln w="25400" cap="flat" cmpd="sng" algn="ctr">
            <a:solidFill>
              <a:schemeClr val="tx1">
                <a:lumMod val="50000"/>
                <a:lumOff val="50000"/>
              </a:schemeClr>
            </a:solidFill>
            <a:prstDash val="solid"/>
          </a:ln>
          <a:effectLst/>
        </p:spPr>
        <p:txBody>
          <a:bodyPr lIns="121880" tIns="60940" rIns="121880" bIns="6094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25" name="TextBox 24"/>
          <p:cNvSpPr txBox="1"/>
          <p:nvPr/>
        </p:nvSpPr>
        <p:spPr>
          <a:xfrm>
            <a:off x="1328719" y="4052255"/>
            <a:ext cx="1476891" cy="369223"/>
          </a:xfrm>
          <a:prstGeom prst="rect">
            <a:avLst/>
          </a:prstGeom>
          <a:noFill/>
        </p:spPr>
        <p:txBody>
          <a:bodyPr wrap="none" lIns="121886" tIns="60943" rIns="121886" bIns="60943" rtlCol="0">
            <a:spAutoFit/>
          </a:bodyPr>
          <a:lstStyle/>
          <a:p>
            <a:r>
              <a:rPr lang="zh-CN" altLang="en-US" sz="1600" dirty="0">
                <a:solidFill>
                  <a:schemeClr val="tx1">
                    <a:lumMod val="65000"/>
                    <a:lumOff val="35000"/>
                  </a:schemeClr>
                </a:solidFill>
                <a:latin typeface="微软雅黑" panose="020B0503020204020204" charset="-122"/>
                <a:ea typeface="微软雅黑" panose="020B0503020204020204" charset="-122"/>
              </a:rPr>
              <a:t>产品简介文字</a:t>
            </a:r>
            <a:endParaRPr lang="en-US" altLang="zh-CN" sz="1600" b="1" dirty="0">
              <a:solidFill>
                <a:schemeClr val="tx1">
                  <a:lumMod val="65000"/>
                  <a:lumOff val="35000"/>
                </a:schemeClr>
              </a:solidFill>
              <a:latin typeface="微软雅黑" panose="020B0503020204020204" charset="-122"/>
              <a:ea typeface="微软雅黑" panose="020B0503020204020204" charset="-122"/>
            </a:endParaRPr>
          </a:p>
        </p:txBody>
      </p:sp>
      <p:sp>
        <p:nvSpPr>
          <p:cNvPr id="26" name="TextBox 25"/>
          <p:cNvSpPr txBox="1"/>
          <p:nvPr/>
        </p:nvSpPr>
        <p:spPr>
          <a:xfrm>
            <a:off x="4641606" y="4075465"/>
            <a:ext cx="1476890" cy="369223"/>
          </a:xfrm>
          <a:prstGeom prst="rect">
            <a:avLst/>
          </a:prstGeom>
          <a:noFill/>
        </p:spPr>
        <p:txBody>
          <a:bodyPr wrap="none" lIns="121886" tIns="60943" rIns="121886" bIns="60943" rtlCol="0">
            <a:spAutoFit/>
          </a:bodyPr>
          <a:lstStyle/>
          <a:p>
            <a:r>
              <a:rPr lang="zh-CN" altLang="en-US" sz="1600" dirty="0">
                <a:solidFill>
                  <a:schemeClr val="tx1">
                    <a:lumMod val="65000"/>
                    <a:lumOff val="35000"/>
                  </a:schemeClr>
                </a:solidFill>
                <a:latin typeface="微软雅黑" panose="020B0503020204020204" charset="-122"/>
                <a:ea typeface="微软雅黑" panose="020B0503020204020204" charset="-122"/>
              </a:rPr>
              <a:t>产品简介文字</a:t>
            </a:r>
            <a:endParaRPr lang="en-US" altLang="zh-CN" sz="1600" dirty="0">
              <a:solidFill>
                <a:schemeClr val="tx1">
                  <a:lumMod val="65000"/>
                  <a:lumOff val="35000"/>
                </a:schemeClr>
              </a:solidFill>
              <a:latin typeface="微软雅黑" panose="020B0503020204020204" charset="-122"/>
              <a:ea typeface="微软雅黑" panose="020B0503020204020204" charset="-122"/>
            </a:endParaRPr>
          </a:p>
        </p:txBody>
      </p:sp>
      <p:sp>
        <p:nvSpPr>
          <p:cNvPr id="27" name="TextBox 26"/>
          <p:cNvSpPr txBox="1"/>
          <p:nvPr/>
        </p:nvSpPr>
        <p:spPr>
          <a:xfrm>
            <a:off x="7832930" y="4052255"/>
            <a:ext cx="1476890" cy="369223"/>
          </a:xfrm>
          <a:prstGeom prst="rect">
            <a:avLst/>
          </a:prstGeom>
          <a:noFill/>
        </p:spPr>
        <p:txBody>
          <a:bodyPr wrap="none" lIns="121886" tIns="60943" rIns="121886" bIns="60943" rtlCol="0">
            <a:spAutoFit/>
          </a:bodyPr>
          <a:lstStyle/>
          <a:p>
            <a:r>
              <a:rPr lang="zh-CN" altLang="en-US" sz="1600" dirty="0">
                <a:solidFill>
                  <a:schemeClr val="tx1">
                    <a:lumMod val="65000"/>
                    <a:lumOff val="35000"/>
                  </a:schemeClr>
                </a:solidFill>
                <a:latin typeface="微软雅黑" panose="020B0503020204020204" charset="-122"/>
                <a:ea typeface="微软雅黑" panose="020B0503020204020204" charset="-122"/>
              </a:rPr>
              <a:t>产品简介文字</a:t>
            </a:r>
            <a:endParaRPr lang="en-US" altLang="zh-CN" sz="1600" dirty="0">
              <a:solidFill>
                <a:schemeClr val="tx1">
                  <a:lumMod val="65000"/>
                  <a:lumOff val="35000"/>
                </a:schemeClr>
              </a:solidFill>
              <a:latin typeface="微软雅黑" panose="020B0503020204020204" charset="-122"/>
              <a:ea typeface="微软雅黑" panose="020B0503020204020204" charset="-122"/>
            </a:endParaRPr>
          </a:p>
        </p:txBody>
      </p:sp>
      <p:sp>
        <p:nvSpPr>
          <p:cNvPr id="28" name="TextBox 27"/>
          <p:cNvSpPr txBox="1"/>
          <p:nvPr/>
        </p:nvSpPr>
        <p:spPr>
          <a:xfrm>
            <a:off x="9458036" y="1753227"/>
            <a:ext cx="1476890" cy="369223"/>
          </a:xfrm>
          <a:prstGeom prst="rect">
            <a:avLst/>
          </a:prstGeom>
          <a:noFill/>
        </p:spPr>
        <p:txBody>
          <a:bodyPr wrap="none" lIns="121886" tIns="60943" rIns="121886" bIns="60943" rtlCol="0">
            <a:spAutoFit/>
          </a:bodyPr>
          <a:lstStyle/>
          <a:p>
            <a:r>
              <a:rPr lang="zh-CN" altLang="en-US" sz="1600" dirty="0">
                <a:solidFill>
                  <a:schemeClr val="tx1">
                    <a:lumMod val="65000"/>
                    <a:lumOff val="35000"/>
                  </a:schemeClr>
                </a:solidFill>
                <a:latin typeface="微软雅黑" panose="020B0503020204020204" charset="-122"/>
                <a:ea typeface="微软雅黑" panose="020B0503020204020204" charset="-122"/>
              </a:rPr>
              <a:t>产品简介文字</a:t>
            </a:r>
            <a:endParaRPr lang="en-US" altLang="zh-CN" sz="1600" dirty="0">
              <a:solidFill>
                <a:schemeClr val="tx1">
                  <a:lumMod val="65000"/>
                  <a:lumOff val="35000"/>
                </a:schemeClr>
              </a:solidFill>
              <a:latin typeface="微软雅黑" panose="020B0503020204020204" charset="-122"/>
              <a:ea typeface="微软雅黑" panose="020B0503020204020204" charset="-122"/>
            </a:endParaRPr>
          </a:p>
        </p:txBody>
      </p:sp>
      <p:sp>
        <p:nvSpPr>
          <p:cNvPr id="29" name="TextBox 28"/>
          <p:cNvSpPr txBox="1"/>
          <p:nvPr/>
        </p:nvSpPr>
        <p:spPr>
          <a:xfrm>
            <a:off x="6266713" y="1716176"/>
            <a:ext cx="1476890" cy="369223"/>
          </a:xfrm>
          <a:prstGeom prst="rect">
            <a:avLst/>
          </a:prstGeom>
          <a:noFill/>
        </p:spPr>
        <p:txBody>
          <a:bodyPr wrap="none" lIns="121886" tIns="60943" rIns="121886" bIns="60943" rtlCol="0">
            <a:spAutoFit/>
          </a:bodyPr>
          <a:lstStyle/>
          <a:p>
            <a:r>
              <a:rPr lang="zh-CN" altLang="en-US" sz="1600" dirty="0">
                <a:solidFill>
                  <a:schemeClr val="tx1">
                    <a:lumMod val="65000"/>
                    <a:lumOff val="35000"/>
                  </a:schemeClr>
                </a:solidFill>
                <a:latin typeface="微软雅黑" panose="020B0503020204020204" charset="-122"/>
                <a:ea typeface="微软雅黑" panose="020B0503020204020204" charset="-122"/>
              </a:rPr>
              <a:t>产品简介文字</a:t>
            </a:r>
            <a:endParaRPr lang="en-US" altLang="zh-CN" sz="1600" dirty="0">
              <a:solidFill>
                <a:schemeClr val="tx1">
                  <a:lumMod val="65000"/>
                  <a:lumOff val="35000"/>
                </a:schemeClr>
              </a:solidFill>
              <a:latin typeface="微软雅黑" panose="020B0503020204020204" charset="-122"/>
              <a:ea typeface="微软雅黑" panose="020B0503020204020204" charset="-122"/>
            </a:endParaRPr>
          </a:p>
        </p:txBody>
      </p:sp>
      <p:sp>
        <p:nvSpPr>
          <p:cNvPr id="30" name="TextBox 29"/>
          <p:cNvSpPr txBox="1"/>
          <p:nvPr/>
        </p:nvSpPr>
        <p:spPr>
          <a:xfrm>
            <a:off x="3118069" y="1716176"/>
            <a:ext cx="1476890" cy="369223"/>
          </a:xfrm>
          <a:prstGeom prst="rect">
            <a:avLst/>
          </a:prstGeom>
          <a:noFill/>
        </p:spPr>
        <p:txBody>
          <a:bodyPr wrap="none" lIns="121886" tIns="60943" rIns="121886" bIns="60943" rtlCol="0">
            <a:spAutoFit/>
          </a:bodyPr>
          <a:lstStyle/>
          <a:p>
            <a:r>
              <a:rPr lang="zh-CN" altLang="en-US" sz="1600" dirty="0">
                <a:solidFill>
                  <a:schemeClr val="tx1">
                    <a:lumMod val="65000"/>
                    <a:lumOff val="35000"/>
                  </a:schemeClr>
                </a:solidFill>
                <a:latin typeface="微软雅黑" panose="020B0503020204020204" charset="-122"/>
                <a:ea typeface="微软雅黑" panose="020B0503020204020204" charset="-122"/>
              </a:rPr>
              <a:t>产品简介文字</a:t>
            </a:r>
            <a:endParaRPr lang="en-US" altLang="zh-CN" sz="1600" dirty="0">
              <a:solidFill>
                <a:schemeClr val="tx1">
                  <a:lumMod val="65000"/>
                  <a:lumOff val="35000"/>
                </a:schemeClr>
              </a:solidFill>
              <a:latin typeface="微软雅黑" panose="020B0503020204020204" charset="-122"/>
              <a:ea typeface="微软雅黑" panose="020B0503020204020204" charset="-122"/>
            </a:endParaRPr>
          </a:p>
        </p:txBody>
      </p:sp>
      <p:grpSp>
        <p:nvGrpSpPr>
          <p:cNvPr id="31" name="组合 30"/>
          <p:cNvGrpSpPr/>
          <p:nvPr/>
        </p:nvGrpSpPr>
        <p:grpSpPr>
          <a:xfrm>
            <a:off x="1455443" y="2122449"/>
            <a:ext cx="1267382" cy="1267370"/>
            <a:chOff x="304800" y="673100"/>
            <a:chExt cx="4000500" cy="4000500"/>
          </a:xfrm>
          <a:effectLst>
            <a:outerShdw blurRad="444500" dist="254000" dir="8100000" algn="tr" rotWithShape="0">
              <a:prstClr val="black">
                <a:alpha val="50000"/>
              </a:prstClr>
            </a:outerShdw>
          </a:effectLst>
        </p:grpSpPr>
        <p:sp>
          <p:nvSpPr>
            <p:cNvPr id="32" name="同心圆 3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33" name="椭圆 3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grpSp>
      <p:sp>
        <p:nvSpPr>
          <p:cNvPr id="34" name="TextBox 33"/>
          <p:cNvSpPr txBox="1"/>
          <p:nvPr/>
        </p:nvSpPr>
        <p:spPr>
          <a:xfrm>
            <a:off x="1713176" y="2400771"/>
            <a:ext cx="758952" cy="738436"/>
          </a:xfrm>
          <a:prstGeom prst="rect">
            <a:avLst/>
          </a:prstGeom>
          <a:noFill/>
        </p:spPr>
        <p:txBody>
          <a:bodyPr wrap="none" lIns="121880" tIns="60940" rIns="121880" bIns="60940" rtlCol="0">
            <a:spAutoFit/>
          </a:bodyPr>
          <a:lstStyle/>
          <a:p>
            <a:pPr defTabSz="1218565">
              <a:defRPr/>
            </a:pPr>
            <a:r>
              <a:rPr lang="zh-CN" altLang="en-US" sz="2000" kern="0" dirty="0">
                <a:solidFill>
                  <a:schemeClr val="tx2"/>
                </a:solidFill>
                <a:latin typeface="微软雅黑" panose="020B0503020204020204" charset="-122"/>
                <a:ea typeface="微软雅黑" panose="020B0503020204020204" charset="-122"/>
                <a:cs typeface="Arial" panose="020B0604020202020204" pitchFamily="34" charset="0"/>
              </a:rPr>
              <a:t>产品</a:t>
            </a:r>
            <a:endParaRPr lang="en-US" altLang="zh-CN" sz="2000" kern="0" dirty="0">
              <a:solidFill>
                <a:schemeClr val="tx2"/>
              </a:solidFill>
              <a:latin typeface="微软雅黑" panose="020B0503020204020204" charset="-122"/>
              <a:ea typeface="微软雅黑" panose="020B0503020204020204" charset="-122"/>
              <a:cs typeface="Arial" panose="020B0604020202020204" pitchFamily="34" charset="0"/>
            </a:endParaRPr>
          </a:p>
          <a:p>
            <a:pPr defTabSz="1218565">
              <a:defRPr/>
            </a:pPr>
            <a:r>
              <a:rPr lang="zh-CN" altLang="en-US" sz="2000" kern="0" dirty="0">
                <a:solidFill>
                  <a:schemeClr val="tx2"/>
                </a:solidFill>
                <a:latin typeface="微软雅黑" panose="020B0503020204020204" charset="-122"/>
                <a:ea typeface="微软雅黑" panose="020B0503020204020204" charset="-122"/>
                <a:cs typeface="Arial" panose="020B0604020202020204" pitchFamily="34" charset="0"/>
              </a:rPr>
              <a:t>名称</a:t>
            </a:r>
            <a:endParaRPr lang="zh-CN" altLang="en-US" sz="2000" kern="0" dirty="0">
              <a:solidFill>
                <a:schemeClr val="tx2"/>
              </a:solidFill>
              <a:latin typeface="微软雅黑" panose="020B0503020204020204" charset="-122"/>
              <a:ea typeface="微软雅黑" panose="020B0503020204020204" charset="-122"/>
              <a:cs typeface="Arial" panose="020B0604020202020204" pitchFamily="34" charset="0"/>
            </a:endParaRPr>
          </a:p>
        </p:txBody>
      </p:sp>
      <p:grpSp>
        <p:nvGrpSpPr>
          <p:cNvPr id="35" name="组合 34"/>
          <p:cNvGrpSpPr/>
          <p:nvPr/>
        </p:nvGrpSpPr>
        <p:grpSpPr>
          <a:xfrm>
            <a:off x="3048927" y="2680925"/>
            <a:ext cx="1267382" cy="1267370"/>
            <a:chOff x="304800" y="673100"/>
            <a:chExt cx="4000500" cy="4000500"/>
          </a:xfrm>
          <a:effectLst>
            <a:outerShdw blurRad="444500" dist="254000" dir="8100000" algn="tr" rotWithShape="0">
              <a:prstClr val="black">
                <a:alpha val="50000"/>
              </a:prstClr>
            </a:outerShdw>
          </a:effectLst>
        </p:grpSpPr>
        <p:sp>
          <p:nvSpPr>
            <p:cNvPr id="36" name="同心圆 3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37" name="椭圆 3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grpSp>
      <p:sp>
        <p:nvSpPr>
          <p:cNvPr id="38" name="TextBox 37"/>
          <p:cNvSpPr txBox="1"/>
          <p:nvPr/>
        </p:nvSpPr>
        <p:spPr>
          <a:xfrm>
            <a:off x="3332840" y="2948567"/>
            <a:ext cx="758952" cy="738436"/>
          </a:xfrm>
          <a:prstGeom prst="rect">
            <a:avLst/>
          </a:prstGeom>
          <a:noFill/>
        </p:spPr>
        <p:txBody>
          <a:bodyPr wrap="none" lIns="121880" tIns="60940" rIns="121880" bIns="60940" rtlCol="0">
            <a:spAutoFit/>
          </a:bodyPr>
          <a:lstStyle/>
          <a:p>
            <a:pPr defTabSz="1218565">
              <a:defRPr/>
            </a:pPr>
            <a:r>
              <a:rPr lang="zh-CN" altLang="en-US" sz="2000" kern="0" dirty="0">
                <a:solidFill>
                  <a:schemeClr val="accent1"/>
                </a:solidFill>
                <a:latin typeface="微软雅黑" panose="020B0503020204020204" charset="-122"/>
                <a:ea typeface="微软雅黑" panose="020B0503020204020204" charset="-122"/>
                <a:cs typeface="Arial" panose="020B0604020202020204" pitchFamily="34" charset="0"/>
              </a:rPr>
              <a:t>产品</a:t>
            </a:r>
            <a:endParaRPr lang="en-US" altLang="zh-CN" sz="2000" kern="0" dirty="0">
              <a:solidFill>
                <a:schemeClr val="accent1"/>
              </a:solidFill>
              <a:latin typeface="微软雅黑" panose="020B0503020204020204" charset="-122"/>
              <a:ea typeface="微软雅黑" panose="020B0503020204020204" charset="-122"/>
              <a:cs typeface="Arial" panose="020B0604020202020204" pitchFamily="34" charset="0"/>
            </a:endParaRPr>
          </a:p>
          <a:p>
            <a:pPr defTabSz="1218565">
              <a:defRPr/>
            </a:pPr>
            <a:r>
              <a:rPr lang="zh-CN" altLang="en-US" sz="2000" kern="0" dirty="0">
                <a:solidFill>
                  <a:schemeClr val="accent1"/>
                </a:solidFill>
                <a:latin typeface="微软雅黑" panose="020B0503020204020204" charset="-122"/>
                <a:ea typeface="微软雅黑" panose="020B0503020204020204" charset="-122"/>
                <a:cs typeface="Arial" panose="020B0604020202020204" pitchFamily="34" charset="0"/>
              </a:rPr>
              <a:t>名称</a:t>
            </a:r>
            <a:endParaRPr lang="zh-CN" altLang="en-US" sz="2000" kern="0" dirty="0">
              <a:solidFill>
                <a:schemeClr val="accent1"/>
              </a:solidFill>
              <a:latin typeface="微软雅黑" panose="020B0503020204020204" charset="-122"/>
              <a:ea typeface="微软雅黑" panose="020B0503020204020204" charset="-122"/>
              <a:cs typeface="Arial" panose="020B0604020202020204" pitchFamily="34" charset="0"/>
            </a:endParaRPr>
          </a:p>
        </p:txBody>
      </p:sp>
      <p:grpSp>
        <p:nvGrpSpPr>
          <p:cNvPr id="39" name="组合 38"/>
          <p:cNvGrpSpPr/>
          <p:nvPr/>
        </p:nvGrpSpPr>
        <p:grpSpPr>
          <a:xfrm>
            <a:off x="4671756" y="2122449"/>
            <a:ext cx="1267382" cy="1267370"/>
            <a:chOff x="304800" y="673100"/>
            <a:chExt cx="4000500" cy="4000500"/>
          </a:xfrm>
          <a:effectLst>
            <a:outerShdw blurRad="444500" dist="254000" dir="8100000" algn="tr" rotWithShape="0">
              <a:prstClr val="black">
                <a:alpha val="50000"/>
              </a:prstClr>
            </a:outerShdw>
          </a:effectLst>
        </p:grpSpPr>
        <p:sp>
          <p:nvSpPr>
            <p:cNvPr id="40" name="同心圆 3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41" name="椭圆 4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grpSp>
      <p:sp>
        <p:nvSpPr>
          <p:cNvPr id="42" name="TextBox 41"/>
          <p:cNvSpPr txBox="1"/>
          <p:nvPr/>
        </p:nvSpPr>
        <p:spPr>
          <a:xfrm>
            <a:off x="4924701" y="2440724"/>
            <a:ext cx="758952" cy="738436"/>
          </a:xfrm>
          <a:prstGeom prst="rect">
            <a:avLst/>
          </a:prstGeom>
          <a:noFill/>
        </p:spPr>
        <p:txBody>
          <a:bodyPr wrap="none" lIns="121880" tIns="60940" rIns="121880" bIns="60940"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defRPr kumimoji="0" sz="2800" b="0" i="0" u="none" strike="noStrike" kern="0" cap="none" spc="0" normalizeH="0" baseline="0">
                <a:ln>
                  <a:noFill/>
                </a:ln>
                <a:solidFill>
                  <a:schemeClr val="accent3">
                    <a:lumMod val="50000"/>
                  </a:schemeClr>
                </a:solidFill>
                <a:effectLst/>
                <a:uLnTx/>
                <a:uFillTx/>
                <a:latin typeface="微软雅黑" panose="020B0503020204020204" charset="-122"/>
                <a:ea typeface="微软雅黑" panose="020B0503020204020204" charset="-122"/>
                <a:cs typeface="Arial" panose="020B0604020202020204" pitchFamily="34" charset="0"/>
              </a:defRPr>
            </a:lvl1pPr>
          </a:lstStyle>
          <a:p>
            <a:pPr lvl="0">
              <a:defRPr/>
            </a:pPr>
            <a:r>
              <a:rPr lang="zh-CN" altLang="en-US" sz="2000" dirty="0">
                <a:solidFill>
                  <a:schemeClr val="accent2"/>
                </a:solidFill>
              </a:rPr>
              <a:t>产品</a:t>
            </a:r>
            <a:endParaRPr lang="en-US" altLang="zh-CN" sz="2000" dirty="0">
              <a:solidFill>
                <a:schemeClr val="accent2"/>
              </a:solidFill>
            </a:endParaRPr>
          </a:p>
          <a:p>
            <a:pPr lvl="0">
              <a:defRPr/>
            </a:pPr>
            <a:r>
              <a:rPr lang="zh-CN" altLang="en-US" sz="2000" dirty="0">
                <a:solidFill>
                  <a:schemeClr val="accent2"/>
                </a:solidFill>
              </a:rPr>
              <a:t>名称</a:t>
            </a:r>
            <a:endParaRPr lang="zh-CN" altLang="en-US" sz="2000" dirty="0">
              <a:solidFill>
                <a:schemeClr val="accent2"/>
              </a:solidFill>
            </a:endParaRPr>
          </a:p>
        </p:txBody>
      </p:sp>
      <p:grpSp>
        <p:nvGrpSpPr>
          <p:cNvPr id="43" name="组合 42"/>
          <p:cNvGrpSpPr/>
          <p:nvPr/>
        </p:nvGrpSpPr>
        <p:grpSpPr>
          <a:xfrm>
            <a:off x="6299139" y="2670452"/>
            <a:ext cx="1267382" cy="1267370"/>
            <a:chOff x="304800" y="673100"/>
            <a:chExt cx="4000500" cy="4000500"/>
          </a:xfrm>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45" name="椭圆 4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grpSp>
      <p:sp>
        <p:nvSpPr>
          <p:cNvPr id="46" name="TextBox 45"/>
          <p:cNvSpPr txBox="1"/>
          <p:nvPr/>
        </p:nvSpPr>
        <p:spPr>
          <a:xfrm>
            <a:off x="6569947" y="2934998"/>
            <a:ext cx="758952" cy="738436"/>
          </a:xfrm>
          <a:prstGeom prst="rect">
            <a:avLst/>
          </a:prstGeom>
          <a:noFill/>
        </p:spPr>
        <p:txBody>
          <a:bodyPr wrap="none" lIns="121880" tIns="60940" rIns="121880" bIns="60940"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defRPr kumimoji="0" sz="2800" b="0" i="0" u="none" strike="noStrike" kern="0" cap="none" spc="0" normalizeH="0" baseline="0">
                <a:ln>
                  <a:noFill/>
                </a:ln>
                <a:solidFill>
                  <a:schemeClr val="accent3">
                    <a:lumMod val="50000"/>
                  </a:schemeClr>
                </a:solidFill>
                <a:effectLst/>
                <a:uLnTx/>
                <a:uFillTx/>
                <a:latin typeface="微软雅黑" panose="020B0503020204020204" charset="-122"/>
                <a:ea typeface="微软雅黑" panose="020B0503020204020204" charset="-122"/>
                <a:cs typeface="Arial" panose="020B0604020202020204" pitchFamily="34" charset="0"/>
              </a:defRPr>
            </a:lvl1pPr>
          </a:lstStyle>
          <a:p>
            <a:pPr lvl="0">
              <a:defRPr/>
            </a:pPr>
            <a:r>
              <a:rPr lang="zh-CN" altLang="en-US" sz="2000" dirty="0">
                <a:solidFill>
                  <a:schemeClr val="accent3"/>
                </a:solidFill>
              </a:rPr>
              <a:t>产品</a:t>
            </a:r>
            <a:endParaRPr lang="en-US" altLang="zh-CN" sz="2000" dirty="0">
              <a:solidFill>
                <a:schemeClr val="accent3"/>
              </a:solidFill>
            </a:endParaRPr>
          </a:p>
          <a:p>
            <a:pPr lvl="0">
              <a:defRPr/>
            </a:pPr>
            <a:r>
              <a:rPr lang="zh-CN" altLang="en-US" sz="2000" dirty="0">
                <a:solidFill>
                  <a:schemeClr val="accent3"/>
                </a:solidFill>
              </a:rPr>
              <a:t>名称</a:t>
            </a:r>
            <a:endParaRPr lang="zh-CN" altLang="en-US" sz="2000" dirty="0">
              <a:solidFill>
                <a:schemeClr val="accent3"/>
              </a:solidFill>
            </a:endParaRPr>
          </a:p>
        </p:txBody>
      </p:sp>
      <p:grpSp>
        <p:nvGrpSpPr>
          <p:cNvPr id="47" name="组合 46"/>
          <p:cNvGrpSpPr/>
          <p:nvPr/>
        </p:nvGrpSpPr>
        <p:grpSpPr>
          <a:xfrm>
            <a:off x="7907502" y="2224018"/>
            <a:ext cx="1267382" cy="1267370"/>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49" name="椭圆 4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grpSp>
      <p:sp>
        <p:nvSpPr>
          <p:cNvPr id="50" name="TextBox 49"/>
          <p:cNvSpPr txBox="1"/>
          <p:nvPr/>
        </p:nvSpPr>
        <p:spPr>
          <a:xfrm>
            <a:off x="8103958" y="2528723"/>
            <a:ext cx="758952" cy="738436"/>
          </a:xfrm>
          <a:prstGeom prst="rect">
            <a:avLst/>
          </a:prstGeom>
          <a:noFill/>
        </p:spPr>
        <p:txBody>
          <a:bodyPr wrap="none" lIns="121880" tIns="60940" rIns="121880" bIns="60940"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defRPr kumimoji="0" sz="2800" b="0" i="0" u="none" strike="noStrike" kern="0" cap="none" spc="0" normalizeH="0" baseline="0">
                <a:ln>
                  <a:noFill/>
                </a:ln>
                <a:solidFill>
                  <a:schemeClr val="accent3">
                    <a:lumMod val="50000"/>
                  </a:schemeClr>
                </a:solidFill>
                <a:effectLst/>
                <a:uLnTx/>
                <a:uFillTx/>
                <a:latin typeface="微软雅黑" panose="020B0503020204020204" charset="-122"/>
                <a:ea typeface="微软雅黑" panose="020B0503020204020204" charset="-122"/>
                <a:cs typeface="Arial" panose="020B0604020202020204" pitchFamily="34" charset="0"/>
              </a:defRPr>
            </a:lvl1pPr>
          </a:lstStyle>
          <a:p>
            <a:pPr lvl="0">
              <a:defRPr/>
            </a:pPr>
            <a:r>
              <a:rPr lang="zh-CN" altLang="en-US" sz="2000" dirty="0">
                <a:solidFill>
                  <a:schemeClr val="accent4"/>
                </a:solidFill>
              </a:rPr>
              <a:t>产品</a:t>
            </a:r>
            <a:endParaRPr lang="en-US" altLang="zh-CN" sz="2000" dirty="0">
              <a:solidFill>
                <a:schemeClr val="accent4"/>
              </a:solidFill>
            </a:endParaRPr>
          </a:p>
          <a:p>
            <a:pPr lvl="0">
              <a:defRPr/>
            </a:pPr>
            <a:r>
              <a:rPr lang="zh-CN" altLang="en-US" sz="2000" dirty="0">
                <a:solidFill>
                  <a:schemeClr val="accent4"/>
                </a:solidFill>
              </a:rPr>
              <a:t>名称</a:t>
            </a:r>
            <a:endParaRPr lang="zh-CN" altLang="en-US" sz="2000" dirty="0">
              <a:solidFill>
                <a:schemeClr val="accent4"/>
              </a:solidFill>
            </a:endParaRPr>
          </a:p>
        </p:txBody>
      </p:sp>
      <p:grpSp>
        <p:nvGrpSpPr>
          <p:cNvPr id="51" name="组合 50"/>
          <p:cNvGrpSpPr/>
          <p:nvPr/>
        </p:nvGrpSpPr>
        <p:grpSpPr>
          <a:xfrm>
            <a:off x="9549352" y="2642791"/>
            <a:ext cx="1267382" cy="1267370"/>
            <a:chOff x="304800" y="673100"/>
            <a:chExt cx="4000500" cy="4000500"/>
          </a:xfrm>
          <a:effectLst>
            <a:outerShdw blurRad="444500" dist="254000" dir="8100000" algn="tr" rotWithShape="0">
              <a:prstClr val="black">
                <a:alpha val="50000"/>
              </a:prstClr>
            </a:outerShdw>
          </a:effectLst>
        </p:grpSpPr>
        <p:sp>
          <p:nvSpPr>
            <p:cNvPr id="52" name="同心圆 5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53" name="椭圆 5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grpSp>
      <p:sp>
        <p:nvSpPr>
          <p:cNvPr id="54" name="TextBox 53"/>
          <p:cNvSpPr txBox="1"/>
          <p:nvPr/>
        </p:nvSpPr>
        <p:spPr>
          <a:xfrm>
            <a:off x="9826182" y="2934998"/>
            <a:ext cx="758952" cy="738436"/>
          </a:xfrm>
          <a:prstGeom prst="rect">
            <a:avLst/>
          </a:prstGeom>
          <a:noFill/>
        </p:spPr>
        <p:txBody>
          <a:bodyPr wrap="none" lIns="121880" tIns="60940" rIns="121880" bIns="60940"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defRPr kumimoji="0" sz="2800" b="0" i="0" u="none" strike="noStrike" kern="0" cap="none" spc="0" normalizeH="0" baseline="0">
                <a:ln>
                  <a:noFill/>
                </a:ln>
                <a:solidFill>
                  <a:schemeClr val="accent3">
                    <a:lumMod val="50000"/>
                  </a:schemeClr>
                </a:solidFill>
                <a:effectLst/>
                <a:uLnTx/>
                <a:uFillTx/>
                <a:latin typeface="微软雅黑" panose="020B0503020204020204" charset="-122"/>
                <a:ea typeface="微软雅黑" panose="020B0503020204020204" charset="-122"/>
                <a:cs typeface="Arial" panose="020B0604020202020204" pitchFamily="34" charset="0"/>
              </a:defRPr>
            </a:lvl1pPr>
          </a:lstStyle>
          <a:p>
            <a:pPr lvl="0">
              <a:defRPr/>
            </a:pPr>
            <a:r>
              <a:rPr lang="zh-CN" altLang="en-US" sz="2000" dirty="0">
                <a:solidFill>
                  <a:schemeClr val="accent1"/>
                </a:solidFill>
              </a:rPr>
              <a:t>产品</a:t>
            </a:r>
            <a:endParaRPr lang="en-US" altLang="zh-CN" sz="2000" dirty="0">
              <a:solidFill>
                <a:schemeClr val="accent1"/>
              </a:solidFill>
            </a:endParaRPr>
          </a:p>
          <a:p>
            <a:pPr lvl="0">
              <a:defRPr/>
            </a:pPr>
            <a:r>
              <a:rPr lang="zh-CN" altLang="en-US" sz="2000" dirty="0">
                <a:solidFill>
                  <a:schemeClr val="accent1"/>
                </a:solidFill>
              </a:rPr>
              <a:t>名称</a:t>
            </a:r>
            <a:endParaRPr lang="zh-CN" altLang="en-US" sz="2000" dirty="0">
              <a:solidFill>
                <a:schemeClr val="accent1"/>
              </a:solidFill>
            </a:endParaRPr>
          </a:p>
        </p:txBody>
      </p:sp>
      <p:sp>
        <p:nvSpPr>
          <p:cNvPr id="59" name="Rectangle 13" descr="FD1DDF730CE4456e89755B07FE1653D0# #Rectangle 13"/>
          <p:cNvSpPr>
            <a:spLocks noChangeArrowheads="1"/>
          </p:cNvSpPr>
          <p:nvPr/>
        </p:nvSpPr>
        <p:spPr bwMode="auto">
          <a:xfrm>
            <a:off x="1035287" y="4749393"/>
            <a:ext cx="10131203" cy="104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80" tIns="60940" rIns="121880" bIns="60940">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0"/>
              </a:spcBef>
              <a:buNone/>
              <a:defRPr/>
            </a:pPr>
            <a:r>
              <a:rPr lang="zh-CN" altLang="en-US" sz="1300" dirty="0">
                <a:solidFill>
                  <a:schemeClr val="tx1">
                    <a:lumMod val="75000"/>
                    <a:lumOff val="25000"/>
                  </a:schemeClr>
                </a:solidFill>
                <a:latin typeface="微软雅黑" panose="020B0503020204020204" charset="-122"/>
                <a:ea typeface="微软雅黑" panose="020B0503020204020204" charset="-122"/>
              </a:rPr>
              <a:t>单击此处添加文字，添加具体文字内容，您的说明文字在此处添加，此处输入详细的说明文字。单击此处添加文字，添加具体文字内容，您的说明文字在此处添加，此处输入详细的说明文字。单击此处添加文字，添加具体文字内容，您的说明文字在此处添加，此处输入详细的说明文字。单击此处添加文字，添加具体文字内容，您的说明文字在此处添加，此处输入详细的说明文字。</a:t>
            </a:r>
            <a:endParaRPr lang="en-US" altLang="zh-CN" sz="1300" dirty="0">
              <a:solidFill>
                <a:schemeClr val="tx1">
                  <a:lumMod val="75000"/>
                  <a:lumOff val="25000"/>
                </a:schemeClr>
              </a:solidFill>
              <a:latin typeface="微软雅黑" panose="020B0503020204020204" charset="-122"/>
              <a:ea typeface="微软雅黑" panose="020B050302020402020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25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250"/>
                                        <p:tgtEl>
                                          <p:spTgt spid="1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250"/>
                                        <p:tgtEl>
                                          <p:spTgt spid="1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250"/>
                                        <p:tgtEl>
                                          <p:spTgt spid="12"/>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250"/>
                                        <p:tgtEl>
                                          <p:spTgt spid="13"/>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250"/>
                                        <p:tgtEl>
                                          <p:spTgt spid="14"/>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250"/>
                                        <p:tgtEl>
                                          <p:spTgt spid="15"/>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up)">
                                      <p:cBhvr>
                                        <p:cTn id="35" dur="250"/>
                                        <p:tgtEl>
                                          <p:spTgt spid="16"/>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300"/>
                                        <p:tgtEl>
                                          <p:spTgt spid="19"/>
                                        </p:tgtEl>
                                      </p:cBhvr>
                                    </p:animEffect>
                                  </p:childTnLst>
                                </p:cTn>
                              </p:par>
                            </p:childTnLst>
                          </p:cTn>
                        </p:par>
                        <p:par>
                          <p:cTn id="40" fill="hold">
                            <p:stCondLst>
                              <p:cond delay="4500"/>
                            </p:stCondLst>
                            <p:childTnLst>
                              <p:par>
                                <p:cTn id="41" presetID="2" presetClass="entr" presetSubtype="1" fill="hold" nodeType="after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0-#ppt_h/2"/>
                                          </p:val>
                                        </p:tav>
                                        <p:tav tm="100000">
                                          <p:val>
                                            <p:strVal val="#ppt_y"/>
                                          </p:val>
                                        </p:tav>
                                      </p:tavLst>
                                    </p:anim>
                                  </p:childTnLst>
                                </p:cTn>
                              </p:par>
                            </p:childTnLst>
                          </p:cTn>
                        </p:par>
                        <p:par>
                          <p:cTn id="45" fill="hold">
                            <p:stCondLst>
                              <p:cond delay="5000"/>
                            </p:stCondLst>
                            <p:childTnLst>
                              <p:par>
                                <p:cTn id="46" presetID="49" presetClass="entr" presetSubtype="0" decel="100000" fill="hold" grpId="0" nodeType="afterEffect">
                                  <p:stCondLst>
                                    <p:cond delay="0"/>
                                  </p:stCondLst>
                                  <p:childTnLst>
                                    <p:set>
                                      <p:cBhvr>
                                        <p:cTn id="47" dur="1" fill="hold">
                                          <p:stCondLst>
                                            <p:cond delay="0"/>
                                          </p:stCondLst>
                                        </p:cTn>
                                        <p:tgtEl>
                                          <p:spTgt spid="34"/>
                                        </p:tgtEl>
                                        <p:attrNameLst>
                                          <p:attrName>style.visibility</p:attrName>
                                        </p:attrNameLst>
                                      </p:cBhvr>
                                      <p:to>
                                        <p:strVal val="visible"/>
                                      </p:to>
                                    </p:set>
                                    <p:anim calcmode="lin" valueType="num">
                                      <p:cBhvr>
                                        <p:cTn id="48" dur="500" fill="hold"/>
                                        <p:tgtEl>
                                          <p:spTgt spid="34"/>
                                        </p:tgtEl>
                                        <p:attrNameLst>
                                          <p:attrName>ppt_w</p:attrName>
                                        </p:attrNameLst>
                                      </p:cBhvr>
                                      <p:tavLst>
                                        <p:tav tm="0">
                                          <p:val>
                                            <p:fltVal val="0"/>
                                          </p:val>
                                        </p:tav>
                                        <p:tav tm="100000">
                                          <p:val>
                                            <p:strVal val="#ppt_w"/>
                                          </p:val>
                                        </p:tav>
                                      </p:tavLst>
                                    </p:anim>
                                    <p:anim calcmode="lin" valueType="num">
                                      <p:cBhvr>
                                        <p:cTn id="49" dur="500" fill="hold"/>
                                        <p:tgtEl>
                                          <p:spTgt spid="34"/>
                                        </p:tgtEl>
                                        <p:attrNameLst>
                                          <p:attrName>ppt_h</p:attrName>
                                        </p:attrNameLst>
                                      </p:cBhvr>
                                      <p:tavLst>
                                        <p:tav tm="0">
                                          <p:val>
                                            <p:fltVal val="0"/>
                                          </p:val>
                                        </p:tav>
                                        <p:tav tm="100000">
                                          <p:val>
                                            <p:strVal val="#ppt_h"/>
                                          </p:val>
                                        </p:tav>
                                      </p:tavLst>
                                    </p:anim>
                                    <p:anim calcmode="lin" valueType="num">
                                      <p:cBhvr>
                                        <p:cTn id="50" dur="500" fill="hold"/>
                                        <p:tgtEl>
                                          <p:spTgt spid="34"/>
                                        </p:tgtEl>
                                        <p:attrNameLst>
                                          <p:attrName>style.rotation</p:attrName>
                                        </p:attrNameLst>
                                      </p:cBhvr>
                                      <p:tavLst>
                                        <p:tav tm="0">
                                          <p:val>
                                            <p:fltVal val="360"/>
                                          </p:val>
                                        </p:tav>
                                        <p:tav tm="100000">
                                          <p:val>
                                            <p:fltVal val="0"/>
                                          </p:val>
                                        </p:tav>
                                      </p:tavLst>
                                    </p:anim>
                                    <p:animEffect transition="in" filter="fade">
                                      <p:cBhvr>
                                        <p:cTn id="51" dur="500"/>
                                        <p:tgtEl>
                                          <p:spTgt spid="34"/>
                                        </p:tgtEl>
                                      </p:cBhvr>
                                    </p:animEffect>
                                  </p:childTnLst>
                                </p:cTn>
                              </p:par>
                            </p:childTnLst>
                          </p:cTn>
                        </p:par>
                        <p:par>
                          <p:cTn id="52" fill="hold">
                            <p:stCondLst>
                              <p:cond delay="5500"/>
                            </p:stCondLst>
                            <p:childTnLst>
                              <p:par>
                                <p:cTn id="53" presetID="22" presetClass="entr" presetSubtype="1" fill="hold" grpId="0"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up)">
                                      <p:cBhvr>
                                        <p:cTn id="55" dur="300"/>
                                        <p:tgtEl>
                                          <p:spTgt spid="20"/>
                                        </p:tgtEl>
                                      </p:cBhvr>
                                    </p:animEffect>
                                  </p:childTnLst>
                                </p:cTn>
                              </p:par>
                            </p:childTnLst>
                          </p:cTn>
                        </p:par>
                        <p:par>
                          <p:cTn id="56" fill="hold">
                            <p:stCondLst>
                              <p:cond delay="6000"/>
                            </p:stCondLst>
                            <p:childTnLst>
                              <p:par>
                                <p:cTn id="57" presetID="2" presetClass="entr" presetSubtype="1" fill="hold" nodeType="afterEffect">
                                  <p:stCondLst>
                                    <p:cond delay="0"/>
                                  </p:stCondLst>
                                  <p:childTnLst>
                                    <p:set>
                                      <p:cBhvr>
                                        <p:cTn id="58" dur="1" fill="hold">
                                          <p:stCondLst>
                                            <p:cond delay="0"/>
                                          </p:stCondLst>
                                        </p:cTn>
                                        <p:tgtEl>
                                          <p:spTgt spid="35"/>
                                        </p:tgtEl>
                                        <p:attrNameLst>
                                          <p:attrName>style.visibility</p:attrName>
                                        </p:attrNameLst>
                                      </p:cBhvr>
                                      <p:to>
                                        <p:strVal val="visible"/>
                                      </p:to>
                                    </p:set>
                                    <p:anim calcmode="lin" valueType="num">
                                      <p:cBhvr additive="base">
                                        <p:cTn id="59" dur="500" fill="hold"/>
                                        <p:tgtEl>
                                          <p:spTgt spid="35"/>
                                        </p:tgtEl>
                                        <p:attrNameLst>
                                          <p:attrName>ppt_x</p:attrName>
                                        </p:attrNameLst>
                                      </p:cBhvr>
                                      <p:tavLst>
                                        <p:tav tm="0">
                                          <p:val>
                                            <p:strVal val="#ppt_x"/>
                                          </p:val>
                                        </p:tav>
                                        <p:tav tm="100000">
                                          <p:val>
                                            <p:strVal val="#ppt_x"/>
                                          </p:val>
                                        </p:tav>
                                      </p:tavLst>
                                    </p:anim>
                                    <p:anim calcmode="lin" valueType="num">
                                      <p:cBhvr additive="base">
                                        <p:cTn id="60" dur="500" fill="hold"/>
                                        <p:tgtEl>
                                          <p:spTgt spid="35"/>
                                        </p:tgtEl>
                                        <p:attrNameLst>
                                          <p:attrName>ppt_y</p:attrName>
                                        </p:attrNameLst>
                                      </p:cBhvr>
                                      <p:tavLst>
                                        <p:tav tm="0">
                                          <p:val>
                                            <p:strVal val="0-#ppt_h/2"/>
                                          </p:val>
                                        </p:tav>
                                        <p:tav tm="100000">
                                          <p:val>
                                            <p:strVal val="#ppt_y"/>
                                          </p:val>
                                        </p:tav>
                                      </p:tavLst>
                                    </p:anim>
                                  </p:childTnLst>
                                </p:cTn>
                              </p:par>
                            </p:childTnLst>
                          </p:cTn>
                        </p:par>
                        <p:par>
                          <p:cTn id="61" fill="hold">
                            <p:stCondLst>
                              <p:cond delay="6500"/>
                            </p:stCondLst>
                            <p:childTnLst>
                              <p:par>
                                <p:cTn id="62" presetID="49" presetClass="entr" presetSubtype="0" decel="100000" fill="hold" grpId="0" nodeType="afterEffect">
                                  <p:stCondLst>
                                    <p:cond delay="0"/>
                                  </p:stCondLst>
                                  <p:childTnLst>
                                    <p:set>
                                      <p:cBhvr>
                                        <p:cTn id="63" dur="1" fill="hold">
                                          <p:stCondLst>
                                            <p:cond delay="0"/>
                                          </p:stCondLst>
                                        </p:cTn>
                                        <p:tgtEl>
                                          <p:spTgt spid="38"/>
                                        </p:tgtEl>
                                        <p:attrNameLst>
                                          <p:attrName>style.visibility</p:attrName>
                                        </p:attrNameLst>
                                      </p:cBhvr>
                                      <p:to>
                                        <p:strVal val="visible"/>
                                      </p:to>
                                    </p:set>
                                    <p:anim calcmode="lin" valueType="num">
                                      <p:cBhvr>
                                        <p:cTn id="64" dur="500" fill="hold"/>
                                        <p:tgtEl>
                                          <p:spTgt spid="38"/>
                                        </p:tgtEl>
                                        <p:attrNameLst>
                                          <p:attrName>ppt_w</p:attrName>
                                        </p:attrNameLst>
                                      </p:cBhvr>
                                      <p:tavLst>
                                        <p:tav tm="0">
                                          <p:val>
                                            <p:fltVal val="0"/>
                                          </p:val>
                                        </p:tav>
                                        <p:tav tm="100000">
                                          <p:val>
                                            <p:strVal val="#ppt_w"/>
                                          </p:val>
                                        </p:tav>
                                      </p:tavLst>
                                    </p:anim>
                                    <p:anim calcmode="lin" valueType="num">
                                      <p:cBhvr>
                                        <p:cTn id="65" dur="500" fill="hold"/>
                                        <p:tgtEl>
                                          <p:spTgt spid="38"/>
                                        </p:tgtEl>
                                        <p:attrNameLst>
                                          <p:attrName>ppt_h</p:attrName>
                                        </p:attrNameLst>
                                      </p:cBhvr>
                                      <p:tavLst>
                                        <p:tav tm="0">
                                          <p:val>
                                            <p:fltVal val="0"/>
                                          </p:val>
                                        </p:tav>
                                        <p:tav tm="100000">
                                          <p:val>
                                            <p:strVal val="#ppt_h"/>
                                          </p:val>
                                        </p:tav>
                                      </p:tavLst>
                                    </p:anim>
                                    <p:anim calcmode="lin" valueType="num">
                                      <p:cBhvr>
                                        <p:cTn id="66" dur="500" fill="hold"/>
                                        <p:tgtEl>
                                          <p:spTgt spid="38"/>
                                        </p:tgtEl>
                                        <p:attrNameLst>
                                          <p:attrName>style.rotation</p:attrName>
                                        </p:attrNameLst>
                                      </p:cBhvr>
                                      <p:tavLst>
                                        <p:tav tm="0">
                                          <p:val>
                                            <p:fltVal val="360"/>
                                          </p:val>
                                        </p:tav>
                                        <p:tav tm="100000">
                                          <p:val>
                                            <p:fltVal val="0"/>
                                          </p:val>
                                        </p:tav>
                                      </p:tavLst>
                                    </p:anim>
                                    <p:animEffect transition="in" filter="fade">
                                      <p:cBhvr>
                                        <p:cTn id="67" dur="500"/>
                                        <p:tgtEl>
                                          <p:spTgt spid="38"/>
                                        </p:tgtEl>
                                      </p:cBhvr>
                                    </p:animEffect>
                                  </p:childTnLst>
                                </p:cTn>
                              </p:par>
                            </p:childTnLst>
                          </p:cTn>
                        </p:par>
                        <p:par>
                          <p:cTn id="68" fill="hold">
                            <p:stCondLst>
                              <p:cond delay="7000"/>
                            </p:stCondLst>
                            <p:childTnLst>
                              <p:par>
                                <p:cTn id="69" presetID="22" presetClass="entr" presetSubtype="4" fill="hold" grpId="0" nodeType="after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wipe(down)">
                                      <p:cBhvr>
                                        <p:cTn id="71" dur="300"/>
                                        <p:tgtEl>
                                          <p:spTgt spid="22"/>
                                        </p:tgtEl>
                                      </p:cBhvr>
                                    </p:animEffect>
                                  </p:childTnLst>
                                </p:cTn>
                              </p:par>
                            </p:childTnLst>
                          </p:cTn>
                        </p:par>
                        <p:par>
                          <p:cTn id="72" fill="hold">
                            <p:stCondLst>
                              <p:cond delay="7500"/>
                            </p:stCondLst>
                            <p:childTnLst>
                              <p:par>
                                <p:cTn id="73" presetID="2" presetClass="entr" presetSubtype="1" fill="hold" nodeType="afterEffect">
                                  <p:stCondLst>
                                    <p:cond delay="0"/>
                                  </p:stCondLst>
                                  <p:childTnLst>
                                    <p:set>
                                      <p:cBhvr>
                                        <p:cTn id="74" dur="1" fill="hold">
                                          <p:stCondLst>
                                            <p:cond delay="0"/>
                                          </p:stCondLst>
                                        </p:cTn>
                                        <p:tgtEl>
                                          <p:spTgt spid="39"/>
                                        </p:tgtEl>
                                        <p:attrNameLst>
                                          <p:attrName>style.visibility</p:attrName>
                                        </p:attrNameLst>
                                      </p:cBhvr>
                                      <p:to>
                                        <p:strVal val="visible"/>
                                      </p:to>
                                    </p:set>
                                    <p:anim calcmode="lin" valueType="num">
                                      <p:cBhvr additive="base">
                                        <p:cTn id="75" dur="500" fill="hold"/>
                                        <p:tgtEl>
                                          <p:spTgt spid="39"/>
                                        </p:tgtEl>
                                        <p:attrNameLst>
                                          <p:attrName>ppt_x</p:attrName>
                                        </p:attrNameLst>
                                      </p:cBhvr>
                                      <p:tavLst>
                                        <p:tav tm="0">
                                          <p:val>
                                            <p:strVal val="#ppt_x"/>
                                          </p:val>
                                        </p:tav>
                                        <p:tav tm="100000">
                                          <p:val>
                                            <p:strVal val="#ppt_x"/>
                                          </p:val>
                                        </p:tav>
                                      </p:tavLst>
                                    </p:anim>
                                    <p:anim calcmode="lin" valueType="num">
                                      <p:cBhvr additive="base">
                                        <p:cTn id="76" dur="500" fill="hold"/>
                                        <p:tgtEl>
                                          <p:spTgt spid="39"/>
                                        </p:tgtEl>
                                        <p:attrNameLst>
                                          <p:attrName>ppt_y</p:attrName>
                                        </p:attrNameLst>
                                      </p:cBhvr>
                                      <p:tavLst>
                                        <p:tav tm="0">
                                          <p:val>
                                            <p:strVal val="0-#ppt_h/2"/>
                                          </p:val>
                                        </p:tav>
                                        <p:tav tm="100000">
                                          <p:val>
                                            <p:strVal val="#ppt_y"/>
                                          </p:val>
                                        </p:tav>
                                      </p:tavLst>
                                    </p:anim>
                                  </p:childTnLst>
                                </p:cTn>
                              </p:par>
                            </p:childTnLst>
                          </p:cTn>
                        </p:par>
                        <p:par>
                          <p:cTn id="77" fill="hold">
                            <p:stCondLst>
                              <p:cond delay="8000"/>
                            </p:stCondLst>
                            <p:childTnLst>
                              <p:par>
                                <p:cTn id="78" presetID="49" presetClass="entr" presetSubtype="0" decel="100000" fill="hold" grpId="0" nodeType="afterEffect">
                                  <p:stCondLst>
                                    <p:cond delay="0"/>
                                  </p:stCondLst>
                                  <p:childTnLst>
                                    <p:set>
                                      <p:cBhvr>
                                        <p:cTn id="79" dur="1" fill="hold">
                                          <p:stCondLst>
                                            <p:cond delay="0"/>
                                          </p:stCondLst>
                                        </p:cTn>
                                        <p:tgtEl>
                                          <p:spTgt spid="42"/>
                                        </p:tgtEl>
                                        <p:attrNameLst>
                                          <p:attrName>style.visibility</p:attrName>
                                        </p:attrNameLst>
                                      </p:cBhvr>
                                      <p:to>
                                        <p:strVal val="visible"/>
                                      </p:to>
                                    </p:set>
                                    <p:anim calcmode="lin" valueType="num">
                                      <p:cBhvr>
                                        <p:cTn id="80" dur="500" fill="hold"/>
                                        <p:tgtEl>
                                          <p:spTgt spid="42"/>
                                        </p:tgtEl>
                                        <p:attrNameLst>
                                          <p:attrName>ppt_w</p:attrName>
                                        </p:attrNameLst>
                                      </p:cBhvr>
                                      <p:tavLst>
                                        <p:tav tm="0">
                                          <p:val>
                                            <p:fltVal val="0"/>
                                          </p:val>
                                        </p:tav>
                                        <p:tav tm="100000">
                                          <p:val>
                                            <p:strVal val="#ppt_w"/>
                                          </p:val>
                                        </p:tav>
                                      </p:tavLst>
                                    </p:anim>
                                    <p:anim calcmode="lin" valueType="num">
                                      <p:cBhvr>
                                        <p:cTn id="81" dur="500" fill="hold"/>
                                        <p:tgtEl>
                                          <p:spTgt spid="42"/>
                                        </p:tgtEl>
                                        <p:attrNameLst>
                                          <p:attrName>ppt_h</p:attrName>
                                        </p:attrNameLst>
                                      </p:cBhvr>
                                      <p:tavLst>
                                        <p:tav tm="0">
                                          <p:val>
                                            <p:fltVal val="0"/>
                                          </p:val>
                                        </p:tav>
                                        <p:tav tm="100000">
                                          <p:val>
                                            <p:strVal val="#ppt_h"/>
                                          </p:val>
                                        </p:tav>
                                      </p:tavLst>
                                    </p:anim>
                                    <p:anim calcmode="lin" valueType="num">
                                      <p:cBhvr>
                                        <p:cTn id="82" dur="500" fill="hold"/>
                                        <p:tgtEl>
                                          <p:spTgt spid="42"/>
                                        </p:tgtEl>
                                        <p:attrNameLst>
                                          <p:attrName>style.rotation</p:attrName>
                                        </p:attrNameLst>
                                      </p:cBhvr>
                                      <p:tavLst>
                                        <p:tav tm="0">
                                          <p:val>
                                            <p:fltVal val="360"/>
                                          </p:val>
                                        </p:tav>
                                        <p:tav tm="100000">
                                          <p:val>
                                            <p:fltVal val="0"/>
                                          </p:val>
                                        </p:tav>
                                      </p:tavLst>
                                    </p:anim>
                                    <p:animEffect transition="in" filter="fade">
                                      <p:cBhvr>
                                        <p:cTn id="83" dur="500"/>
                                        <p:tgtEl>
                                          <p:spTgt spid="42"/>
                                        </p:tgtEl>
                                      </p:cBhvr>
                                    </p:animEffect>
                                  </p:childTnLst>
                                </p:cTn>
                              </p:par>
                            </p:childTnLst>
                          </p:cTn>
                        </p:par>
                        <p:par>
                          <p:cTn id="84" fill="hold">
                            <p:stCondLst>
                              <p:cond delay="8500"/>
                            </p:stCondLst>
                            <p:childTnLst>
                              <p:par>
                                <p:cTn id="85" presetID="22" presetClass="entr" presetSubtype="1" fill="hold" grpId="0" nodeType="after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wipe(up)">
                                      <p:cBhvr>
                                        <p:cTn id="87" dur="300"/>
                                        <p:tgtEl>
                                          <p:spTgt spid="23"/>
                                        </p:tgtEl>
                                      </p:cBhvr>
                                    </p:animEffect>
                                  </p:childTnLst>
                                </p:cTn>
                              </p:par>
                            </p:childTnLst>
                          </p:cTn>
                        </p:par>
                        <p:par>
                          <p:cTn id="88" fill="hold">
                            <p:stCondLst>
                              <p:cond delay="9000"/>
                            </p:stCondLst>
                            <p:childTnLst>
                              <p:par>
                                <p:cTn id="89" presetID="2" presetClass="entr" presetSubtype="1" fill="hold" nodeType="afterEffect">
                                  <p:stCondLst>
                                    <p:cond delay="0"/>
                                  </p:stCondLst>
                                  <p:childTnLst>
                                    <p:set>
                                      <p:cBhvr>
                                        <p:cTn id="90" dur="1" fill="hold">
                                          <p:stCondLst>
                                            <p:cond delay="0"/>
                                          </p:stCondLst>
                                        </p:cTn>
                                        <p:tgtEl>
                                          <p:spTgt spid="43"/>
                                        </p:tgtEl>
                                        <p:attrNameLst>
                                          <p:attrName>style.visibility</p:attrName>
                                        </p:attrNameLst>
                                      </p:cBhvr>
                                      <p:to>
                                        <p:strVal val="visible"/>
                                      </p:to>
                                    </p:set>
                                    <p:anim calcmode="lin" valueType="num">
                                      <p:cBhvr additive="base">
                                        <p:cTn id="91" dur="500" fill="hold"/>
                                        <p:tgtEl>
                                          <p:spTgt spid="43"/>
                                        </p:tgtEl>
                                        <p:attrNameLst>
                                          <p:attrName>ppt_x</p:attrName>
                                        </p:attrNameLst>
                                      </p:cBhvr>
                                      <p:tavLst>
                                        <p:tav tm="0">
                                          <p:val>
                                            <p:strVal val="#ppt_x"/>
                                          </p:val>
                                        </p:tav>
                                        <p:tav tm="100000">
                                          <p:val>
                                            <p:strVal val="#ppt_x"/>
                                          </p:val>
                                        </p:tav>
                                      </p:tavLst>
                                    </p:anim>
                                    <p:anim calcmode="lin" valueType="num">
                                      <p:cBhvr additive="base">
                                        <p:cTn id="92" dur="500" fill="hold"/>
                                        <p:tgtEl>
                                          <p:spTgt spid="43"/>
                                        </p:tgtEl>
                                        <p:attrNameLst>
                                          <p:attrName>ppt_y</p:attrName>
                                        </p:attrNameLst>
                                      </p:cBhvr>
                                      <p:tavLst>
                                        <p:tav tm="0">
                                          <p:val>
                                            <p:strVal val="0-#ppt_h/2"/>
                                          </p:val>
                                        </p:tav>
                                        <p:tav tm="100000">
                                          <p:val>
                                            <p:strVal val="#ppt_y"/>
                                          </p:val>
                                        </p:tav>
                                      </p:tavLst>
                                    </p:anim>
                                  </p:childTnLst>
                                </p:cTn>
                              </p:par>
                            </p:childTnLst>
                          </p:cTn>
                        </p:par>
                        <p:par>
                          <p:cTn id="93" fill="hold">
                            <p:stCondLst>
                              <p:cond delay="9500"/>
                            </p:stCondLst>
                            <p:childTnLst>
                              <p:par>
                                <p:cTn id="94" presetID="49" presetClass="entr" presetSubtype="0" decel="100000" fill="hold" grpId="0" nodeType="afterEffect">
                                  <p:stCondLst>
                                    <p:cond delay="0"/>
                                  </p:stCondLst>
                                  <p:childTnLst>
                                    <p:set>
                                      <p:cBhvr>
                                        <p:cTn id="95" dur="1" fill="hold">
                                          <p:stCondLst>
                                            <p:cond delay="0"/>
                                          </p:stCondLst>
                                        </p:cTn>
                                        <p:tgtEl>
                                          <p:spTgt spid="46"/>
                                        </p:tgtEl>
                                        <p:attrNameLst>
                                          <p:attrName>style.visibility</p:attrName>
                                        </p:attrNameLst>
                                      </p:cBhvr>
                                      <p:to>
                                        <p:strVal val="visible"/>
                                      </p:to>
                                    </p:set>
                                    <p:anim calcmode="lin" valueType="num">
                                      <p:cBhvr>
                                        <p:cTn id="96" dur="500" fill="hold"/>
                                        <p:tgtEl>
                                          <p:spTgt spid="46"/>
                                        </p:tgtEl>
                                        <p:attrNameLst>
                                          <p:attrName>ppt_w</p:attrName>
                                        </p:attrNameLst>
                                      </p:cBhvr>
                                      <p:tavLst>
                                        <p:tav tm="0">
                                          <p:val>
                                            <p:fltVal val="0"/>
                                          </p:val>
                                        </p:tav>
                                        <p:tav tm="100000">
                                          <p:val>
                                            <p:strVal val="#ppt_w"/>
                                          </p:val>
                                        </p:tav>
                                      </p:tavLst>
                                    </p:anim>
                                    <p:anim calcmode="lin" valueType="num">
                                      <p:cBhvr>
                                        <p:cTn id="97" dur="500" fill="hold"/>
                                        <p:tgtEl>
                                          <p:spTgt spid="46"/>
                                        </p:tgtEl>
                                        <p:attrNameLst>
                                          <p:attrName>ppt_h</p:attrName>
                                        </p:attrNameLst>
                                      </p:cBhvr>
                                      <p:tavLst>
                                        <p:tav tm="0">
                                          <p:val>
                                            <p:fltVal val="0"/>
                                          </p:val>
                                        </p:tav>
                                        <p:tav tm="100000">
                                          <p:val>
                                            <p:strVal val="#ppt_h"/>
                                          </p:val>
                                        </p:tav>
                                      </p:tavLst>
                                    </p:anim>
                                    <p:anim calcmode="lin" valueType="num">
                                      <p:cBhvr>
                                        <p:cTn id="98" dur="500" fill="hold"/>
                                        <p:tgtEl>
                                          <p:spTgt spid="46"/>
                                        </p:tgtEl>
                                        <p:attrNameLst>
                                          <p:attrName>style.rotation</p:attrName>
                                        </p:attrNameLst>
                                      </p:cBhvr>
                                      <p:tavLst>
                                        <p:tav tm="0">
                                          <p:val>
                                            <p:fltVal val="360"/>
                                          </p:val>
                                        </p:tav>
                                        <p:tav tm="100000">
                                          <p:val>
                                            <p:fltVal val="0"/>
                                          </p:val>
                                        </p:tav>
                                      </p:tavLst>
                                    </p:anim>
                                    <p:animEffect transition="in" filter="fade">
                                      <p:cBhvr>
                                        <p:cTn id="99" dur="500"/>
                                        <p:tgtEl>
                                          <p:spTgt spid="46"/>
                                        </p:tgtEl>
                                      </p:cBhvr>
                                    </p:animEffect>
                                  </p:childTnLst>
                                </p:cTn>
                              </p:par>
                            </p:childTnLst>
                          </p:cTn>
                        </p:par>
                        <p:par>
                          <p:cTn id="100" fill="hold">
                            <p:stCondLst>
                              <p:cond delay="10000"/>
                            </p:stCondLst>
                            <p:childTnLst>
                              <p:par>
                                <p:cTn id="101" presetID="22" presetClass="entr" presetSubtype="4" fill="hold" grpId="0" nodeType="after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wipe(down)">
                                      <p:cBhvr>
                                        <p:cTn id="103" dur="300"/>
                                        <p:tgtEl>
                                          <p:spTgt spid="24"/>
                                        </p:tgtEl>
                                      </p:cBhvr>
                                    </p:animEffect>
                                  </p:childTnLst>
                                </p:cTn>
                              </p:par>
                            </p:childTnLst>
                          </p:cTn>
                        </p:par>
                        <p:par>
                          <p:cTn id="104" fill="hold">
                            <p:stCondLst>
                              <p:cond delay="10500"/>
                            </p:stCondLst>
                            <p:childTnLst>
                              <p:par>
                                <p:cTn id="105" presetID="2" presetClass="entr" presetSubtype="1" fill="hold" nodeType="afterEffect">
                                  <p:stCondLst>
                                    <p:cond delay="0"/>
                                  </p:stCondLst>
                                  <p:childTnLst>
                                    <p:set>
                                      <p:cBhvr>
                                        <p:cTn id="106" dur="1" fill="hold">
                                          <p:stCondLst>
                                            <p:cond delay="0"/>
                                          </p:stCondLst>
                                        </p:cTn>
                                        <p:tgtEl>
                                          <p:spTgt spid="47"/>
                                        </p:tgtEl>
                                        <p:attrNameLst>
                                          <p:attrName>style.visibility</p:attrName>
                                        </p:attrNameLst>
                                      </p:cBhvr>
                                      <p:to>
                                        <p:strVal val="visible"/>
                                      </p:to>
                                    </p:set>
                                    <p:anim calcmode="lin" valueType="num">
                                      <p:cBhvr additive="base">
                                        <p:cTn id="107" dur="500" fill="hold"/>
                                        <p:tgtEl>
                                          <p:spTgt spid="47"/>
                                        </p:tgtEl>
                                        <p:attrNameLst>
                                          <p:attrName>ppt_x</p:attrName>
                                        </p:attrNameLst>
                                      </p:cBhvr>
                                      <p:tavLst>
                                        <p:tav tm="0">
                                          <p:val>
                                            <p:strVal val="#ppt_x"/>
                                          </p:val>
                                        </p:tav>
                                        <p:tav tm="100000">
                                          <p:val>
                                            <p:strVal val="#ppt_x"/>
                                          </p:val>
                                        </p:tav>
                                      </p:tavLst>
                                    </p:anim>
                                    <p:anim calcmode="lin" valueType="num">
                                      <p:cBhvr additive="base">
                                        <p:cTn id="108" dur="500" fill="hold"/>
                                        <p:tgtEl>
                                          <p:spTgt spid="47"/>
                                        </p:tgtEl>
                                        <p:attrNameLst>
                                          <p:attrName>ppt_y</p:attrName>
                                        </p:attrNameLst>
                                      </p:cBhvr>
                                      <p:tavLst>
                                        <p:tav tm="0">
                                          <p:val>
                                            <p:strVal val="0-#ppt_h/2"/>
                                          </p:val>
                                        </p:tav>
                                        <p:tav tm="100000">
                                          <p:val>
                                            <p:strVal val="#ppt_y"/>
                                          </p:val>
                                        </p:tav>
                                      </p:tavLst>
                                    </p:anim>
                                  </p:childTnLst>
                                </p:cTn>
                              </p:par>
                            </p:childTnLst>
                          </p:cTn>
                        </p:par>
                        <p:par>
                          <p:cTn id="109" fill="hold">
                            <p:stCondLst>
                              <p:cond delay="11000"/>
                            </p:stCondLst>
                            <p:childTnLst>
                              <p:par>
                                <p:cTn id="110" presetID="49" presetClass="entr" presetSubtype="0" decel="100000" fill="hold" grpId="0" nodeType="afterEffect">
                                  <p:stCondLst>
                                    <p:cond delay="0"/>
                                  </p:stCondLst>
                                  <p:childTnLst>
                                    <p:set>
                                      <p:cBhvr>
                                        <p:cTn id="111" dur="1" fill="hold">
                                          <p:stCondLst>
                                            <p:cond delay="0"/>
                                          </p:stCondLst>
                                        </p:cTn>
                                        <p:tgtEl>
                                          <p:spTgt spid="50"/>
                                        </p:tgtEl>
                                        <p:attrNameLst>
                                          <p:attrName>style.visibility</p:attrName>
                                        </p:attrNameLst>
                                      </p:cBhvr>
                                      <p:to>
                                        <p:strVal val="visible"/>
                                      </p:to>
                                    </p:set>
                                    <p:anim calcmode="lin" valueType="num">
                                      <p:cBhvr>
                                        <p:cTn id="112" dur="500" fill="hold"/>
                                        <p:tgtEl>
                                          <p:spTgt spid="50"/>
                                        </p:tgtEl>
                                        <p:attrNameLst>
                                          <p:attrName>ppt_w</p:attrName>
                                        </p:attrNameLst>
                                      </p:cBhvr>
                                      <p:tavLst>
                                        <p:tav tm="0">
                                          <p:val>
                                            <p:fltVal val="0"/>
                                          </p:val>
                                        </p:tav>
                                        <p:tav tm="100000">
                                          <p:val>
                                            <p:strVal val="#ppt_w"/>
                                          </p:val>
                                        </p:tav>
                                      </p:tavLst>
                                    </p:anim>
                                    <p:anim calcmode="lin" valueType="num">
                                      <p:cBhvr>
                                        <p:cTn id="113" dur="500" fill="hold"/>
                                        <p:tgtEl>
                                          <p:spTgt spid="50"/>
                                        </p:tgtEl>
                                        <p:attrNameLst>
                                          <p:attrName>ppt_h</p:attrName>
                                        </p:attrNameLst>
                                      </p:cBhvr>
                                      <p:tavLst>
                                        <p:tav tm="0">
                                          <p:val>
                                            <p:fltVal val="0"/>
                                          </p:val>
                                        </p:tav>
                                        <p:tav tm="100000">
                                          <p:val>
                                            <p:strVal val="#ppt_h"/>
                                          </p:val>
                                        </p:tav>
                                      </p:tavLst>
                                    </p:anim>
                                    <p:anim calcmode="lin" valueType="num">
                                      <p:cBhvr>
                                        <p:cTn id="114" dur="500" fill="hold"/>
                                        <p:tgtEl>
                                          <p:spTgt spid="50"/>
                                        </p:tgtEl>
                                        <p:attrNameLst>
                                          <p:attrName>style.rotation</p:attrName>
                                        </p:attrNameLst>
                                      </p:cBhvr>
                                      <p:tavLst>
                                        <p:tav tm="0">
                                          <p:val>
                                            <p:fltVal val="360"/>
                                          </p:val>
                                        </p:tav>
                                        <p:tav tm="100000">
                                          <p:val>
                                            <p:fltVal val="0"/>
                                          </p:val>
                                        </p:tav>
                                      </p:tavLst>
                                    </p:anim>
                                    <p:animEffect transition="in" filter="fade">
                                      <p:cBhvr>
                                        <p:cTn id="115" dur="500"/>
                                        <p:tgtEl>
                                          <p:spTgt spid="50"/>
                                        </p:tgtEl>
                                      </p:cBhvr>
                                    </p:animEffect>
                                  </p:childTnLst>
                                </p:cTn>
                              </p:par>
                            </p:childTnLst>
                          </p:cTn>
                        </p:par>
                        <p:par>
                          <p:cTn id="116" fill="hold">
                            <p:stCondLst>
                              <p:cond delay="11500"/>
                            </p:stCondLst>
                            <p:childTnLst>
                              <p:par>
                                <p:cTn id="117" presetID="22" presetClass="entr" presetSubtype="1" fill="hold" grpId="0" nodeType="afterEffect">
                                  <p:stCondLst>
                                    <p:cond delay="0"/>
                                  </p:stCondLst>
                                  <p:childTnLst>
                                    <p:set>
                                      <p:cBhvr>
                                        <p:cTn id="118" dur="1" fill="hold">
                                          <p:stCondLst>
                                            <p:cond delay="0"/>
                                          </p:stCondLst>
                                        </p:cTn>
                                        <p:tgtEl>
                                          <p:spTgt spid="21"/>
                                        </p:tgtEl>
                                        <p:attrNameLst>
                                          <p:attrName>style.visibility</p:attrName>
                                        </p:attrNameLst>
                                      </p:cBhvr>
                                      <p:to>
                                        <p:strVal val="visible"/>
                                      </p:to>
                                    </p:set>
                                    <p:animEffect transition="in" filter="wipe(up)">
                                      <p:cBhvr>
                                        <p:cTn id="119" dur="300"/>
                                        <p:tgtEl>
                                          <p:spTgt spid="21"/>
                                        </p:tgtEl>
                                      </p:cBhvr>
                                    </p:animEffect>
                                  </p:childTnLst>
                                </p:cTn>
                              </p:par>
                            </p:childTnLst>
                          </p:cTn>
                        </p:par>
                        <p:par>
                          <p:cTn id="120" fill="hold">
                            <p:stCondLst>
                              <p:cond delay="12000"/>
                            </p:stCondLst>
                            <p:childTnLst>
                              <p:par>
                                <p:cTn id="121" presetID="2" presetClass="entr" presetSubtype="1" fill="hold" nodeType="afterEffect">
                                  <p:stCondLst>
                                    <p:cond delay="0"/>
                                  </p:stCondLst>
                                  <p:childTnLst>
                                    <p:set>
                                      <p:cBhvr>
                                        <p:cTn id="122" dur="1" fill="hold">
                                          <p:stCondLst>
                                            <p:cond delay="0"/>
                                          </p:stCondLst>
                                        </p:cTn>
                                        <p:tgtEl>
                                          <p:spTgt spid="51"/>
                                        </p:tgtEl>
                                        <p:attrNameLst>
                                          <p:attrName>style.visibility</p:attrName>
                                        </p:attrNameLst>
                                      </p:cBhvr>
                                      <p:to>
                                        <p:strVal val="visible"/>
                                      </p:to>
                                    </p:set>
                                    <p:anim calcmode="lin" valueType="num">
                                      <p:cBhvr additive="base">
                                        <p:cTn id="123" dur="500" fill="hold"/>
                                        <p:tgtEl>
                                          <p:spTgt spid="51"/>
                                        </p:tgtEl>
                                        <p:attrNameLst>
                                          <p:attrName>ppt_x</p:attrName>
                                        </p:attrNameLst>
                                      </p:cBhvr>
                                      <p:tavLst>
                                        <p:tav tm="0">
                                          <p:val>
                                            <p:strVal val="#ppt_x"/>
                                          </p:val>
                                        </p:tav>
                                        <p:tav tm="100000">
                                          <p:val>
                                            <p:strVal val="#ppt_x"/>
                                          </p:val>
                                        </p:tav>
                                      </p:tavLst>
                                    </p:anim>
                                    <p:anim calcmode="lin" valueType="num">
                                      <p:cBhvr additive="base">
                                        <p:cTn id="124" dur="500" fill="hold"/>
                                        <p:tgtEl>
                                          <p:spTgt spid="51"/>
                                        </p:tgtEl>
                                        <p:attrNameLst>
                                          <p:attrName>ppt_y</p:attrName>
                                        </p:attrNameLst>
                                      </p:cBhvr>
                                      <p:tavLst>
                                        <p:tav tm="0">
                                          <p:val>
                                            <p:strVal val="0-#ppt_h/2"/>
                                          </p:val>
                                        </p:tav>
                                        <p:tav tm="100000">
                                          <p:val>
                                            <p:strVal val="#ppt_y"/>
                                          </p:val>
                                        </p:tav>
                                      </p:tavLst>
                                    </p:anim>
                                  </p:childTnLst>
                                </p:cTn>
                              </p:par>
                            </p:childTnLst>
                          </p:cTn>
                        </p:par>
                        <p:par>
                          <p:cTn id="125" fill="hold">
                            <p:stCondLst>
                              <p:cond delay="12500"/>
                            </p:stCondLst>
                            <p:childTnLst>
                              <p:par>
                                <p:cTn id="126" presetID="49" presetClass="entr" presetSubtype="0" decel="100000" fill="hold" grpId="0" nodeType="afterEffect">
                                  <p:stCondLst>
                                    <p:cond delay="0"/>
                                  </p:stCondLst>
                                  <p:childTnLst>
                                    <p:set>
                                      <p:cBhvr>
                                        <p:cTn id="127" dur="1" fill="hold">
                                          <p:stCondLst>
                                            <p:cond delay="0"/>
                                          </p:stCondLst>
                                        </p:cTn>
                                        <p:tgtEl>
                                          <p:spTgt spid="54"/>
                                        </p:tgtEl>
                                        <p:attrNameLst>
                                          <p:attrName>style.visibility</p:attrName>
                                        </p:attrNameLst>
                                      </p:cBhvr>
                                      <p:to>
                                        <p:strVal val="visible"/>
                                      </p:to>
                                    </p:set>
                                    <p:anim calcmode="lin" valueType="num">
                                      <p:cBhvr>
                                        <p:cTn id="128" dur="500" fill="hold"/>
                                        <p:tgtEl>
                                          <p:spTgt spid="54"/>
                                        </p:tgtEl>
                                        <p:attrNameLst>
                                          <p:attrName>ppt_w</p:attrName>
                                        </p:attrNameLst>
                                      </p:cBhvr>
                                      <p:tavLst>
                                        <p:tav tm="0">
                                          <p:val>
                                            <p:fltVal val="0"/>
                                          </p:val>
                                        </p:tav>
                                        <p:tav tm="100000">
                                          <p:val>
                                            <p:strVal val="#ppt_w"/>
                                          </p:val>
                                        </p:tav>
                                      </p:tavLst>
                                    </p:anim>
                                    <p:anim calcmode="lin" valueType="num">
                                      <p:cBhvr>
                                        <p:cTn id="129" dur="500" fill="hold"/>
                                        <p:tgtEl>
                                          <p:spTgt spid="54"/>
                                        </p:tgtEl>
                                        <p:attrNameLst>
                                          <p:attrName>ppt_h</p:attrName>
                                        </p:attrNameLst>
                                      </p:cBhvr>
                                      <p:tavLst>
                                        <p:tav tm="0">
                                          <p:val>
                                            <p:fltVal val="0"/>
                                          </p:val>
                                        </p:tav>
                                        <p:tav tm="100000">
                                          <p:val>
                                            <p:strVal val="#ppt_h"/>
                                          </p:val>
                                        </p:tav>
                                      </p:tavLst>
                                    </p:anim>
                                    <p:anim calcmode="lin" valueType="num">
                                      <p:cBhvr>
                                        <p:cTn id="130" dur="500" fill="hold"/>
                                        <p:tgtEl>
                                          <p:spTgt spid="54"/>
                                        </p:tgtEl>
                                        <p:attrNameLst>
                                          <p:attrName>style.rotation</p:attrName>
                                        </p:attrNameLst>
                                      </p:cBhvr>
                                      <p:tavLst>
                                        <p:tav tm="0">
                                          <p:val>
                                            <p:fltVal val="360"/>
                                          </p:val>
                                        </p:tav>
                                        <p:tav tm="100000">
                                          <p:val>
                                            <p:fltVal val="0"/>
                                          </p:val>
                                        </p:tav>
                                      </p:tavLst>
                                    </p:anim>
                                    <p:animEffect transition="in" filter="fade">
                                      <p:cBhvr>
                                        <p:cTn id="131" dur="500"/>
                                        <p:tgtEl>
                                          <p:spTgt spid="54"/>
                                        </p:tgtEl>
                                      </p:cBhvr>
                                    </p:animEffect>
                                  </p:childTnLst>
                                </p:cTn>
                              </p:par>
                            </p:childTnLst>
                          </p:cTn>
                        </p:par>
                        <p:par>
                          <p:cTn id="132" fill="hold">
                            <p:stCondLst>
                              <p:cond delay="13000"/>
                            </p:stCondLst>
                            <p:childTnLst>
                              <p:par>
                                <p:cTn id="133" presetID="22" presetClass="entr" presetSubtype="1" fill="hold" grpId="0" nodeType="afterEffect">
                                  <p:stCondLst>
                                    <p:cond delay="0"/>
                                  </p:stCondLst>
                                  <p:childTnLst>
                                    <p:set>
                                      <p:cBhvr>
                                        <p:cTn id="134" dur="1" fill="hold">
                                          <p:stCondLst>
                                            <p:cond delay="0"/>
                                          </p:stCondLst>
                                        </p:cTn>
                                        <p:tgtEl>
                                          <p:spTgt spid="25"/>
                                        </p:tgtEl>
                                        <p:attrNameLst>
                                          <p:attrName>style.visibility</p:attrName>
                                        </p:attrNameLst>
                                      </p:cBhvr>
                                      <p:to>
                                        <p:strVal val="visible"/>
                                      </p:to>
                                    </p:set>
                                    <p:animEffect transition="in" filter="wipe(up)">
                                      <p:cBhvr>
                                        <p:cTn id="135" dur="500"/>
                                        <p:tgtEl>
                                          <p:spTgt spid="25"/>
                                        </p:tgtEl>
                                      </p:cBhvr>
                                    </p:animEffect>
                                  </p:childTnLst>
                                </p:cTn>
                              </p:par>
                            </p:childTnLst>
                          </p:cTn>
                        </p:par>
                        <p:par>
                          <p:cTn id="136" fill="hold">
                            <p:stCondLst>
                              <p:cond delay="13500"/>
                            </p:stCondLst>
                            <p:childTnLst>
                              <p:par>
                                <p:cTn id="137" presetID="22" presetClass="entr" presetSubtype="1" fill="hold" grpId="0" nodeType="afterEffect">
                                  <p:stCondLst>
                                    <p:cond delay="0"/>
                                  </p:stCondLst>
                                  <p:childTnLst>
                                    <p:set>
                                      <p:cBhvr>
                                        <p:cTn id="138" dur="1" fill="hold">
                                          <p:stCondLst>
                                            <p:cond delay="0"/>
                                          </p:stCondLst>
                                        </p:cTn>
                                        <p:tgtEl>
                                          <p:spTgt spid="26"/>
                                        </p:tgtEl>
                                        <p:attrNameLst>
                                          <p:attrName>style.visibility</p:attrName>
                                        </p:attrNameLst>
                                      </p:cBhvr>
                                      <p:to>
                                        <p:strVal val="visible"/>
                                      </p:to>
                                    </p:set>
                                    <p:animEffect transition="in" filter="wipe(up)">
                                      <p:cBhvr>
                                        <p:cTn id="139" dur="500"/>
                                        <p:tgtEl>
                                          <p:spTgt spid="26"/>
                                        </p:tgtEl>
                                      </p:cBhvr>
                                    </p:animEffect>
                                  </p:childTnLst>
                                </p:cTn>
                              </p:par>
                            </p:childTnLst>
                          </p:cTn>
                        </p:par>
                        <p:par>
                          <p:cTn id="140" fill="hold">
                            <p:stCondLst>
                              <p:cond delay="14000"/>
                            </p:stCondLst>
                            <p:childTnLst>
                              <p:par>
                                <p:cTn id="141" presetID="22" presetClass="entr" presetSubtype="1" fill="hold" grpId="0" nodeType="afterEffect">
                                  <p:stCondLst>
                                    <p:cond delay="0"/>
                                  </p:stCondLst>
                                  <p:childTnLst>
                                    <p:set>
                                      <p:cBhvr>
                                        <p:cTn id="142" dur="1" fill="hold">
                                          <p:stCondLst>
                                            <p:cond delay="0"/>
                                          </p:stCondLst>
                                        </p:cTn>
                                        <p:tgtEl>
                                          <p:spTgt spid="27"/>
                                        </p:tgtEl>
                                        <p:attrNameLst>
                                          <p:attrName>style.visibility</p:attrName>
                                        </p:attrNameLst>
                                      </p:cBhvr>
                                      <p:to>
                                        <p:strVal val="visible"/>
                                      </p:to>
                                    </p:set>
                                    <p:animEffect transition="in" filter="wipe(up)">
                                      <p:cBhvr>
                                        <p:cTn id="143" dur="500"/>
                                        <p:tgtEl>
                                          <p:spTgt spid="27"/>
                                        </p:tgtEl>
                                      </p:cBhvr>
                                    </p:animEffect>
                                  </p:childTnLst>
                                </p:cTn>
                              </p:par>
                            </p:childTnLst>
                          </p:cTn>
                        </p:par>
                        <p:par>
                          <p:cTn id="144" fill="hold">
                            <p:stCondLst>
                              <p:cond delay="14500"/>
                            </p:stCondLst>
                            <p:childTnLst>
                              <p:par>
                                <p:cTn id="145" presetID="22" presetClass="entr" presetSubtype="1" fill="hold" grpId="0" nodeType="afterEffect">
                                  <p:stCondLst>
                                    <p:cond delay="0"/>
                                  </p:stCondLst>
                                  <p:childTnLst>
                                    <p:set>
                                      <p:cBhvr>
                                        <p:cTn id="146" dur="1" fill="hold">
                                          <p:stCondLst>
                                            <p:cond delay="0"/>
                                          </p:stCondLst>
                                        </p:cTn>
                                        <p:tgtEl>
                                          <p:spTgt spid="28"/>
                                        </p:tgtEl>
                                        <p:attrNameLst>
                                          <p:attrName>style.visibility</p:attrName>
                                        </p:attrNameLst>
                                      </p:cBhvr>
                                      <p:to>
                                        <p:strVal val="visible"/>
                                      </p:to>
                                    </p:set>
                                    <p:animEffect transition="in" filter="wipe(up)">
                                      <p:cBhvr>
                                        <p:cTn id="147" dur="500"/>
                                        <p:tgtEl>
                                          <p:spTgt spid="28"/>
                                        </p:tgtEl>
                                      </p:cBhvr>
                                    </p:animEffect>
                                  </p:childTnLst>
                                </p:cTn>
                              </p:par>
                            </p:childTnLst>
                          </p:cTn>
                        </p:par>
                        <p:par>
                          <p:cTn id="148" fill="hold">
                            <p:stCondLst>
                              <p:cond delay="15000"/>
                            </p:stCondLst>
                            <p:childTnLst>
                              <p:par>
                                <p:cTn id="149" presetID="22" presetClass="entr" presetSubtype="1" fill="hold" grpId="0" nodeType="afterEffect">
                                  <p:stCondLst>
                                    <p:cond delay="0"/>
                                  </p:stCondLst>
                                  <p:childTnLst>
                                    <p:set>
                                      <p:cBhvr>
                                        <p:cTn id="150" dur="1" fill="hold">
                                          <p:stCondLst>
                                            <p:cond delay="0"/>
                                          </p:stCondLst>
                                        </p:cTn>
                                        <p:tgtEl>
                                          <p:spTgt spid="29"/>
                                        </p:tgtEl>
                                        <p:attrNameLst>
                                          <p:attrName>style.visibility</p:attrName>
                                        </p:attrNameLst>
                                      </p:cBhvr>
                                      <p:to>
                                        <p:strVal val="visible"/>
                                      </p:to>
                                    </p:set>
                                    <p:animEffect transition="in" filter="wipe(up)">
                                      <p:cBhvr>
                                        <p:cTn id="151" dur="500"/>
                                        <p:tgtEl>
                                          <p:spTgt spid="29"/>
                                        </p:tgtEl>
                                      </p:cBhvr>
                                    </p:animEffect>
                                  </p:childTnLst>
                                </p:cTn>
                              </p:par>
                            </p:childTnLst>
                          </p:cTn>
                        </p:par>
                        <p:par>
                          <p:cTn id="152" fill="hold">
                            <p:stCondLst>
                              <p:cond delay="15500"/>
                            </p:stCondLst>
                            <p:childTnLst>
                              <p:par>
                                <p:cTn id="153" presetID="22" presetClass="entr" presetSubtype="1" fill="hold" grpId="0" nodeType="afterEffect">
                                  <p:stCondLst>
                                    <p:cond delay="0"/>
                                  </p:stCondLst>
                                  <p:childTnLst>
                                    <p:set>
                                      <p:cBhvr>
                                        <p:cTn id="154" dur="1" fill="hold">
                                          <p:stCondLst>
                                            <p:cond delay="0"/>
                                          </p:stCondLst>
                                        </p:cTn>
                                        <p:tgtEl>
                                          <p:spTgt spid="30"/>
                                        </p:tgtEl>
                                        <p:attrNameLst>
                                          <p:attrName>style.visibility</p:attrName>
                                        </p:attrNameLst>
                                      </p:cBhvr>
                                      <p:to>
                                        <p:strVal val="visible"/>
                                      </p:to>
                                    </p:set>
                                    <p:animEffect transition="in" filter="wipe(up)">
                                      <p:cBhvr>
                                        <p:cTn id="155" dur="500"/>
                                        <p:tgtEl>
                                          <p:spTgt spid="30"/>
                                        </p:tgtEl>
                                      </p:cBhvr>
                                    </p:animEffect>
                                  </p:childTnLst>
                                </p:cTn>
                              </p:par>
                            </p:childTnLst>
                          </p:cTn>
                        </p:par>
                        <p:par>
                          <p:cTn id="156" fill="hold">
                            <p:stCondLst>
                              <p:cond delay="16000"/>
                            </p:stCondLst>
                            <p:childTnLst>
                              <p:par>
                                <p:cTn id="157" presetID="42" presetClass="entr" presetSubtype="0" fill="hold" grpId="0" nodeType="afterEffect">
                                  <p:stCondLst>
                                    <p:cond delay="0"/>
                                  </p:stCondLst>
                                  <p:childTnLst>
                                    <p:set>
                                      <p:cBhvr>
                                        <p:cTn id="158" dur="1" fill="hold">
                                          <p:stCondLst>
                                            <p:cond delay="0"/>
                                          </p:stCondLst>
                                        </p:cTn>
                                        <p:tgtEl>
                                          <p:spTgt spid="59"/>
                                        </p:tgtEl>
                                        <p:attrNameLst>
                                          <p:attrName>style.visibility</p:attrName>
                                        </p:attrNameLst>
                                      </p:cBhvr>
                                      <p:to>
                                        <p:strVal val="visible"/>
                                      </p:to>
                                    </p:set>
                                    <p:animEffect transition="in" filter="fade">
                                      <p:cBhvr>
                                        <p:cTn id="159" dur="1000"/>
                                        <p:tgtEl>
                                          <p:spTgt spid="59"/>
                                        </p:tgtEl>
                                      </p:cBhvr>
                                    </p:animEffect>
                                    <p:anim calcmode="lin" valueType="num">
                                      <p:cBhvr>
                                        <p:cTn id="160" dur="1000" fill="hold"/>
                                        <p:tgtEl>
                                          <p:spTgt spid="59"/>
                                        </p:tgtEl>
                                        <p:attrNameLst>
                                          <p:attrName>ppt_x</p:attrName>
                                        </p:attrNameLst>
                                      </p:cBhvr>
                                      <p:tavLst>
                                        <p:tav tm="0">
                                          <p:val>
                                            <p:strVal val="#ppt_x"/>
                                          </p:val>
                                        </p:tav>
                                        <p:tav tm="100000">
                                          <p:val>
                                            <p:strVal val="#ppt_x"/>
                                          </p:val>
                                        </p:tav>
                                      </p:tavLst>
                                    </p:anim>
                                    <p:anim calcmode="lin" valueType="num">
                                      <p:cBhvr>
                                        <p:cTn id="161"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p:bldP spid="26" grpId="0"/>
      <p:bldP spid="27" grpId="0"/>
      <p:bldP spid="28" grpId="0"/>
      <p:bldP spid="29" grpId="0"/>
      <p:bldP spid="30" grpId="0"/>
      <p:bldP spid="34" grpId="0"/>
      <p:bldP spid="38" grpId="0"/>
      <p:bldP spid="42" grpId="0"/>
      <p:bldP spid="46" grpId="0"/>
      <p:bldP spid="50" grpId="0"/>
      <p:bldP spid="54" grpId="0"/>
      <p:bldP spid="5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88018" y="3715115"/>
            <a:ext cx="10058400" cy="2877820"/>
          </a:xfrm>
          <a:prstGeom prst="rect">
            <a:avLst/>
          </a:prstGeom>
        </p:spPr>
      </p:pic>
      <p:sp>
        <p:nvSpPr>
          <p:cNvPr id="4" name="矩形 3"/>
          <p:cNvSpPr/>
          <p:nvPr/>
        </p:nvSpPr>
        <p:spPr>
          <a:xfrm>
            <a:off x="1327551" y="962873"/>
            <a:ext cx="2976331" cy="576064"/>
          </a:xfrm>
          <a:prstGeom prst="rect">
            <a:avLst/>
          </a:prstGeom>
          <a:solidFill>
            <a:srgbClr val="FF6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solidFill>
                  <a:schemeClr val="bg1"/>
                </a:solidFill>
              </a:rPr>
              <a:t>CHAPTER  </a:t>
            </a:r>
            <a:r>
              <a:rPr lang="en-US" altLang="zh-CN" sz="2400" dirty="0" smtClean="0">
                <a:solidFill>
                  <a:schemeClr val="bg1"/>
                </a:solidFill>
              </a:rPr>
              <a:t> THREE</a:t>
            </a:r>
            <a:endParaRPr lang="en-US" altLang="zh-CN" sz="2400" dirty="0">
              <a:solidFill>
                <a:schemeClr val="bg1"/>
              </a:solidFill>
            </a:endParaRPr>
          </a:p>
        </p:txBody>
      </p:sp>
      <p:sp>
        <p:nvSpPr>
          <p:cNvPr id="5" name="TextBox 4"/>
          <p:cNvSpPr txBox="1"/>
          <p:nvPr/>
        </p:nvSpPr>
        <p:spPr>
          <a:xfrm>
            <a:off x="1262504" y="1659728"/>
            <a:ext cx="3467616" cy="1077218"/>
          </a:xfrm>
          <a:prstGeom prst="rect">
            <a:avLst/>
          </a:prstGeom>
          <a:noFill/>
        </p:spPr>
        <p:txBody>
          <a:bodyPr wrap="none" rtlCol="0">
            <a:spAutoFit/>
          </a:bodyPr>
          <a:lstStyle/>
          <a:p>
            <a:r>
              <a:rPr lang="zh-CN" altLang="en-US" sz="6400" b="1" dirty="0" smtClean="0">
                <a:solidFill>
                  <a:schemeClr val="bg1"/>
                </a:solidFill>
              </a:rPr>
              <a:t>教学过程</a:t>
            </a:r>
            <a:endParaRPr lang="zh-CN" altLang="en-US" sz="6400" b="1" dirty="0">
              <a:solidFill>
                <a:schemeClr val="bg1"/>
              </a:solidFill>
            </a:endParaRPr>
          </a:p>
        </p:txBody>
      </p:sp>
      <p:cxnSp>
        <p:nvCxnSpPr>
          <p:cNvPr id="6" name="直接连接符 5"/>
          <p:cNvCxnSpPr/>
          <p:nvPr/>
        </p:nvCxnSpPr>
        <p:spPr>
          <a:xfrm>
            <a:off x="1327551" y="2787076"/>
            <a:ext cx="969707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reeform 7"/>
          <p:cNvSpPr>
            <a:spLocks noEditPoints="1"/>
          </p:cNvSpPr>
          <p:nvPr/>
        </p:nvSpPr>
        <p:spPr bwMode="auto">
          <a:xfrm>
            <a:off x="1470047" y="3017495"/>
            <a:ext cx="306661" cy="391517"/>
          </a:xfrm>
          <a:custGeom>
            <a:avLst/>
            <a:gdLst>
              <a:gd name="T0" fmla="*/ 153 w 154"/>
              <a:gd name="T1" fmla="*/ 85 h 197"/>
              <a:gd name="T2" fmla="*/ 78 w 154"/>
              <a:gd name="T3" fmla="*/ 197 h 197"/>
              <a:gd name="T4" fmla="*/ 3 w 154"/>
              <a:gd name="T5" fmla="*/ 101 h 197"/>
              <a:gd name="T6" fmla="*/ 0 w 154"/>
              <a:gd name="T7" fmla="*/ 77 h 197"/>
              <a:gd name="T8" fmla="*/ 77 w 154"/>
              <a:gd name="T9" fmla="*/ 0 h 197"/>
              <a:gd name="T10" fmla="*/ 154 w 154"/>
              <a:gd name="T11" fmla="*/ 77 h 197"/>
              <a:gd name="T12" fmla="*/ 153 w 154"/>
              <a:gd name="T13" fmla="*/ 85 h 197"/>
              <a:gd name="T14" fmla="*/ 77 w 154"/>
              <a:gd name="T15" fmla="*/ 28 h 197"/>
              <a:gd name="T16" fmla="*/ 33 w 154"/>
              <a:gd name="T17" fmla="*/ 71 h 197"/>
              <a:gd name="T18" fmla="*/ 77 w 154"/>
              <a:gd name="T19" fmla="*/ 114 h 197"/>
              <a:gd name="T20" fmla="*/ 120 w 154"/>
              <a:gd name="T21" fmla="*/ 71 h 197"/>
              <a:gd name="T22" fmla="*/ 77 w 154"/>
              <a:gd name="T23" fmla="*/ 2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4" h="197">
                <a:moveTo>
                  <a:pt x="153" y="85"/>
                </a:moveTo>
                <a:cubicBezTo>
                  <a:pt x="150" y="153"/>
                  <a:pt x="78" y="197"/>
                  <a:pt x="78" y="197"/>
                </a:cubicBezTo>
                <a:cubicBezTo>
                  <a:pt x="78" y="197"/>
                  <a:pt x="15" y="160"/>
                  <a:pt x="3" y="101"/>
                </a:cubicBezTo>
                <a:cubicBezTo>
                  <a:pt x="1" y="93"/>
                  <a:pt x="0" y="85"/>
                  <a:pt x="0" y="77"/>
                </a:cubicBezTo>
                <a:cubicBezTo>
                  <a:pt x="0" y="34"/>
                  <a:pt x="34" y="0"/>
                  <a:pt x="77" y="0"/>
                </a:cubicBezTo>
                <a:cubicBezTo>
                  <a:pt x="119" y="0"/>
                  <a:pt x="154" y="34"/>
                  <a:pt x="154" y="77"/>
                </a:cubicBezTo>
                <a:cubicBezTo>
                  <a:pt x="154" y="80"/>
                  <a:pt x="153" y="83"/>
                  <a:pt x="153" y="85"/>
                </a:cubicBezTo>
                <a:close/>
                <a:moveTo>
                  <a:pt x="77" y="28"/>
                </a:moveTo>
                <a:cubicBezTo>
                  <a:pt x="53" y="28"/>
                  <a:pt x="33" y="47"/>
                  <a:pt x="33" y="71"/>
                </a:cubicBezTo>
                <a:cubicBezTo>
                  <a:pt x="33" y="95"/>
                  <a:pt x="53" y="114"/>
                  <a:pt x="77" y="114"/>
                </a:cubicBezTo>
                <a:cubicBezTo>
                  <a:pt x="100" y="114"/>
                  <a:pt x="120" y="95"/>
                  <a:pt x="120" y="71"/>
                </a:cubicBezTo>
                <a:cubicBezTo>
                  <a:pt x="120" y="47"/>
                  <a:pt x="100" y="28"/>
                  <a:pt x="77" y="28"/>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135">
              <a:solidFill>
                <a:schemeClr val="bg1"/>
              </a:solidFill>
            </a:endParaRPr>
          </a:p>
        </p:txBody>
      </p:sp>
      <p:sp>
        <p:nvSpPr>
          <p:cNvPr id="8" name="TextBox 10"/>
          <p:cNvSpPr txBox="1"/>
          <p:nvPr/>
        </p:nvSpPr>
        <p:spPr>
          <a:xfrm>
            <a:off x="1903615" y="2983098"/>
            <a:ext cx="1856598" cy="379656"/>
          </a:xfrm>
          <a:prstGeom prst="rect">
            <a:avLst/>
          </a:prstGeom>
          <a:noFill/>
        </p:spPr>
        <p:txBody>
          <a:bodyPr wrap="none" rtlCol="0">
            <a:spAutoFit/>
          </a:bodyPr>
          <a:lstStyle/>
          <a:p>
            <a:r>
              <a:rPr lang="zh-CN" altLang="en-US" sz="1865" dirty="0">
                <a:solidFill>
                  <a:schemeClr val="bg1"/>
                </a:solidFill>
              </a:rPr>
              <a:t>单击添加副标题</a:t>
            </a:r>
            <a:endParaRPr lang="zh-CN" altLang="en-US" sz="1865" dirty="0">
              <a:solidFill>
                <a:schemeClr val="bg1"/>
              </a:solidFill>
            </a:endParaRPr>
          </a:p>
        </p:txBody>
      </p:sp>
      <p:sp>
        <p:nvSpPr>
          <p:cNvPr id="9" name="Freeform 7"/>
          <p:cNvSpPr>
            <a:spLocks noEditPoints="1"/>
          </p:cNvSpPr>
          <p:nvPr/>
        </p:nvSpPr>
        <p:spPr bwMode="auto">
          <a:xfrm>
            <a:off x="4772700" y="3017495"/>
            <a:ext cx="306661" cy="391517"/>
          </a:xfrm>
          <a:custGeom>
            <a:avLst/>
            <a:gdLst>
              <a:gd name="T0" fmla="*/ 153 w 154"/>
              <a:gd name="T1" fmla="*/ 85 h 197"/>
              <a:gd name="T2" fmla="*/ 78 w 154"/>
              <a:gd name="T3" fmla="*/ 197 h 197"/>
              <a:gd name="T4" fmla="*/ 3 w 154"/>
              <a:gd name="T5" fmla="*/ 101 h 197"/>
              <a:gd name="T6" fmla="*/ 0 w 154"/>
              <a:gd name="T7" fmla="*/ 77 h 197"/>
              <a:gd name="T8" fmla="*/ 77 w 154"/>
              <a:gd name="T9" fmla="*/ 0 h 197"/>
              <a:gd name="T10" fmla="*/ 154 w 154"/>
              <a:gd name="T11" fmla="*/ 77 h 197"/>
              <a:gd name="T12" fmla="*/ 153 w 154"/>
              <a:gd name="T13" fmla="*/ 85 h 197"/>
              <a:gd name="T14" fmla="*/ 77 w 154"/>
              <a:gd name="T15" fmla="*/ 28 h 197"/>
              <a:gd name="T16" fmla="*/ 33 w 154"/>
              <a:gd name="T17" fmla="*/ 71 h 197"/>
              <a:gd name="T18" fmla="*/ 77 w 154"/>
              <a:gd name="T19" fmla="*/ 114 h 197"/>
              <a:gd name="T20" fmla="*/ 120 w 154"/>
              <a:gd name="T21" fmla="*/ 71 h 197"/>
              <a:gd name="T22" fmla="*/ 77 w 154"/>
              <a:gd name="T23" fmla="*/ 2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4" h="197">
                <a:moveTo>
                  <a:pt x="153" y="85"/>
                </a:moveTo>
                <a:cubicBezTo>
                  <a:pt x="150" y="153"/>
                  <a:pt x="78" y="197"/>
                  <a:pt x="78" y="197"/>
                </a:cubicBezTo>
                <a:cubicBezTo>
                  <a:pt x="78" y="197"/>
                  <a:pt x="15" y="160"/>
                  <a:pt x="3" y="101"/>
                </a:cubicBezTo>
                <a:cubicBezTo>
                  <a:pt x="1" y="93"/>
                  <a:pt x="0" y="85"/>
                  <a:pt x="0" y="77"/>
                </a:cubicBezTo>
                <a:cubicBezTo>
                  <a:pt x="0" y="34"/>
                  <a:pt x="34" y="0"/>
                  <a:pt x="77" y="0"/>
                </a:cubicBezTo>
                <a:cubicBezTo>
                  <a:pt x="119" y="0"/>
                  <a:pt x="154" y="34"/>
                  <a:pt x="154" y="77"/>
                </a:cubicBezTo>
                <a:cubicBezTo>
                  <a:pt x="154" y="80"/>
                  <a:pt x="153" y="83"/>
                  <a:pt x="153" y="85"/>
                </a:cubicBezTo>
                <a:close/>
                <a:moveTo>
                  <a:pt x="77" y="28"/>
                </a:moveTo>
                <a:cubicBezTo>
                  <a:pt x="53" y="28"/>
                  <a:pt x="33" y="47"/>
                  <a:pt x="33" y="71"/>
                </a:cubicBezTo>
                <a:cubicBezTo>
                  <a:pt x="33" y="95"/>
                  <a:pt x="53" y="114"/>
                  <a:pt x="77" y="114"/>
                </a:cubicBezTo>
                <a:cubicBezTo>
                  <a:pt x="100" y="114"/>
                  <a:pt x="120" y="95"/>
                  <a:pt x="120" y="71"/>
                </a:cubicBezTo>
                <a:cubicBezTo>
                  <a:pt x="120" y="47"/>
                  <a:pt x="100" y="28"/>
                  <a:pt x="77" y="28"/>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135">
              <a:solidFill>
                <a:schemeClr val="bg1"/>
              </a:solidFill>
            </a:endParaRPr>
          </a:p>
        </p:txBody>
      </p:sp>
      <p:sp>
        <p:nvSpPr>
          <p:cNvPr id="10" name="TextBox 16"/>
          <p:cNvSpPr txBox="1"/>
          <p:nvPr/>
        </p:nvSpPr>
        <p:spPr>
          <a:xfrm>
            <a:off x="5115067" y="2986916"/>
            <a:ext cx="1856598" cy="379656"/>
          </a:xfrm>
          <a:prstGeom prst="rect">
            <a:avLst/>
          </a:prstGeom>
          <a:noFill/>
        </p:spPr>
        <p:txBody>
          <a:bodyPr wrap="none" rtlCol="0">
            <a:spAutoFit/>
          </a:bodyPr>
          <a:lstStyle/>
          <a:p>
            <a:r>
              <a:rPr lang="zh-CN" altLang="en-US" sz="1865" dirty="0">
                <a:solidFill>
                  <a:schemeClr val="bg1"/>
                </a:solidFill>
              </a:rPr>
              <a:t>单击添加副标题</a:t>
            </a:r>
            <a:endParaRPr lang="zh-CN" altLang="en-US" sz="1865" dirty="0">
              <a:solidFill>
                <a:schemeClr val="bg1"/>
              </a:solidFill>
            </a:endParaRPr>
          </a:p>
        </p:txBody>
      </p:sp>
      <p:sp>
        <p:nvSpPr>
          <p:cNvPr id="11" name="Freeform 7"/>
          <p:cNvSpPr>
            <a:spLocks noEditPoints="1"/>
          </p:cNvSpPr>
          <p:nvPr/>
        </p:nvSpPr>
        <p:spPr bwMode="auto">
          <a:xfrm>
            <a:off x="8075352" y="3017495"/>
            <a:ext cx="306661" cy="391517"/>
          </a:xfrm>
          <a:custGeom>
            <a:avLst/>
            <a:gdLst>
              <a:gd name="T0" fmla="*/ 153 w 154"/>
              <a:gd name="T1" fmla="*/ 85 h 197"/>
              <a:gd name="T2" fmla="*/ 78 w 154"/>
              <a:gd name="T3" fmla="*/ 197 h 197"/>
              <a:gd name="T4" fmla="*/ 3 w 154"/>
              <a:gd name="T5" fmla="*/ 101 h 197"/>
              <a:gd name="T6" fmla="*/ 0 w 154"/>
              <a:gd name="T7" fmla="*/ 77 h 197"/>
              <a:gd name="T8" fmla="*/ 77 w 154"/>
              <a:gd name="T9" fmla="*/ 0 h 197"/>
              <a:gd name="T10" fmla="*/ 154 w 154"/>
              <a:gd name="T11" fmla="*/ 77 h 197"/>
              <a:gd name="T12" fmla="*/ 153 w 154"/>
              <a:gd name="T13" fmla="*/ 85 h 197"/>
              <a:gd name="T14" fmla="*/ 77 w 154"/>
              <a:gd name="T15" fmla="*/ 28 h 197"/>
              <a:gd name="T16" fmla="*/ 33 w 154"/>
              <a:gd name="T17" fmla="*/ 71 h 197"/>
              <a:gd name="T18" fmla="*/ 77 w 154"/>
              <a:gd name="T19" fmla="*/ 114 h 197"/>
              <a:gd name="T20" fmla="*/ 120 w 154"/>
              <a:gd name="T21" fmla="*/ 71 h 197"/>
              <a:gd name="T22" fmla="*/ 77 w 154"/>
              <a:gd name="T23" fmla="*/ 2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4" h="197">
                <a:moveTo>
                  <a:pt x="153" y="85"/>
                </a:moveTo>
                <a:cubicBezTo>
                  <a:pt x="150" y="153"/>
                  <a:pt x="78" y="197"/>
                  <a:pt x="78" y="197"/>
                </a:cubicBezTo>
                <a:cubicBezTo>
                  <a:pt x="78" y="197"/>
                  <a:pt x="15" y="160"/>
                  <a:pt x="3" y="101"/>
                </a:cubicBezTo>
                <a:cubicBezTo>
                  <a:pt x="1" y="93"/>
                  <a:pt x="0" y="85"/>
                  <a:pt x="0" y="77"/>
                </a:cubicBezTo>
                <a:cubicBezTo>
                  <a:pt x="0" y="34"/>
                  <a:pt x="34" y="0"/>
                  <a:pt x="77" y="0"/>
                </a:cubicBezTo>
                <a:cubicBezTo>
                  <a:pt x="119" y="0"/>
                  <a:pt x="154" y="34"/>
                  <a:pt x="154" y="77"/>
                </a:cubicBezTo>
                <a:cubicBezTo>
                  <a:pt x="154" y="80"/>
                  <a:pt x="153" y="83"/>
                  <a:pt x="153" y="85"/>
                </a:cubicBezTo>
                <a:close/>
                <a:moveTo>
                  <a:pt x="77" y="28"/>
                </a:moveTo>
                <a:cubicBezTo>
                  <a:pt x="53" y="28"/>
                  <a:pt x="33" y="47"/>
                  <a:pt x="33" y="71"/>
                </a:cubicBezTo>
                <a:cubicBezTo>
                  <a:pt x="33" y="95"/>
                  <a:pt x="53" y="114"/>
                  <a:pt x="77" y="114"/>
                </a:cubicBezTo>
                <a:cubicBezTo>
                  <a:pt x="100" y="114"/>
                  <a:pt x="120" y="95"/>
                  <a:pt x="120" y="71"/>
                </a:cubicBezTo>
                <a:cubicBezTo>
                  <a:pt x="120" y="47"/>
                  <a:pt x="100" y="28"/>
                  <a:pt x="77" y="28"/>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135">
              <a:solidFill>
                <a:schemeClr val="bg1"/>
              </a:solidFill>
            </a:endParaRPr>
          </a:p>
        </p:txBody>
      </p:sp>
      <p:sp>
        <p:nvSpPr>
          <p:cNvPr id="12" name="TextBox 22"/>
          <p:cNvSpPr txBox="1"/>
          <p:nvPr/>
        </p:nvSpPr>
        <p:spPr>
          <a:xfrm>
            <a:off x="8479309" y="2979097"/>
            <a:ext cx="1856598" cy="379656"/>
          </a:xfrm>
          <a:prstGeom prst="rect">
            <a:avLst/>
          </a:prstGeom>
          <a:noFill/>
        </p:spPr>
        <p:txBody>
          <a:bodyPr wrap="none" rtlCol="0">
            <a:spAutoFit/>
          </a:bodyPr>
          <a:lstStyle/>
          <a:p>
            <a:r>
              <a:rPr lang="zh-CN" altLang="en-US" sz="1865" dirty="0">
                <a:solidFill>
                  <a:schemeClr val="bg1"/>
                </a:solidFill>
              </a:rPr>
              <a:t>单击添加副标题</a:t>
            </a:r>
            <a:endParaRPr lang="zh-CN" altLang="en-US" sz="1865" dirty="0">
              <a:solidFill>
                <a:schemeClr val="bg1"/>
              </a:solidFill>
            </a:endParaRPr>
          </a:p>
        </p:txBody>
      </p:sp>
      <p:sp>
        <p:nvSpPr>
          <p:cNvPr id="13" name="Freeform 7"/>
          <p:cNvSpPr>
            <a:spLocks noEditPoints="1"/>
          </p:cNvSpPr>
          <p:nvPr/>
        </p:nvSpPr>
        <p:spPr bwMode="auto">
          <a:xfrm>
            <a:off x="1470047" y="3627795"/>
            <a:ext cx="306661" cy="391517"/>
          </a:xfrm>
          <a:custGeom>
            <a:avLst/>
            <a:gdLst>
              <a:gd name="T0" fmla="*/ 153 w 154"/>
              <a:gd name="T1" fmla="*/ 85 h 197"/>
              <a:gd name="T2" fmla="*/ 78 w 154"/>
              <a:gd name="T3" fmla="*/ 197 h 197"/>
              <a:gd name="T4" fmla="*/ 3 w 154"/>
              <a:gd name="T5" fmla="*/ 101 h 197"/>
              <a:gd name="T6" fmla="*/ 0 w 154"/>
              <a:gd name="T7" fmla="*/ 77 h 197"/>
              <a:gd name="T8" fmla="*/ 77 w 154"/>
              <a:gd name="T9" fmla="*/ 0 h 197"/>
              <a:gd name="T10" fmla="*/ 154 w 154"/>
              <a:gd name="T11" fmla="*/ 77 h 197"/>
              <a:gd name="T12" fmla="*/ 153 w 154"/>
              <a:gd name="T13" fmla="*/ 85 h 197"/>
              <a:gd name="T14" fmla="*/ 77 w 154"/>
              <a:gd name="T15" fmla="*/ 28 h 197"/>
              <a:gd name="T16" fmla="*/ 33 w 154"/>
              <a:gd name="T17" fmla="*/ 71 h 197"/>
              <a:gd name="T18" fmla="*/ 77 w 154"/>
              <a:gd name="T19" fmla="*/ 114 h 197"/>
              <a:gd name="T20" fmla="*/ 120 w 154"/>
              <a:gd name="T21" fmla="*/ 71 h 197"/>
              <a:gd name="T22" fmla="*/ 77 w 154"/>
              <a:gd name="T23" fmla="*/ 2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4" h="197">
                <a:moveTo>
                  <a:pt x="153" y="85"/>
                </a:moveTo>
                <a:cubicBezTo>
                  <a:pt x="150" y="153"/>
                  <a:pt x="78" y="197"/>
                  <a:pt x="78" y="197"/>
                </a:cubicBezTo>
                <a:cubicBezTo>
                  <a:pt x="78" y="197"/>
                  <a:pt x="15" y="160"/>
                  <a:pt x="3" y="101"/>
                </a:cubicBezTo>
                <a:cubicBezTo>
                  <a:pt x="1" y="93"/>
                  <a:pt x="0" y="85"/>
                  <a:pt x="0" y="77"/>
                </a:cubicBezTo>
                <a:cubicBezTo>
                  <a:pt x="0" y="34"/>
                  <a:pt x="34" y="0"/>
                  <a:pt x="77" y="0"/>
                </a:cubicBezTo>
                <a:cubicBezTo>
                  <a:pt x="119" y="0"/>
                  <a:pt x="154" y="34"/>
                  <a:pt x="154" y="77"/>
                </a:cubicBezTo>
                <a:cubicBezTo>
                  <a:pt x="154" y="80"/>
                  <a:pt x="153" y="83"/>
                  <a:pt x="153" y="85"/>
                </a:cubicBezTo>
                <a:close/>
                <a:moveTo>
                  <a:pt x="77" y="28"/>
                </a:moveTo>
                <a:cubicBezTo>
                  <a:pt x="53" y="28"/>
                  <a:pt x="33" y="47"/>
                  <a:pt x="33" y="71"/>
                </a:cubicBezTo>
                <a:cubicBezTo>
                  <a:pt x="33" y="95"/>
                  <a:pt x="53" y="114"/>
                  <a:pt x="77" y="114"/>
                </a:cubicBezTo>
                <a:cubicBezTo>
                  <a:pt x="100" y="114"/>
                  <a:pt x="120" y="95"/>
                  <a:pt x="120" y="71"/>
                </a:cubicBezTo>
                <a:cubicBezTo>
                  <a:pt x="120" y="47"/>
                  <a:pt x="100" y="28"/>
                  <a:pt x="77" y="28"/>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135">
              <a:solidFill>
                <a:schemeClr val="bg1"/>
              </a:solidFill>
            </a:endParaRPr>
          </a:p>
        </p:txBody>
      </p:sp>
      <p:sp>
        <p:nvSpPr>
          <p:cNvPr id="14" name="TextBox 25"/>
          <p:cNvSpPr txBox="1"/>
          <p:nvPr/>
        </p:nvSpPr>
        <p:spPr>
          <a:xfrm>
            <a:off x="1852445" y="3593306"/>
            <a:ext cx="1856598" cy="379656"/>
          </a:xfrm>
          <a:prstGeom prst="rect">
            <a:avLst/>
          </a:prstGeom>
          <a:noFill/>
        </p:spPr>
        <p:txBody>
          <a:bodyPr wrap="none" rtlCol="0">
            <a:spAutoFit/>
          </a:bodyPr>
          <a:lstStyle/>
          <a:p>
            <a:r>
              <a:rPr lang="zh-CN" altLang="en-US" sz="1865" dirty="0">
                <a:solidFill>
                  <a:schemeClr val="bg1"/>
                </a:solidFill>
              </a:rPr>
              <a:t>单击添加副标题</a:t>
            </a:r>
            <a:endParaRPr lang="zh-CN" altLang="en-US" sz="1865" dirty="0">
              <a:solidFill>
                <a:schemeClr val="bg1"/>
              </a:solidFill>
            </a:endParaRPr>
          </a:p>
        </p:txBody>
      </p:sp>
      <p:sp>
        <p:nvSpPr>
          <p:cNvPr id="15" name="Freeform 7"/>
          <p:cNvSpPr>
            <a:spLocks noEditPoints="1"/>
          </p:cNvSpPr>
          <p:nvPr/>
        </p:nvSpPr>
        <p:spPr bwMode="auto">
          <a:xfrm>
            <a:off x="4772700" y="3645039"/>
            <a:ext cx="306661" cy="391517"/>
          </a:xfrm>
          <a:custGeom>
            <a:avLst/>
            <a:gdLst>
              <a:gd name="T0" fmla="*/ 153 w 154"/>
              <a:gd name="T1" fmla="*/ 85 h 197"/>
              <a:gd name="T2" fmla="*/ 78 w 154"/>
              <a:gd name="T3" fmla="*/ 197 h 197"/>
              <a:gd name="T4" fmla="*/ 3 w 154"/>
              <a:gd name="T5" fmla="*/ 101 h 197"/>
              <a:gd name="T6" fmla="*/ 0 w 154"/>
              <a:gd name="T7" fmla="*/ 77 h 197"/>
              <a:gd name="T8" fmla="*/ 77 w 154"/>
              <a:gd name="T9" fmla="*/ 0 h 197"/>
              <a:gd name="T10" fmla="*/ 154 w 154"/>
              <a:gd name="T11" fmla="*/ 77 h 197"/>
              <a:gd name="T12" fmla="*/ 153 w 154"/>
              <a:gd name="T13" fmla="*/ 85 h 197"/>
              <a:gd name="T14" fmla="*/ 77 w 154"/>
              <a:gd name="T15" fmla="*/ 28 h 197"/>
              <a:gd name="T16" fmla="*/ 33 w 154"/>
              <a:gd name="T17" fmla="*/ 71 h 197"/>
              <a:gd name="T18" fmla="*/ 77 w 154"/>
              <a:gd name="T19" fmla="*/ 114 h 197"/>
              <a:gd name="T20" fmla="*/ 120 w 154"/>
              <a:gd name="T21" fmla="*/ 71 h 197"/>
              <a:gd name="T22" fmla="*/ 77 w 154"/>
              <a:gd name="T23" fmla="*/ 2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4" h="197">
                <a:moveTo>
                  <a:pt x="153" y="85"/>
                </a:moveTo>
                <a:cubicBezTo>
                  <a:pt x="150" y="153"/>
                  <a:pt x="78" y="197"/>
                  <a:pt x="78" y="197"/>
                </a:cubicBezTo>
                <a:cubicBezTo>
                  <a:pt x="78" y="197"/>
                  <a:pt x="15" y="160"/>
                  <a:pt x="3" y="101"/>
                </a:cubicBezTo>
                <a:cubicBezTo>
                  <a:pt x="1" y="93"/>
                  <a:pt x="0" y="85"/>
                  <a:pt x="0" y="77"/>
                </a:cubicBezTo>
                <a:cubicBezTo>
                  <a:pt x="0" y="34"/>
                  <a:pt x="34" y="0"/>
                  <a:pt x="77" y="0"/>
                </a:cubicBezTo>
                <a:cubicBezTo>
                  <a:pt x="119" y="0"/>
                  <a:pt x="154" y="34"/>
                  <a:pt x="154" y="77"/>
                </a:cubicBezTo>
                <a:cubicBezTo>
                  <a:pt x="154" y="80"/>
                  <a:pt x="153" y="83"/>
                  <a:pt x="153" y="85"/>
                </a:cubicBezTo>
                <a:close/>
                <a:moveTo>
                  <a:pt x="77" y="28"/>
                </a:moveTo>
                <a:cubicBezTo>
                  <a:pt x="53" y="28"/>
                  <a:pt x="33" y="47"/>
                  <a:pt x="33" y="71"/>
                </a:cubicBezTo>
                <a:cubicBezTo>
                  <a:pt x="33" y="95"/>
                  <a:pt x="53" y="114"/>
                  <a:pt x="77" y="114"/>
                </a:cubicBezTo>
                <a:cubicBezTo>
                  <a:pt x="100" y="114"/>
                  <a:pt x="120" y="95"/>
                  <a:pt x="120" y="71"/>
                </a:cubicBezTo>
                <a:cubicBezTo>
                  <a:pt x="120" y="47"/>
                  <a:pt x="100" y="28"/>
                  <a:pt x="77" y="28"/>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135">
              <a:solidFill>
                <a:schemeClr val="bg1"/>
              </a:solidFill>
            </a:endParaRPr>
          </a:p>
        </p:txBody>
      </p:sp>
      <p:sp>
        <p:nvSpPr>
          <p:cNvPr id="16" name="TextBox 31"/>
          <p:cNvSpPr txBox="1"/>
          <p:nvPr/>
        </p:nvSpPr>
        <p:spPr>
          <a:xfrm>
            <a:off x="5115067" y="3610550"/>
            <a:ext cx="1856598" cy="379656"/>
          </a:xfrm>
          <a:prstGeom prst="rect">
            <a:avLst/>
          </a:prstGeom>
          <a:noFill/>
        </p:spPr>
        <p:txBody>
          <a:bodyPr wrap="none" rtlCol="0">
            <a:spAutoFit/>
          </a:bodyPr>
          <a:lstStyle/>
          <a:p>
            <a:r>
              <a:rPr lang="zh-CN" altLang="en-US" sz="1865" dirty="0">
                <a:solidFill>
                  <a:schemeClr val="bg1"/>
                </a:solidFill>
              </a:rPr>
              <a:t>单击添加副标题</a:t>
            </a:r>
            <a:endParaRPr lang="zh-CN" altLang="en-US" sz="1865" dirty="0">
              <a:solidFill>
                <a:schemeClr val="bg1"/>
              </a:solidFill>
            </a:endParaRPr>
          </a:p>
        </p:txBody>
      </p:sp>
      <p:sp>
        <p:nvSpPr>
          <p:cNvPr id="17" name="Freeform 7"/>
          <p:cNvSpPr>
            <a:spLocks noEditPoints="1"/>
          </p:cNvSpPr>
          <p:nvPr/>
        </p:nvSpPr>
        <p:spPr bwMode="auto">
          <a:xfrm>
            <a:off x="8075352" y="3612159"/>
            <a:ext cx="306661" cy="391517"/>
          </a:xfrm>
          <a:custGeom>
            <a:avLst/>
            <a:gdLst>
              <a:gd name="T0" fmla="*/ 153 w 154"/>
              <a:gd name="T1" fmla="*/ 85 h 197"/>
              <a:gd name="T2" fmla="*/ 78 w 154"/>
              <a:gd name="T3" fmla="*/ 197 h 197"/>
              <a:gd name="T4" fmla="*/ 3 w 154"/>
              <a:gd name="T5" fmla="*/ 101 h 197"/>
              <a:gd name="T6" fmla="*/ 0 w 154"/>
              <a:gd name="T7" fmla="*/ 77 h 197"/>
              <a:gd name="T8" fmla="*/ 77 w 154"/>
              <a:gd name="T9" fmla="*/ 0 h 197"/>
              <a:gd name="T10" fmla="*/ 154 w 154"/>
              <a:gd name="T11" fmla="*/ 77 h 197"/>
              <a:gd name="T12" fmla="*/ 153 w 154"/>
              <a:gd name="T13" fmla="*/ 85 h 197"/>
              <a:gd name="T14" fmla="*/ 77 w 154"/>
              <a:gd name="T15" fmla="*/ 28 h 197"/>
              <a:gd name="T16" fmla="*/ 33 w 154"/>
              <a:gd name="T17" fmla="*/ 71 h 197"/>
              <a:gd name="T18" fmla="*/ 77 w 154"/>
              <a:gd name="T19" fmla="*/ 114 h 197"/>
              <a:gd name="T20" fmla="*/ 120 w 154"/>
              <a:gd name="T21" fmla="*/ 71 h 197"/>
              <a:gd name="T22" fmla="*/ 77 w 154"/>
              <a:gd name="T23" fmla="*/ 2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4" h="197">
                <a:moveTo>
                  <a:pt x="153" y="85"/>
                </a:moveTo>
                <a:cubicBezTo>
                  <a:pt x="150" y="153"/>
                  <a:pt x="78" y="197"/>
                  <a:pt x="78" y="197"/>
                </a:cubicBezTo>
                <a:cubicBezTo>
                  <a:pt x="78" y="197"/>
                  <a:pt x="15" y="160"/>
                  <a:pt x="3" y="101"/>
                </a:cubicBezTo>
                <a:cubicBezTo>
                  <a:pt x="1" y="93"/>
                  <a:pt x="0" y="85"/>
                  <a:pt x="0" y="77"/>
                </a:cubicBezTo>
                <a:cubicBezTo>
                  <a:pt x="0" y="34"/>
                  <a:pt x="34" y="0"/>
                  <a:pt x="77" y="0"/>
                </a:cubicBezTo>
                <a:cubicBezTo>
                  <a:pt x="119" y="0"/>
                  <a:pt x="154" y="34"/>
                  <a:pt x="154" y="77"/>
                </a:cubicBezTo>
                <a:cubicBezTo>
                  <a:pt x="154" y="80"/>
                  <a:pt x="153" y="83"/>
                  <a:pt x="153" y="85"/>
                </a:cubicBezTo>
                <a:close/>
                <a:moveTo>
                  <a:pt x="77" y="28"/>
                </a:moveTo>
                <a:cubicBezTo>
                  <a:pt x="53" y="28"/>
                  <a:pt x="33" y="47"/>
                  <a:pt x="33" y="71"/>
                </a:cubicBezTo>
                <a:cubicBezTo>
                  <a:pt x="33" y="95"/>
                  <a:pt x="53" y="114"/>
                  <a:pt x="77" y="114"/>
                </a:cubicBezTo>
                <a:cubicBezTo>
                  <a:pt x="100" y="114"/>
                  <a:pt x="120" y="95"/>
                  <a:pt x="120" y="71"/>
                </a:cubicBezTo>
                <a:cubicBezTo>
                  <a:pt x="120" y="47"/>
                  <a:pt x="100" y="28"/>
                  <a:pt x="77" y="28"/>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135">
              <a:solidFill>
                <a:schemeClr val="bg1"/>
              </a:solidFill>
            </a:endParaRPr>
          </a:p>
        </p:txBody>
      </p:sp>
      <p:sp>
        <p:nvSpPr>
          <p:cNvPr id="18" name="TextBox 34"/>
          <p:cNvSpPr txBox="1"/>
          <p:nvPr/>
        </p:nvSpPr>
        <p:spPr>
          <a:xfrm>
            <a:off x="8487361" y="3577670"/>
            <a:ext cx="1856598" cy="379656"/>
          </a:xfrm>
          <a:prstGeom prst="rect">
            <a:avLst/>
          </a:prstGeom>
          <a:noFill/>
        </p:spPr>
        <p:txBody>
          <a:bodyPr wrap="none" rtlCol="0">
            <a:spAutoFit/>
          </a:bodyPr>
          <a:lstStyle/>
          <a:p>
            <a:r>
              <a:rPr lang="zh-CN" altLang="en-US" sz="1865" dirty="0">
                <a:solidFill>
                  <a:schemeClr val="bg1"/>
                </a:solidFill>
              </a:rPr>
              <a:t>单击添加副标题</a:t>
            </a:r>
            <a:endParaRPr lang="zh-CN" altLang="en-US" sz="1865" dirty="0">
              <a:solidFill>
                <a:schemeClr val="bg1"/>
              </a:solidFill>
            </a:endParaRPr>
          </a:p>
        </p:txBody>
      </p:sp>
      <p:pic>
        <p:nvPicPr>
          <p:cNvPr id="21" name="图片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0120" y="716814"/>
            <a:ext cx="1584943" cy="1944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500"/>
                            </p:stCondLst>
                            <p:childTnLst>
                              <p:par>
                                <p:cTn id="15" presetID="2" presetClass="entr" presetSubtype="2" decel="100000" fill="hold" grpId="0" nodeType="afterEffect">
                                  <p:stCondLst>
                                    <p:cond delay="0"/>
                                  </p:stCondLst>
                                  <p:iterate type="lt">
                                    <p:tmPct val="10000"/>
                                  </p:iterate>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149"/>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1649"/>
                            </p:stCondLst>
                            <p:childTnLst>
                              <p:par>
                                <p:cTn id="25" presetID="23" presetClass="entr" presetSubtype="36"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strVal val="(6*min(max(#ppt_w*#ppt_h,.3),1)-7.4)/-.7*#ppt_w"/>
                                          </p:val>
                                        </p:tav>
                                        <p:tav tm="100000">
                                          <p:val>
                                            <p:strVal val="#ppt_w"/>
                                          </p:val>
                                        </p:tav>
                                      </p:tavLst>
                                    </p:anim>
                                    <p:anim calcmode="lin" valueType="num">
                                      <p:cBhvr>
                                        <p:cTn id="28" dur="500" fill="hold"/>
                                        <p:tgtEl>
                                          <p:spTgt spid="7"/>
                                        </p:tgtEl>
                                        <p:attrNameLst>
                                          <p:attrName>ppt_h</p:attrName>
                                        </p:attrNameLst>
                                      </p:cBhvr>
                                      <p:tavLst>
                                        <p:tav tm="0">
                                          <p:val>
                                            <p:strVal val="(6*min(max(#ppt_w*#ppt_h,.3),1)-7.4)/-.7*#ppt_h"/>
                                          </p:val>
                                        </p:tav>
                                        <p:tav tm="100000">
                                          <p:val>
                                            <p:strVal val="#ppt_h"/>
                                          </p:val>
                                        </p:tav>
                                      </p:tavLst>
                                    </p:anim>
                                    <p:anim calcmode="lin" valueType="num">
                                      <p:cBhvr>
                                        <p:cTn id="29" dur="500" fill="hold"/>
                                        <p:tgtEl>
                                          <p:spTgt spid="7"/>
                                        </p:tgtEl>
                                        <p:attrNameLst>
                                          <p:attrName>ppt_x</p:attrName>
                                        </p:attrNameLst>
                                      </p:cBhvr>
                                      <p:tavLst>
                                        <p:tav tm="0">
                                          <p:val>
                                            <p:fltVal val="0.5"/>
                                          </p:val>
                                        </p:tav>
                                        <p:tav tm="100000">
                                          <p:val>
                                            <p:strVal val="#ppt_x"/>
                                          </p:val>
                                        </p:tav>
                                      </p:tavLst>
                                    </p:anim>
                                    <p:anim calcmode="lin" valueType="num">
                                      <p:cBhvr>
                                        <p:cTn id="30" dur="500" fill="hold"/>
                                        <p:tgtEl>
                                          <p:spTgt spid="7"/>
                                        </p:tgtEl>
                                        <p:attrNameLst>
                                          <p:attrName>ppt_y</p:attrName>
                                        </p:attrNameLst>
                                      </p:cBhvr>
                                      <p:tavLst>
                                        <p:tav tm="0">
                                          <p:val>
                                            <p:strVal val="1+(6*min(max(#ppt_w*#ppt_h,.3),1)-7.4)/-.7*#ppt_h/2"/>
                                          </p:val>
                                        </p:tav>
                                        <p:tav tm="100000">
                                          <p:val>
                                            <p:strVal val="#ppt_y"/>
                                          </p:val>
                                        </p:tav>
                                      </p:tavLst>
                                    </p:anim>
                                  </p:childTnLst>
                                </p:cTn>
                              </p:par>
                              <p:par>
                                <p:cTn id="31" presetID="23" presetClass="entr" presetSubtype="36"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strVal val="(6*min(max(#ppt_w*#ppt_h,.3),1)-7.4)/-.7*#ppt_w"/>
                                          </p:val>
                                        </p:tav>
                                        <p:tav tm="100000">
                                          <p:val>
                                            <p:strVal val="#ppt_w"/>
                                          </p:val>
                                        </p:tav>
                                      </p:tavLst>
                                    </p:anim>
                                    <p:anim calcmode="lin" valueType="num">
                                      <p:cBhvr>
                                        <p:cTn id="34" dur="500" fill="hold"/>
                                        <p:tgtEl>
                                          <p:spTgt spid="13"/>
                                        </p:tgtEl>
                                        <p:attrNameLst>
                                          <p:attrName>ppt_h</p:attrName>
                                        </p:attrNameLst>
                                      </p:cBhvr>
                                      <p:tavLst>
                                        <p:tav tm="0">
                                          <p:val>
                                            <p:strVal val="(6*min(max(#ppt_w*#ppt_h,.3),1)-7.4)/-.7*#ppt_h"/>
                                          </p:val>
                                        </p:tav>
                                        <p:tav tm="100000">
                                          <p:val>
                                            <p:strVal val="#ppt_h"/>
                                          </p:val>
                                        </p:tav>
                                      </p:tavLst>
                                    </p:anim>
                                    <p:anim calcmode="lin" valueType="num">
                                      <p:cBhvr>
                                        <p:cTn id="35" dur="500" fill="hold"/>
                                        <p:tgtEl>
                                          <p:spTgt spid="13"/>
                                        </p:tgtEl>
                                        <p:attrNameLst>
                                          <p:attrName>ppt_x</p:attrName>
                                        </p:attrNameLst>
                                      </p:cBhvr>
                                      <p:tavLst>
                                        <p:tav tm="0">
                                          <p:val>
                                            <p:fltVal val="0.5"/>
                                          </p:val>
                                        </p:tav>
                                        <p:tav tm="100000">
                                          <p:val>
                                            <p:strVal val="#ppt_x"/>
                                          </p:val>
                                        </p:tav>
                                      </p:tavLst>
                                    </p:anim>
                                    <p:anim calcmode="lin" valueType="num">
                                      <p:cBhvr>
                                        <p:cTn id="36" dur="500" fill="hold"/>
                                        <p:tgtEl>
                                          <p:spTgt spid="13"/>
                                        </p:tgtEl>
                                        <p:attrNameLst>
                                          <p:attrName>ppt_y</p:attrName>
                                        </p:attrNameLst>
                                      </p:cBhvr>
                                      <p:tavLst>
                                        <p:tav tm="0">
                                          <p:val>
                                            <p:strVal val="1+(6*min(max(#ppt_w*#ppt_h,.3),1)-7.4)/-.7*#ppt_h/2"/>
                                          </p:val>
                                        </p:tav>
                                        <p:tav tm="100000">
                                          <p:val>
                                            <p:strVal val="#ppt_y"/>
                                          </p:val>
                                        </p:tav>
                                      </p:tavLst>
                                    </p:anim>
                                  </p:childTnLst>
                                </p:cTn>
                              </p:par>
                              <p:par>
                                <p:cTn id="37" presetID="23" presetClass="entr" presetSubtype="36"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strVal val="(6*min(max(#ppt_w*#ppt_h,.3),1)-7.4)/-.7*#ppt_w"/>
                                          </p:val>
                                        </p:tav>
                                        <p:tav tm="100000">
                                          <p:val>
                                            <p:strVal val="#ppt_w"/>
                                          </p:val>
                                        </p:tav>
                                      </p:tavLst>
                                    </p:anim>
                                    <p:anim calcmode="lin" valueType="num">
                                      <p:cBhvr>
                                        <p:cTn id="40" dur="500" fill="hold"/>
                                        <p:tgtEl>
                                          <p:spTgt spid="9"/>
                                        </p:tgtEl>
                                        <p:attrNameLst>
                                          <p:attrName>ppt_h</p:attrName>
                                        </p:attrNameLst>
                                      </p:cBhvr>
                                      <p:tavLst>
                                        <p:tav tm="0">
                                          <p:val>
                                            <p:strVal val="(6*min(max(#ppt_w*#ppt_h,.3),1)-7.4)/-.7*#ppt_h"/>
                                          </p:val>
                                        </p:tav>
                                        <p:tav tm="100000">
                                          <p:val>
                                            <p:strVal val="#ppt_h"/>
                                          </p:val>
                                        </p:tav>
                                      </p:tavLst>
                                    </p:anim>
                                    <p:anim calcmode="lin" valueType="num">
                                      <p:cBhvr>
                                        <p:cTn id="41" dur="500" fill="hold"/>
                                        <p:tgtEl>
                                          <p:spTgt spid="9"/>
                                        </p:tgtEl>
                                        <p:attrNameLst>
                                          <p:attrName>ppt_x</p:attrName>
                                        </p:attrNameLst>
                                      </p:cBhvr>
                                      <p:tavLst>
                                        <p:tav tm="0">
                                          <p:val>
                                            <p:fltVal val="0.5"/>
                                          </p:val>
                                        </p:tav>
                                        <p:tav tm="100000">
                                          <p:val>
                                            <p:strVal val="#ppt_x"/>
                                          </p:val>
                                        </p:tav>
                                      </p:tavLst>
                                    </p:anim>
                                    <p:anim calcmode="lin" valueType="num">
                                      <p:cBhvr>
                                        <p:cTn id="42" dur="500" fill="hold"/>
                                        <p:tgtEl>
                                          <p:spTgt spid="9"/>
                                        </p:tgtEl>
                                        <p:attrNameLst>
                                          <p:attrName>ppt_y</p:attrName>
                                        </p:attrNameLst>
                                      </p:cBhvr>
                                      <p:tavLst>
                                        <p:tav tm="0">
                                          <p:val>
                                            <p:strVal val="1+(6*min(max(#ppt_w*#ppt_h,.3),1)-7.4)/-.7*#ppt_h/2"/>
                                          </p:val>
                                        </p:tav>
                                        <p:tav tm="100000">
                                          <p:val>
                                            <p:strVal val="#ppt_y"/>
                                          </p:val>
                                        </p:tav>
                                      </p:tavLst>
                                    </p:anim>
                                  </p:childTnLst>
                                </p:cTn>
                              </p:par>
                              <p:par>
                                <p:cTn id="43" presetID="23" presetClass="entr" presetSubtype="36"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strVal val="(6*min(max(#ppt_w*#ppt_h,.3),1)-7.4)/-.7*#ppt_w"/>
                                          </p:val>
                                        </p:tav>
                                        <p:tav tm="100000">
                                          <p:val>
                                            <p:strVal val="#ppt_w"/>
                                          </p:val>
                                        </p:tav>
                                      </p:tavLst>
                                    </p:anim>
                                    <p:anim calcmode="lin" valueType="num">
                                      <p:cBhvr>
                                        <p:cTn id="46" dur="500" fill="hold"/>
                                        <p:tgtEl>
                                          <p:spTgt spid="15"/>
                                        </p:tgtEl>
                                        <p:attrNameLst>
                                          <p:attrName>ppt_h</p:attrName>
                                        </p:attrNameLst>
                                      </p:cBhvr>
                                      <p:tavLst>
                                        <p:tav tm="0">
                                          <p:val>
                                            <p:strVal val="(6*min(max(#ppt_w*#ppt_h,.3),1)-7.4)/-.7*#ppt_h"/>
                                          </p:val>
                                        </p:tav>
                                        <p:tav tm="100000">
                                          <p:val>
                                            <p:strVal val="#ppt_h"/>
                                          </p:val>
                                        </p:tav>
                                      </p:tavLst>
                                    </p:anim>
                                    <p:anim calcmode="lin" valueType="num">
                                      <p:cBhvr>
                                        <p:cTn id="47" dur="500" fill="hold"/>
                                        <p:tgtEl>
                                          <p:spTgt spid="15"/>
                                        </p:tgtEl>
                                        <p:attrNameLst>
                                          <p:attrName>ppt_x</p:attrName>
                                        </p:attrNameLst>
                                      </p:cBhvr>
                                      <p:tavLst>
                                        <p:tav tm="0">
                                          <p:val>
                                            <p:fltVal val="0.5"/>
                                          </p:val>
                                        </p:tav>
                                        <p:tav tm="100000">
                                          <p:val>
                                            <p:strVal val="#ppt_x"/>
                                          </p:val>
                                        </p:tav>
                                      </p:tavLst>
                                    </p:anim>
                                    <p:anim calcmode="lin" valueType="num">
                                      <p:cBhvr>
                                        <p:cTn id="48" dur="500" fill="hold"/>
                                        <p:tgtEl>
                                          <p:spTgt spid="15"/>
                                        </p:tgtEl>
                                        <p:attrNameLst>
                                          <p:attrName>ppt_y</p:attrName>
                                        </p:attrNameLst>
                                      </p:cBhvr>
                                      <p:tavLst>
                                        <p:tav tm="0">
                                          <p:val>
                                            <p:strVal val="1+(6*min(max(#ppt_w*#ppt_h,.3),1)-7.4)/-.7*#ppt_h/2"/>
                                          </p:val>
                                        </p:tav>
                                        <p:tav tm="100000">
                                          <p:val>
                                            <p:strVal val="#ppt_y"/>
                                          </p:val>
                                        </p:tav>
                                      </p:tavLst>
                                    </p:anim>
                                  </p:childTnLst>
                                </p:cTn>
                              </p:par>
                              <p:par>
                                <p:cTn id="49" presetID="23" presetClass="entr" presetSubtype="36"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strVal val="(6*min(max(#ppt_w*#ppt_h,.3),1)-7.4)/-.7*#ppt_w"/>
                                          </p:val>
                                        </p:tav>
                                        <p:tav tm="100000">
                                          <p:val>
                                            <p:strVal val="#ppt_w"/>
                                          </p:val>
                                        </p:tav>
                                      </p:tavLst>
                                    </p:anim>
                                    <p:anim calcmode="lin" valueType="num">
                                      <p:cBhvr>
                                        <p:cTn id="52" dur="500" fill="hold"/>
                                        <p:tgtEl>
                                          <p:spTgt spid="11"/>
                                        </p:tgtEl>
                                        <p:attrNameLst>
                                          <p:attrName>ppt_h</p:attrName>
                                        </p:attrNameLst>
                                      </p:cBhvr>
                                      <p:tavLst>
                                        <p:tav tm="0">
                                          <p:val>
                                            <p:strVal val="(6*min(max(#ppt_w*#ppt_h,.3),1)-7.4)/-.7*#ppt_h"/>
                                          </p:val>
                                        </p:tav>
                                        <p:tav tm="100000">
                                          <p:val>
                                            <p:strVal val="#ppt_h"/>
                                          </p:val>
                                        </p:tav>
                                      </p:tavLst>
                                    </p:anim>
                                    <p:anim calcmode="lin" valueType="num">
                                      <p:cBhvr>
                                        <p:cTn id="53" dur="500" fill="hold"/>
                                        <p:tgtEl>
                                          <p:spTgt spid="11"/>
                                        </p:tgtEl>
                                        <p:attrNameLst>
                                          <p:attrName>ppt_x</p:attrName>
                                        </p:attrNameLst>
                                      </p:cBhvr>
                                      <p:tavLst>
                                        <p:tav tm="0">
                                          <p:val>
                                            <p:fltVal val="0.5"/>
                                          </p:val>
                                        </p:tav>
                                        <p:tav tm="100000">
                                          <p:val>
                                            <p:strVal val="#ppt_x"/>
                                          </p:val>
                                        </p:tav>
                                      </p:tavLst>
                                    </p:anim>
                                    <p:anim calcmode="lin" valueType="num">
                                      <p:cBhvr>
                                        <p:cTn id="54" dur="500" fill="hold"/>
                                        <p:tgtEl>
                                          <p:spTgt spid="11"/>
                                        </p:tgtEl>
                                        <p:attrNameLst>
                                          <p:attrName>ppt_y</p:attrName>
                                        </p:attrNameLst>
                                      </p:cBhvr>
                                      <p:tavLst>
                                        <p:tav tm="0">
                                          <p:val>
                                            <p:strVal val="1+(6*min(max(#ppt_w*#ppt_h,.3),1)-7.4)/-.7*#ppt_h/2"/>
                                          </p:val>
                                        </p:tav>
                                        <p:tav tm="100000">
                                          <p:val>
                                            <p:strVal val="#ppt_y"/>
                                          </p:val>
                                        </p:tav>
                                      </p:tavLst>
                                    </p:anim>
                                  </p:childTnLst>
                                </p:cTn>
                              </p:par>
                              <p:par>
                                <p:cTn id="55" presetID="23" presetClass="entr" presetSubtype="36"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strVal val="(6*min(max(#ppt_w*#ppt_h,.3),1)-7.4)/-.7*#ppt_w"/>
                                          </p:val>
                                        </p:tav>
                                        <p:tav tm="100000">
                                          <p:val>
                                            <p:strVal val="#ppt_w"/>
                                          </p:val>
                                        </p:tav>
                                      </p:tavLst>
                                    </p:anim>
                                    <p:anim calcmode="lin" valueType="num">
                                      <p:cBhvr>
                                        <p:cTn id="58" dur="500" fill="hold"/>
                                        <p:tgtEl>
                                          <p:spTgt spid="17"/>
                                        </p:tgtEl>
                                        <p:attrNameLst>
                                          <p:attrName>ppt_h</p:attrName>
                                        </p:attrNameLst>
                                      </p:cBhvr>
                                      <p:tavLst>
                                        <p:tav tm="0">
                                          <p:val>
                                            <p:strVal val="(6*min(max(#ppt_w*#ppt_h,.3),1)-7.4)/-.7*#ppt_h"/>
                                          </p:val>
                                        </p:tav>
                                        <p:tav tm="100000">
                                          <p:val>
                                            <p:strVal val="#ppt_h"/>
                                          </p:val>
                                        </p:tav>
                                      </p:tavLst>
                                    </p:anim>
                                    <p:anim calcmode="lin" valueType="num">
                                      <p:cBhvr>
                                        <p:cTn id="59" dur="500" fill="hold"/>
                                        <p:tgtEl>
                                          <p:spTgt spid="17"/>
                                        </p:tgtEl>
                                        <p:attrNameLst>
                                          <p:attrName>ppt_x</p:attrName>
                                        </p:attrNameLst>
                                      </p:cBhvr>
                                      <p:tavLst>
                                        <p:tav tm="0">
                                          <p:val>
                                            <p:fltVal val="0.5"/>
                                          </p:val>
                                        </p:tav>
                                        <p:tav tm="100000">
                                          <p:val>
                                            <p:strVal val="#ppt_x"/>
                                          </p:val>
                                        </p:tav>
                                      </p:tavLst>
                                    </p:anim>
                                    <p:anim calcmode="lin" valueType="num">
                                      <p:cBhvr>
                                        <p:cTn id="60" dur="500" fill="hold"/>
                                        <p:tgtEl>
                                          <p:spTgt spid="17"/>
                                        </p:tgtEl>
                                        <p:attrNameLst>
                                          <p:attrName>ppt_y</p:attrName>
                                        </p:attrNameLst>
                                      </p:cBhvr>
                                      <p:tavLst>
                                        <p:tav tm="0">
                                          <p:val>
                                            <p:strVal val="1+(6*min(max(#ppt_w*#ppt_h,.3),1)-7.4)/-.7*#ppt_h/2"/>
                                          </p:val>
                                        </p:tav>
                                        <p:tav tm="100000">
                                          <p:val>
                                            <p:strVal val="#ppt_y"/>
                                          </p:val>
                                        </p:tav>
                                      </p:tavLst>
                                    </p:anim>
                                  </p:childTnLst>
                                </p:cTn>
                              </p:par>
                            </p:childTnLst>
                          </p:cTn>
                        </p:par>
                        <p:par>
                          <p:cTn id="61" fill="hold">
                            <p:stCondLst>
                              <p:cond delay="2149"/>
                            </p:stCondLst>
                            <p:childTnLst>
                              <p:par>
                                <p:cTn id="62" presetID="10" presetClass="entr" presetSubtype="0" fill="hold" grpId="0" nodeType="after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500"/>
                                        <p:tgtEl>
                                          <p:spTgt spid="1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500"/>
                                        <p:tgtEl>
                                          <p:spTgt spid="1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500"/>
                                        <p:tgtEl>
                                          <p:spTgt spid="14"/>
                                        </p:tgtEl>
                                      </p:cBhvr>
                                    </p:animEffect>
                                  </p:childTnLst>
                                </p:cTn>
                              </p:par>
                              <p:par>
                                <p:cTn id="80" presetID="10" presetClass="entr" presetSubtype="0" fill="hold" nodeType="with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8" grpId="0"/>
      <p:bldP spid="9" grpId="0" animBg="1"/>
      <p:bldP spid="10" grpId="0"/>
      <p:bldP spid="11" grpId="0" animBg="1"/>
      <p:bldP spid="12" grpId="0"/>
      <p:bldP spid="13" grpId="0" animBg="1"/>
      <p:bldP spid="14" grpId="0"/>
      <p:bldP spid="15" grpId="0" animBg="1"/>
      <p:bldP spid="16" grpId="0"/>
      <p:bldP spid="17" grpId="0" animBg="1"/>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856989" y="2784979"/>
            <a:ext cx="1897686" cy="1897933"/>
          </a:xfrm>
          <a:prstGeom prst="ellipse">
            <a:avLst/>
          </a:prstGeom>
          <a:solidFill>
            <a:schemeClr val="tx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dirty="0"/>
          </a:p>
        </p:txBody>
      </p:sp>
      <p:grpSp>
        <p:nvGrpSpPr>
          <p:cNvPr id="3" name="组合 2"/>
          <p:cNvGrpSpPr/>
          <p:nvPr/>
        </p:nvGrpSpPr>
        <p:grpSpPr>
          <a:xfrm>
            <a:off x="2352869" y="3497112"/>
            <a:ext cx="1631172" cy="491373"/>
            <a:chOff x="3838575" y="2712368"/>
            <a:chExt cx="1604974" cy="368530"/>
          </a:xfrm>
        </p:grpSpPr>
        <p:cxnSp>
          <p:nvCxnSpPr>
            <p:cNvPr id="4" name="直接连接符 3"/>
            <p:cNvCxnSpPr/>
            <p:nvPr/>
          </p:nvCxnSpPr>
          <p:spPr>
            <a:xfrm>
              <a:off x="3838575" y="2892218"/>
              <a:ext cx="59318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4952634" y="2911353"/>
              <a:ext cx="49091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4405565" y="2712368"/>
              <a:ext cx="186017" cy="18946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4807526" y="2899283"/>
              <a:ext cx="171299" cy="17447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flipV="1">
              <a:off x="4543202" y="2717130"/>
              <a:ext cx="316707" cy="36376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3718685" y="1892829"/>
            <a:ext cx="3794650" cy="3795144"/>
            <a:chOff x="304800" y="673100"/>
            <a:chExt cx="4000500" cy="4000500"/>
          </a:xfrm>
          <a:effectLst>
            <a:outerShdw blurRad="444500" dist="254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11" name="椭圆 1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grpSp>
        <p:nvGrpSpPr>
          <p:cNvPr id="12" name="组合 11"/>
          <p:cNvGrpSpPr/>
          <p:nvPr/>
        </p:nvGrpSpPr>
        <p:grpSpPr>
          <a:xfrm>
            <a:off x="6287998" y="1931490"/>
            <a:ext cx="831762" cy="831871"/>
            <a:chOff x="304800" y="673100"/>
            <a:chExt cx="4000500" cy="4000500"/>
          </a:xfrm>
          <a:effectLst>
            <a:outerShdw blurRad="317500" dist="190500" dir="8100000" algn="tr" rotWithShape="0">
              <a:prstClr val="black">
                <a:alpha val="50000"/>
              </a:prstClr>
            </a:outerShdw>
          </a:effectLst>
        </p:grpSpPr>
        <p:sp>
          <p:nvSpPr>
            <p:cNvPr id="13" name="同心圆 1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00" b="1">
                <a:solidFill>
                  <a:schemeClr val="tx2"/>
                </a:solidFill>
                <a:latin typeface="微软雅黑" panose="020B0503020204020204" charset="-122"/>
                <a:ea typeface="微软雅黑" panose="020B0503020204020204" charset="-122"/>
              </a:endParaRPr>
            </a:p>
          </p:txBody>
        </p:sp>
        <p:sp>
          <p:nvSpPr>
            <p:cNvPr id="14" name="椭圆 1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300" b="1" dirty="0">
                  <a:solidFill>
                    <a:schemeClr val="tx2"/>
                  </a:solidFill>
                  <a:latin typeface="微软雅黑" panose="020B0503020204020204" charset="-122"/>
                  <a:ea typeface="微软雅黑" panose="020B0503020204020204" charset="-122"/>
                </a:rPr>
                <a:t>1</a:t>
              </a:r>
              <a:endParaRPr lang="zh-CN" altLang="en-US" sz="3300" b="1" dirty="0">
                <a:solidFill>
                  <a:schemeClr val="tx2"/>
                </a:solidFill>
                <a:latin typeface="微软雅黑" panose="020B0503020204020204" charset="-122"/>
                <a:ea typeface="微软雅黑" panose="020B0503020204020204" charset="-122"/>
              </a:endParaRPr>
            </a:p>
          </p:txBody>
        </p:sp>
      </p:grpSp>
      <p:grpSp>
        <p:nvGrpSpPr>
          <p:cNvPr id="15" name="组合 14"/>
          <p:cNvGrpSpPr/>
          <p:nvPr/>
        </p:nvGrpSpPr>
        <p:grpSpPr>
          <a:xfrm>
            <a:off x="7014634" y="3318010"/>
            <a:ext cx="831762" cy="831871"/>
            <a:chOff x="304800" y="673100"/>
            <a:chExt cx="4000500" cy="4000500"/>
          </a:xfrm>
          <a:effectLst>
            <a:outerShdw blurRad="317500" dist="190500" dir="8100000" algn="tr" rotWithShape="0">
              <a:prstClr val="black">
                <a:alpha val="50000"/>
              </a:prstClr>
            </a:outerShdw>
          </a:effectLst>
        </p:grpSpPr>
        <p:sp>
          <p:nvSpPr>
            <p:cNvPr id="16" name="同心圆 1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00" b="1">
                <a:solidFill>
                  <a:schemeClr val="tx1">
                    <a:lumMod val="50000"/>
                    <a:lumOff val="50000"/>
                  </a:schemeClr>
                </a:solidFill>
                <a:latin typeface="微软雅黑" panose="020B0503020204020204" charset="-122"/>
                <a:ea typeface="微软雅黑" panose="020B0503020204020204" charset="-122"/>
              </a:endParaRPr>
            </a:p>
          </p:txBody>
        </p:sp>
        <p:sp>
          <p:nvSpPr>
            <p:cNvPr id="17" name="椭圆 1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300" b="1" dirty="0">
                  <a:solidFill>
                    <a:schemeClr val="accent1"/>
                  </a:solidFill>
                  <a:latin typeface="微软雅黑" panose="020B0503020204020204" charset="-122"/>
                  <a:ea typeface="微软雅黑" panose="020B0503020204020204" charset="-122"/>
                </a:rPr>
                <a:t>2</a:t>
              </a:r>
              <a:endParaRPr lang="zh-CN" altLang="en-US" sz="3300" b="1" dirty="0">
                <a:solidFill>
                  <a:schemeClr val="accent1"/>
                </a:solidFill>
                <a:latin typeface="微软雅黑" panose="020B0503020204020204" charset="-122"/>
                <a:ea typeface="微软雅黑" panose="020B0503020204020204" charset="-122"/>
              </a:endParaRPr>
            </a:p>
          </p:txBody>
        </p:sp>
      </p:grpSp>
      <p:grpSp>
        <p:nvGrpSpPr>
          <p:cNvPr id="18" name="组合 17"/>
          <p:cNvGrpSpPr/>
          <p:nvPr/>
        </p:nvGrpSpPr>
        <p:grpSpPr>
          <a:xfrm>
            <a:off x="6287998" y="4773274"/>
            <a:ext cx="831762" cy="831871"/>
            <a:chOff x="304800" y="673100"/>
            <a:chExt cx="4000500" cy="4000500"/>
          </a:xfrm>
          <a:effectLst>
            <a:outerShdw blurRad="317500" dist="1905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00" b="1">
                <a:solidFill>
                  <a:schemeClr val="tx1">
                    <a:lumMod val="50000"/>
                    <a:lumOff val="50000"/>
                  </a:schemeClr>
                </a:solidFill>
                <a:latin typeface="微软雅黑" panose="020B0503020204020204" charset="-122"/>
                <a:ea typeface="微软雅黑" panose="020B0503020204020204" charset="-122"/>
              </a:endParaRPr>
            </a:p>
          </p:txBody>
        </p:sp>
        <p:sp>
          <p:nvSpPr>
            <p:cNvPr id="20" name="椭圆 1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300" b="1" dirty="0">
                  <a:solidFill>
                    <a:schemeClr val="accent2"/>
                  </a:solidFill>
                  <a:latin typeface="微软雅黑" panose="020B0503020204020204" charset="-122"/>
                  <a:ea typeface="微软雅黑" panose="020B0503020204020204" charset="-122"/>
                </a:rPr>
                <a:t>3</a:t>
              </a:r>
              <a:endParaRPr lang="zh-CN" altLang="en-US" sz="3300" b="1" dirty="0">
                <a:solidFill>
                  <a:schemeClr val="accent2"/>
                </a:solidFill>
                <a:latin typeface="微软雅黑" panose="020B0503020204020204" charset="-122"/>
                <a:ea typeface="微软雅黑" panose="020B0503020204020204" charset="-122"/>
              </a:endParaRPr>
            </a:p>
          </p:txBody>
        </p:sp>
      </p:grpSp>
      <p:sp>
        <p:nvSpPr>
          <p:cNvPr id="21" name="TextBox 20"/>
          <p:cNvSpPr txBox="1"/>
          <p:nvPr/>
        </p:nvSpPr>
        <p:spPr>
          <a:xfrm>
            <a:off x="1258746" y="3398652"/>
            <a:ext cx="1094175" cy="656591"/>
          </a:xfrm>
          <a:prstGeom prst="rect">
            <a:avLst/>
          </a:prstGeom>
          <a:noFill/>
        </p:spPr>
        <p:txBody>
          <a:bodyPr wrap="none" lIns="0" tIns="0" rIns="0" bIns="0" rtlCol="0">
            <a:spAutoFit/>
          </a:bodyPr>
          <a:lstStyle/>
          <a:p>
            <a:pPr algn="ctr"/>
            <a:r>
              <a:rPr lang="zh-CN" altLang="en-US" sz="2100" b="1" dirty="0">
                <a:solidFill>
                  <a:schemeClr val="bg1"/>
                </a:solidFill>
                <a:latin typeface="微软雅黑" panose="020B0503020204020204" charset="-122"/>
                <a:ea typeface="微软雅黑" panose="020B0503020204020204" charset="-122"/>
              </a:rPr>
              <a:t>项目</a:t>
            </a:r>
            <a:endParaRPr lang="en-US" altLang="zh-CN" sz="2100" b="1" dirty="0">
              <a:solidFill>
                <a:schemeClr val="bg1"/>
              </a:solidFill>
              <a:latin typeface="微软雅黑" panose="020B0503020204020204" charset="-122"/>
              <a:ea typeface="微软雅黑" panose="020B0503020204020204" charset="-122"/>
            </a:endParaRPr>
          </a:p>
          <a:p>
            <a:pPr algn="ctr"/>
            <a:r>
              <a:rPr lang="zh-CN" altLang="en-US" sz="2100" b="1" dirty="0">
                <a:solidFill>
                  <a:schemeClr val="bg1"/>
                </a:solidFill>
                <a:latin typeface="微软雅黑" panose="020B0503020204020204" charset="-122"/>
                <a:ea typeface="微软雅黑" panose="020B0503020204020204" charset="-122"/>
              </a:rPr>
              <a:t>产生背景</a:t>
            </a:r>
            <a:endParaRPr lang="zh-CN" altLang="en-US" sz="2100" b="1" dirty="0">
              <a:solidFill>
                <a:schemeClr val="bg1"/>
              </a:solidFill>
              <a:latin typeface="微软雅黑" panose="020B0503020204020204" charset="-122"/>
              <a:ea typeface="微软雅黑" panose="020B0503020204020204" charset="-122"/>
            </a:endParaRPr>
          </a:p>
        </p:txBody>
      </p:sp>
      <p:sp>
        <p:nvSpPr>
          <p:cNvPr id="22" name="TextBox 21"/>
          <p:cNvSpPr txBox="1"/>
          <p:nvPr/>
        </p:nvSpPr>
        <p:spPr>
          <a:xfrm>
            <a:off x="7482184" y="1969153"/>
            <a:ext cx="2933735" cy="769441"/>
          </a:xfrm>
          <a:prstGeom prst="rect">
            <a:avLst/>
          </a:prstGeom>
          <a:noFill/>
        </p:spPr>
        <p:txBody>
          <a:bodyPr wrap="square" lIns="0" tIns="0" rIns="0" bIns="0" rtlCol="0">
            <a:spAutoFit/>
          </a:bodyPr>
          <a:lstStyle/>
          <a:p>
            <a:pPr algn="just">
              <a:lnSpc>
                <a:spcPts val="2000"/>
              </a:lnSpc>
            </a:pPr>
            <a:r>
              <a:rPr lang="zh-CN" altLang="en-US" sz="1300" dirty="0">
                <a:solidFill>
                  <a:schemeClr val="tx1">
                    <a:lumMod val="50000"/>
                    <a:lumOff val="50000"/>
                  </a:schemeClr>
                </a:solidFill>
                <a:latin typeface="微软雅黑" panose="020B0503020204020204" charset="-122"/>
                <a:ea typeface="微软雅黑" panose="020B0503020204020204" charset="-122"/>
              </a:rPr>
              <a:t>点击输入简要文字内容，文字内容需概括精炼，不用多余的文字修饰，言简意赅的说明分项内容</a:t>
            </a:r>
            <a:r>
              <a:rPr lang="en-US" altLang="zh-CN" sz="1300" dirty="0">
                <a:solidFill>
                  <a:schemeClr val="tx1">
                    <a:lumMod val="50000"/>
                    <a:lumOff val="50000"/>
                  </a:schemeClr>
                </a:solidFill>
                <a:latin typeface="微软雅黑" panose="020B0503020204020204" charset="-122"/>
                <a:ea typeface="微软雅黑" panose="020B0503020204020204" charset="-122"/>
              </a:rPr>
              <a:t>……</a:t>
            </a:r>
            <a:r>
              <a:rPr lang="zh-CN" altLang="en-US" sz="1300" dirty="0">
                <a:solidFill>
                  <a:schemeClr val="tx1">
                    <a:lumMod val="50000"/>
                    <a:lumOff val="50000"/>
                  </a:schemeClr>
                </a:solidFill>
                <a:latin typeface="微软雅黑" panose="020B0503020204020204" charset="-122"/>
                <a:ea typeface="微软雅黑" panose="020B0503020204020204" charset="-122"/>
              </a:rPr>
              <a:t>。</a:t>
            </a:r>
            <a:endParaRPr lang="en-US" altLang="zh-CN" sz="1300" dirty="0">
              <a:solidFill>
                <a:schemeClr val="tx1">
                  <a:lumMod val="50000"/>
                  <a:lumOff val="50000"/>
                </a:schemeClr>
              </a:solidFill>
              <a:latin typeface="微软雅黑" panose="020B0503020204020204" charset="-122"/>
              <a:ea typeface="微软雅黑" panose="020B0503020204020204" charset="-122"/>
            </a:endParaRPr>
          </a:p>
        </p:txBody>
      </p:sp>
      <p:sp>
        <p:nvSpPr>
          <p:cNvPr id="23" name="TextBox 22"/>
          <p:cNvSpPr txBox="1"/>
          <p:nvPr/>
        </p:nvSpPr>
        <p:spPr>
          <a:xfrm>
            <a:off x="8058173" y="3355910"/>
            <a:ext cx="2933735" cy="769441"/>
          </a:xfrm>
          <a:prstGeom prst="rect">
            <a:avLst/>
          </a:prstGeom>
          <a:noFill/>
        </p:spPr>
        <p:txBody>
          <a:bodyPr wrap="square" lIns="0" tIns="0" rIns="0" bIns="0" rtlCol="0">
            <a:spAutoFit/>
          </a:bodyPr>
          <a:lstStyle/>
          <a:p>
            <a:pPr algn="just">
              <a:lnSpc>
                <a:spcPts val="2000"/>
              </a:lnSpc>
            </a:pPr>
            <a:r>
              <a:rPr lang="zh-CN" altLang="en-US" sz="1300" dirty="0">
                <a:solidFill>
                  <a:schemeClr val="tx1">
                    <a:lumMod val="50000"/>
                    <a:lumOff val="50000"/>
                  </a:schemeClr>
                </a:solidFill>
                <a:latin typeface="微软雅黑" panose="020B0503020204020204" charset="-122"/>
                <a:ea typeface="微软雅黑" panose="020B0503020204020204" charset="-122"/>
              </a:rPr>
              <a:t>点击输入简要文字内容，文字内容需概括精炼，不用多余的文字修饰，言简意赅的说明分项内容</a:t>
            </a:r>
            <a:r>
              <a:rPr lang="en-US" altLang="zh-CN" sz="1300" dirty="0">
                <a:solidFill>
                  <a:schemeClr val="tx1">
                    <a:lumMod val="50000"/>
                    <a:lumOff val="50000"/>
                  </a:schemeClr>
                </a:solidFill>
                <a:latin typeface="微软雅黑" panose="020B0503020204020204" charset="-122"/>
                <a:ea typeface="微软雅黑" panose="020B0503020204020204" charset="-122"/>
              </a:rPr>
              <a:t>……</a:t>
            </a:r>
            <a:r>
              <a:rPr lang="zh-CN" altLang="en-US" sz="1300" dirty="0">
                <a:solidFill>
                  <a:schemeClr val="tx1">
                    <a:lumMod val="50000"/>
                    <a:lumOff val="50000"/>
                  </a:schemeClr>
                </a:solidFill>
                <a:latin typeface="微软雅黑" panose="020B0503020204020204" charset="-122"/>
                <a:ea typeface="微软雅黑" panose="020B0503020204020204" charset="-122"/>
              </a:rPr>
              <a:t>。</a:t>
            </a:r>
            <a:endParaRPr lang="en-US" altLang="zh-CN" sz="1300" dirty="0">
              <a:solidFill>
                <a:schemeClr val="tx1">
                  <a:lumMod val="50000"/>
                  <a:lumOff val="50000"/>
                </a:schemeClr>
              </a:solidFill>
              <a:latin typeface="微软雅黑" panose="020B0503020204020204" charset="-122"/>
              <a:ea typeface="微软雅黑" panose="020B0503020204020204" charset="-122"/>
            </a:endParaRPr>
          </a:p>
        </p:txBody>
      </p:sp>
      <p:sp>
        <p:nvSpPr>
          <p:cNvPr id="24" name="TextBox 23"/>
          <p:cNvSpPr txBox="1"/>
          <p:nvPr/>
        </p:nvSpPr>
        <p:spPr>
          <a:xfrm>
            <a:off x="7411052" y="4841662"/>
            <a:ext cx="2933735" cy="769441"/>
          </a:xfrm>
          <a:prstGeom prst="rect">
            <a:avLst/>
          </a:prstGeom>
          <a:noFill/>
        </p:spPr>
        <p:txBody>
          <a:bodyPr wrap="square" lIns="0" tIns="0" rIns="0" bIns="0" rtlCol="0">
            <a:spAutoFit/>
          </a:bodyPr>
          <a:lstStyle/>
          <a:p>
            <a:pPr algn="just">
              <a:lnSpc>
                <a:spcPts val="2000"/>
              </a:lnSpc>
            </a:pPr>
            <a:r>
              <a:rPr lang="zh-CN" altLang="en-US" sz="1300" dirty="0">
                <a:solidFill>
                  <a:schemeClr val="tx1">
                    <a:lumMod val="50000"/>
                    <a:lumOff val="50000"/>
                  </a:schemeClr>
                </a:solidFill>
                <a:latin typeface="微软雅黑" panose="020B0503020204020204" charset="-122"/>
                <a:ea typeface="微软雅黑" panose="020B0503020204020204" charset="-122"/>
              </a:rPr>
              <a:t>点击输入简要文字内容，文字内容需概括精炼，不用多余的文字修饰，言简意赅的说明分项内容</a:t>
            </a:r>
            <a:r>
              <a:rPr lang="en-US" altLang="zh-CN" sz="1300" dirty="0">
                <a:solidFill>
                  <a:schemeClr val="tx1">
                    <a:lumMod val="50000"/>
                    <a:lumOff val="50000"/>
                  </a:schemeClr>
                </a:solidFill>
                <a:latin typeface="微软雅黑" panose="020B0503020204020204" charset="-122"/>
                <a:ea typeface="微软雅黑" panose="020B0503020204020204" charset="-122"/>
              </a:rPr>
              <a:t>……</a:t>
            </a:r>
            <a:r>
              <a:rPr lang="zh-CN" altLang="en-US" sz="1300" dirty="0">
                <a:solidFill>
                  <a:schemeClr val="tx1">
                    <a:lumMod val="50000"/>
                    <a:lumOff val="50000"/>
                  </a:schemeClr>
                </a:solidFill>
                <a:latin typeface="微软雅黑" panose="020B0503020204020204" charset="-122"/>
                <a:ea typeface="微软雅黑" panose="020B0503020204020204" charset="-122"/>
              </a:rPr>
              <a:t>。</a:t>
            </a:r>
            <a:endParaRPr lang="en-US" altLang="zh-CN" sz="1300" dirty="0">
              <a:solidFill>
                <a:schemeClr val="tx1">
                  <a:lumMod val="50000"/>
                  <a:lumOff val="50000"/>
                </a:schemeClr>
              </a:solidFill>
              <a:latin typeface="微软雅黑" panose="020B0503020204020204" charset="-122"/>
              <a:ea typeface="微软雅黑" panose="020B0503020204020204" charset="-122"/>
            </a:endParaRPr>
          </a:p>
        </p:txBody>
      </p:sp>
      <p:sp>
        <p:nvSpPr>
          <p:cNvPr id="25" name="TextBox 24"/>
          <p:cNvSpPr txBox="1"/>
          <p:nvPr/>
        </p:nvSpPr>
        <p:spPr>
          <a:xfrm>
            <a:off x="4368033" y="2809962"/>
            <a:ext cx="2335844" cy="1900520"/>
          </a:xfrm>
          <a:prstGeom prst="rect">
            <a:avLst/>
          </a:prstGeom>
          <a:noFill/>
        </p:spPr>
        <p:txBody>
          <a:bodyPr wrap="square" lIns="0" tIns="0" rIns="0" bIns="0" rtlCol="0">
            <a:spAutoFit/>
          </a:bodyPr>
          <a:lstStyle/>
          <a:p>
            <a:pPr algn="just">
              <a:lnSpc>
                <a:spcPct val="130000"/>
              </a:lnSpc>
            </a:pPr>
            <a:r>
              <a:rPr lang="zh-CN" altLang="en-US" sz="1900" dirty="0">
                <a:solidFill>
                  <a:schemeClr val="tx1">
                    <a:lumMod val="50000"/>
                    <a:lumOff val="50000"/>
                  </a:schemeClr>
                </a:solidFill>
                <a:latin typeface="微软雅黑" panose="020B0503020204020204" charset="-122"/>
                <a:ea typeface="微软雅黑" panose="020B0503020204020204" charset="-122"/>
              </a:rPr>
              <a:t>点击输入简要文字内容，文字内容需概括精炼，不用多余的文字修饰，言简意赅的说明分项内容</a:t>
            </a:r>
            <a:r>
              <a:rPr lang="en-US" altLang="zh-CN" sz="1900" dirty="0">
                <a:solidFill>
                  <a:schemeClr val="tx1">
                    <a:lumMod val="50000"/>
                    <a:lumOff val="50000"/>
                  </a:schemeClr>
                </a:solidFill>
                <a:latin typeface="微软雅黑" panose="020B0503020204020204" charset="-122"/>
                <a:ea typeface="微软雅黑" panose="020B0503020204020204" charset="-122"/>
              </a:rPr>
              <a:t>……</a:t>
            </a:r>
            <a:endParaRPr lang="en-US" altLang="zh-CN" sz="1900" dirty="0">
              <a:solidFill>
                <a:schemeClr val="tx1">
                  <a:lumMod val="50000"/>
                  <a:lumOff val="50000"/>
                </a:schemeClr>
              </a:solidFill>
              <a:latin typeface="微软雅黑" panose="020B0503020204020204" charset="-122"/>
              <a:ea typeface="微软雅黑" panose="020B0503020204020204" charset="-122"/>
            </a:endParaRPr>
          </a:p>
        </p:txBody>
      </p:sp>
      <p:sp>
        <p:nvSpPr>
          <p:cNvPr id="27" name="标题 26"/>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44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4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2" presetClass="entr" presetSubtype="1" fill="hold" nodeType="afterEffect" p14:presetBounceEnd="44000">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14:bounceEnd="44000">
                                          <p:cBhvr additive="base">
                                            <p:cTn id="22" dur="500" fill="hold"/>
                                            <p:tgtEl>
                                              <p:spTgt spid="9"/>
                                            </p:tgtEl>
                                            <p:attrNameLst>
                                              <p:attrName>ppt_x</p:attrName>
                                            </p:attrNameLst>
                                          </p:cBhvr>
                                          <p:tavLst>
                                            <p:tav tm="0">
                                              <p:val>
                                                <p:strVal val="#ppt_x"/>
                                              </p:val>
                                            </p:tav>
                                            <p:tav tm="100000">
                                              <p:val>
                                                <p:strVal val="#ppt_x"/>
                                              </p:val>
                                            </p:tav>
                                          </p:tavLst>
                                        </p:anim>
                                        <p:anim calcmode="lin" valueType="num" p14:bounceEnd="44000">
                                          <p:cBhvr additive="base">
                                            <p:cTn id="23" dur="500" fill="hold"/>
                                            <p:tgtEl>
                                              <p:spTgt spid="9"/>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up)">
                                          <p:cBhvr>
                                            <p:cTn id="27" dur="500"/>
                                            <p:tgtEl>
                                              <p:spTgt spid="25"/>
                                            </p:tgtEl>
                                          </p:cBhvr>
                                        </p:animEffect>
                                      </p:childTnLst>
                                    </p:cTn>
                                  </p:par>
                                </p:childTnLst>
                              </p:cTn>
                            </p:par>
                            <p:par>
                              <p:cTn id="28" fill="hold">
                                <p:stCondLst>
                                  <p:cond delay="2500"/>
                                </p:stCondLst>
                                <p:childTnLst>
                                  <p:par>
                                    <p:cTn id="29" presetID="52"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Scale>
                                          <p:cBhvr>
                                            <p:cTn id="31" dur="5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500" decel="50000" fill="hold">
                                              <p:stCondLst>
                                                <p:cond delay="0"/>
                                              </p:stCondLst>
                                            </p:cTn>
                                            <p:tgtEl>
                                              <p:spTgt spid="12"/>
                                            </p:tgtEl>
                                            <p:attrNameLst>
                                              <p:attrName>ppt_x</p:attrName>
                                              <p:attrName>ppt_y</p:attrName>
                                            </p:attrNameLst>
                                          </p:cBhvr>
                                        </p:animMotion>
                                        <p:animEffect transition="in" filter="fade">
                                          <p:cBhvr>
                                            <p:cTn id="33" dur="500"/>
                                            <p:tgtEl>
                                              <p:spTgt spid="12"/>
                                            </p:tgtEl>
                                          </p:cBhvr>
                                        </p:animEffect>
                                      </p:childTnLst>
                                    </p:cTn>
                                  </p:par>
                                </p:childTnLst>
                              </p:cTn>
                            </p:par>
                            <p:par>
                              <p:cTn id="34" fill="hold">
                                <p:stCondLst>
                                  <p:cond delay="3000"/>
                                </p:stCondLst>
                                <p:childTnLst>
                                  <p:par>
                                    <p:cTn id="35" presetID="52"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Scale>
                                          <p:cBhvr>
                                            <p:cTn id="37" dur="5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500" decel="50000" fill="hold">
                                              <p:stCondLst>
                                                <p:cond delay="0"/>
                                              </p:stCondLst>
                                            </p:cTn>
                                            <p:tgtEl>
                                              <p:spTgt spid="15"/>
                                            </p:tgtEl>
                                            <p:attrNameLst>
                                              <p:attrName>ppt_x</p:attrName>
                                              <p:attrName>ppt_y</p:attrName>
                                            </p:attrNameLst>
                                          </p:cBhvr>
                                        </p:animMotion>
                                        <p:animEffect transition="in" filter="fade">
                                          <p:cBhvr>
                                            <p:cTn id="39" dur="500"/>
                                            <p:tgtEl>
                                              <p:spTgt spid="15"/>
                                            </p:tgtEl>
                                          </p:cBhvr>
                                        </p:animEffect>
                                      </p:childTnLst>
                                    </p:cTn>
                                  </p:par>
                                </p:childTnLst>
                              </p:cTn>
                            </p:par>
                            <p:par>
                              <p:cTn id="40" fill="hold">
                                <p:stCondLst>
                                  <p:cond delay="3500"/>
                                </p:stCondLst>
                                <p:childTnLst>
                                  <p:par>
                                    <p:cTn id="41" presetID="52" presetClass="entr" presetSubtype="0"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Scale>
                                          <p:cBhvr>
                                            <p:cTn id="43"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500" decel="50000" fill="hold">
                                              <p:stCondLst>
                                                <p:cond delay="0"/>
                                              </p:stCondLst>
                                            </p:cTn>
                                            <p:tgtEl>
                                              <p:spTgt spid="18"/>
                                            </p:tgtEl>
                                            <p:attrNameLst>
                                              <p:attrName>ppt_x</p:attrName>
                                              <p:attrName>ppt_y</p:attrName>
                                            </p:attrNameLst>
                                          </p:cBhvr>
                                        </p:animMotion>
                                        <p:animEffect transition="in" filter="fade">
                                          <p:cBhvr>
                                            <p:cTn id="45" dur="500"/>
                                            <p:tgtEl>
                                              <p:spTgt spid="18"/>
                                            </p:tgtEl>
                                          </p:cBhvr>
                                        </p:animEffect>
                                      </p:childTnLst>
                                    </p:cTn>
                                  </p:par>
                                </p:childTnLst>
                              </p:cTn>
                            </p:par>
                            <p:par>
                              <p:cTn id="46" fill="hold">
                                <p:stCondLst>
                                  <p:cond delay="4000"/>
                                </p:stCondLst>
                                <p:childTnLst>
                                  <p:par>
                                    <p:cTn id="47" presetID="22" presetClass="entr" presetSubtype="8"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500"/>
                                            <p:tgtEl>
                                              <p:spTgt spid="22"/>
                                            </p:tgtEl>
                                          </p:cBhvr>
                                        </p:animEffect>
                                      </p:childTnLst>
                                    </p:cTn>
                                  </p:par>
                                  <p:par>
                                    <p:cTn id="50" presetID="22" presetClass="entr" presetSubtype="8" fill="hold" grpId="0" nodeType="withEffect">
                                      <p:stCondLst>
                                        <p:cond delay="20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par>
                                    <p:cTn id="53" presetID="22" presetClass="entr" presetSubtype="8" fill="hold" grpId="0" nodeType="withEffect">
                                      <p:stCondLst>
                                        <p:cond delay="400"/>
                                      </p:stCondLst>
                                      <p:childTnLst>
                                        <p:set>
                                          <p:cBhvr>
                                            <p:cTn id="54" dur="1" fill="hold">
                                              <p:stCondLst>
                                                <p:cond delay="0"/>
                                              </p:stCondLst>
                                            </p:cTn>
                                            <p:tgtEl>
                                              <p:spTgt spid="24"/>
                                            </p:tgtEl>
                                            <p:attrNameLst>
                                              <p:attrName>style.visibility</p:attrName>
                                            </p:attrNameLst>
                                          </p:cBhvr>
                                          <p:to>
                                            <p:strVal val="visible"/>
                                          </p:to>
                                        </p:set>
                                        <p:animEffect transition="in" filter="wipe(left)">
                                          <p:cBhvr>
                                            <p:cTn id="55" dur="500"/>
                                            <p:tgtEl>
                                              <p:spTgt spid="24"/>
                                            </p:tgtEl>
                                          </p:cBhvr>
                                        </p:animEffect>
                                      </p:childTnLst>
                                    </p:cTn>
                                  </p:par>
                                </p:childTnLst>
                              </p:cTn>
                            </p:par>
                            <p:par>
                              <p:cTn id="56" fill="hold">
                                <p:stCondLst>
                                  <p:cond delay="4500"/>
                                </p:stCondLst>
                                <p:childTnLst>
                                  <p:par>
                                    <p:cTn id="57" presetID="26" presetClass="emph" presetSubtype="0" repeatCount="30000" fill="hold" nodeType="afterEffect">
                                      <p:stCondLst>
                                        <p:cond delay="0"/>
                                      </p:stCondLst>
                                      <p:childTnLst>
                                        <p:animEffect transition="out" filter="fade">
                                          <p:cBhvr>
                                            <p:cTn id="58" dur="100" tmFilter="0, 0; .2, .5; .8, .5; 1, 0"/>
                                            <p:tgtEl>
                                              <p:spTgt spid="3"/>
                                            </p:tgtEl>
                                          </p:cBhvr>
                                        </p:animEffect>
                                        <p:animScale>
                                          <p:cBhvr>
                                            <p:cTn id="59" dur="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P spid="22" grpId="0"/>
          <p:bldP spid="23" grpId="0"/>
          <p:bldP spid="24" grpId="0"/>
          <p:bldP spid="2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up)">
                                          <p:cBhvr>
                                            <p:cTn id="27" dur="500"/>
                                            <p:tgtEl>
                                              <p:spTgt spid="25"/>
                                            </p:tgtEl>
                                          </p:cBhvr>
                                        </p:animEffect>
                                      </p:childTnLst>
                                    </p:cTn>
                                  </p:par>
                                </p:childTnLst>
                              </p:cTn>
                            </p:par>
                            <p:par>
                              <p:cTn id="28" fill="hold">
                                <p:stCondLst>
                                  <p:cond delay="2500"/>
                                </p:stCondLst>
                                <p:childTnLst>
                                  <p:par>
                                    <p:cTn id="29" presetID="52"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Scale>
                                          <p:cBhvr>
                                            <p:cTn id="31" dur="5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500" decel="50000" fill="hold">
                                              <p:stCondLst>
                                                <p:cond delay="0"/>
                                              </p:stCondLst>
                                            </p:cTn>
                                            <p:tgtEl>
                                              <p:spTgt spid="12"/>
                                            </p:tgtEl>
                                            <p:attrNameLst>
                                              <p:attrName>ppt_x</p:attrName>
                                              <p:attrName>ppt_y</p:attrName>
                                            </p:attrNameLst>
                                          </p:cBhvr>
                                        </p:animMotion>
                                        <p:animEffect transition="in" filter="fade">
                                          <p:cBhvr>
                                            <p:cTn id="33" dur="500"/>
                                            <p:tgtEl>
                                              <p:spTgt spid="12"/>
                                            </p:tgtEl>
                                          </p:cBhvr>
                                        </p:animEffect>
                                      </p:childTnLst>
                                    </p:cTn>
                                  </p:par>
                                </p:childTnLst>
                              </p:cTn>
                            </p:par>
                            <p:par>
                              <p:cTn id="34" fill="hold">
                                <p:stCondLst>
                                  <p:cond delay="3000"/>
                                </p:stCondLst>
                                <p:childTnLst>
                                  <p:par>
                                    <p:cTn id="35" presetID="52"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Scale>
                                          <p:cBhvr>
                                            <p:cTn id="37" dur="5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500" decel="50000" fill="hold">
                                              <p:stCondLst>
                                                <p:cond delay="0"/>
                                              </p:stCondLst>
                                            </p:cTn>
                                            <p:tgtEl>
                                              <p:spTgt spid="15"/>
                                            </p:tgtEl>
                                            <p:attrNameLst>
                                              <p:attrName>ppt_x</p:attrName>
                                              <p:attrName>ppt_y</p:attrName>
                                            </p:attrNameLst>
                                          </p:cBhvr>
                                        </p:animMotion>
                                        <p:animEffect transition="in" filter="fade">
                                          <p:cBhvr>
                                            <p:cTn id="39" dur="500"/>
                                            <p:tgtEl>
                                              <p:spTgt spid="15"/>
                                            </p:tgtEl>
                                          </p:cBhvr>
                                        </p:animEffect>
                                      </p:childTnLst>
                                    </p:cTn>
                                  </p:par>
                                </p:childTnLst>
                              </p:cTn>
                            </p:par>
                            <p:par>
                              <p:cTn id="40" fill="hold">
                                <p:stCondLst>
                                  <p:cond delay="3500"/>
                                </p:stCondLst>
                                <p:childTnLst>
                                  <p:par>
                                    <p:cTn id="41" presetID="52" presetClass="entr" presetSubtype="0"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Scale>
                                          <p:cBhvr>
                                            <p:cTn id="43"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500" decel="50000" fill="hold">
                                              <p:stCondLst>
                                                <p:cond delay="0"/>
                                              </p:stCondLst>
                                            </p:cTn>
                                            <p:tgtEl>
                                              <p:spTgt spid="18"/>
                                            </p:tgtEl>
                                            <p:attrNameLst>
                                              <p:attrName>ppt_x</p:attrName>
                                              <p:attrName>ppt_y</p:attrName>
                                            </p:attrNameLst>
                                          </p:cBhvr>
                                        </p:animMotion>
                                        <p:animEffect transition="in" filter="fade">
                                          <p:cBhvr>
                                            <p:cTn id="45" dur="500"/>
                                            <p:tgtEl>
                                              <p:spTgt spid="18"/>
                                            </p:tgtEl>
                                          </p:cBhvr>
                                        </p:animEffect>
                                      </p:childTnLst>
                                    </p:cTn>
                                  </p:par>
                                </p:childTnLst>
                              </p:cTn>
                            </p:par>
                            <p:par>
                              <p:cTn id="46" fill="hold">
                                <p:stCondLst>
                                  <p:cond delay="4000"/>
                                </p:stCondLst>
                                <p:childTnLst>
                                  <p:par>
                                    <p:cTn id="47" presetID="22" presetClass="entr" presetSubtype="8"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500"/>
                                            <p:tgtEl>
                                              <p:spTgt spid="22"/>
                                            </p:tgtEl>
                                          </p:cBhvr>
                                        </p:animEffect>
                                      </p:childTnLst>
                                    </p:cTn>
                                  </p:par>
                                  <p:par>
                                    <p:cTn id="50" presetID="22" presetClass="entr" presetSubtype="8" fill="hold" grpId="0" nodeType="withEffect">
                                      <p:stCondLst>
                                        <p:cond delay="20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par>
                                    <p:cTn id="53" presetID="22" presetClass="entr" presetSubtype="8" fill="hold" grpId="0" nodeType="withEffect">
                                      <p:stCondLst>
                                        <p:cond delay="400"/>
                                      </p:stCondLst>
                                      <p:childTnLst>
                                        <p:set>
                                          <p:cBhvr>
                                            <p:cTn id="54" dur="1" fill="hold">
                                              <p:stCondLst>
                                                <p:cond delay="0"/>
                                              </p:stCondLst>
                                            </p:cTn>
                                            <p:tgtEl>
                                              <p:spTgt spid="24"/>
                                            </p:tgtEl>
                                            <p:attrNameLst>
                                              <p:attrName>style.visibility</p:attrName>
                                            </p:attrNameLst>
                                          </p:cBhvr>
                                          <p:to>
                                            <p:strVal val="visible"/>
                                          </p:to>
                                        </p:set>
                                        <p:animEffect transition="in" filter="wipe(left)">
                                          <p:cBhvr>
                                            <p:cTn id="55" dur="500"/>
                                            <p:tgtEl>
                                              <p:spTgt spid="24"/>
                                            </p:tgtEl>
                                          </p:cBhvr>
                                        </p:animEffect>
                                      </p:childTnLst>
                                    </p:cTn>
                                  </p:par>
                                </p:childTnLst>
                              </p:cTn>
                            </p:par>
                            <p:par>
                              <p:cTn id="56" fill="hold">
                                <p:stCondLst>
                                  <p:cond delay="4500"/>
                                </p:stCondLst>
                                <p:childTnLst>
                                  <p:par>
                                    <p:cTn id="57" presetID="26" presetClass="emph" presetSubtype="0" repeatCount="30000" fill="hold" nodeType="afterEffect">
                                      <p:stCondLst>
                                        <p:cond delay="0"/>
                                      </p:stCondLst>
                                      <p:childTnLst>
                                        <p:animEffect transition="out" filter="fade">
                                          <p:cBhvr>
                                            <p:cTn id="58" dur="100" tmFilter="0, 0; .2, .5; .8, .5; 1, 0"/>
                                            <p:tgtEl>
                                              <p:spTgt spid="3"/>
                                            </p:tgtEl>
                                          </p:cBhvr>
                                        </p:animEffect>
                                        <p:animScale>
                                          <p:cBhvr>
                                            <p:cTn id="59" dur="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P spid="22" grpId="0"/>
          <p:bldP spid="23" grpId="0"/>
          <p:bldP spid="24" grpId="0"/>
          <p:bldP spid="25"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41"/>
          <p:cNvCxnSpPr/>
          <p:nvPr/>
        </p:nvCxnSpPr>
        <p:spPr>
          <a:xfrm flipV="1">
            <a:off x="1319413" y="1579561"/>
            <a:ext cx="0" cy="4058156"/>
          </a:xfrm>
          <a:prstGeom prst="line">
            <a:avLst/>
          </a:prstGeom>
          <a:ln w="15875">
            <a:solidFill>
              <a:schemeClr val="tx1">
                <a:lumMod val="50000"/>
                <a:lumOff val="50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3" name="Straight Connector 144"/>
          <p:cNvCxnSpPr/>
          <p:nvPr/>
        </p:nvCxnSpPr>
        <p:spPr>
          <a:xfrm>
            <a:off x="1319414" y="1579562"/>
            <a:ext cx="3176988" cy="0"/>
          </a:xfrm>
          <a:prstGeom prst="line">
            <a:avLst/>
          </a:prstGeom>
          <a:ln w="15875">
            <a:solidFill>
              <a:schemeClr val="tx1">
                <a:lumMod val="50000"/>
                <a:lumOff val="50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4" name="Straight Connector 145"/>
          <p:cNvCxnSpPr/>
          <p:nvPr/>
        </p:nvCxnSpPr>
        <p:spPr>
          <a:xfrm flipV="1">
            <a:off x="4496401" y="1579563"/>
            <a:ext cx="0" cy="4017501"/>
          </a:xfrm>
          <a:prstGeom prst="line">
            <a:avLst/>
          </a:prstGeom>
          <a:ln w="15875">
            <a:solidFill>
              <a:schemeClr val="tx1">
                <a:lumMod val="50000"/>
                <a:lumOff val="50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32" name="Straight Connector 187"/>
          <p:cNvCxnSpPr/>
          <p:nvPr/>
        </p:nvCxnSpPr>
        <p:spPr>
          <a:xfrm>
            <a:off x="4496401" y="5597063"/>
            <a:ext cx="3764816" cy="0"/>
          </a:xfrm>
          <a:prstGeom prst="line">
            <a:avLst/>
          </a:prstGeom>
          <a:ln w="15875">
            <a:solidFill>
              <a:schemeClr val="tx1">
                <a:lumMod val="50000"/>
                <a:lumOff val="50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33" name="Straight Connector 188"/>
          <p:cNvCxnSpPr/>
          <p:nvPr/>
        </p:nvCxnSpPr>
        <p:spPr>
          <a:xfrm flipV="1">
            <a:off x="8268735" y="1971801"/>
            <a:ext cx="0" cy="3625263"/>
          </a:xfrm>
          <a:prstGeom prst="line">
            <a:avLst/>
          </a:prstGeom>
          <a:ln w="15875">
            <a:solidFill>
              <a:schemeClr val="tx1">
                <a:lumMod val="50000"/>
                <a:lumOff val="50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288" name="矩形 287"/>
          <p:cNvSpPr>
            <a:spLocks noChangeArrowheads="1"/>
          </p:cNvSpPr>
          <p:nvPr/>
        </p:nvSpPr>
        <p:spPr bwMode="auto">
          <a:xfrm>
            <a:off x="2329337" y="4938505"/>
            <a:ext cx="1836850" cy="52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0548" tIns="55273" rIns="110548" bIns="55273">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1300" dirty="0">
                <a:solidFill>
                  <a:schemeClr val="tx2"/>
                </a:solidFill>
              </a:rPr>
              <a:t>线上平台全面铺开</a:t>
            </a:r>
            <a:endParaRPr lang="en-US" altLang="zh-CN" sz="1300" dirty="0">
              <a:solidFill>
                <a:schemeClr val="tx2"/>
              </a:solidFill>
            </a:endParaRPr>
          </a:p>
          <a:p>
            <a:pPr eaLnBrk="1" hangingPunct="1">
              <a:spcBef>
                <a:spcPct val="0"/>
              </a:spcBef>
              <a:buFont typeface="Arial" panose="020B0604020202020204" pitchFamily="34" charset="0"/>
              <a:buNone/>
            </a:pPr>
            <a:r>
              <a:rPr lang="zh-CN" altLang="en-US" sz="1300" dirty="0">
                <a:solidFill>
                  <a:schemeClr val="tx2"/>
                </a:solidFill>
              </a:rPr>
              <a:t>优化运营</a:t>
            </a:r>
            <a:endParaRPr lang="zh-CN" altLang="en-US" sz="1300" dirty="0">
              <a:solidFill>
                <a:schemeClr val="tx2"/>
              </a:solidFill>
            </a:endParaRPr>
          </a:p>
        </p:txBody>
      </p:sp>
      <p:sp>
        <p:nvSpPr>
          <p:cNvPr id="289" name="文本框 13"/>
          <p:cNvSpPr txBox="1"/>
          <p:nvPr/>
        </p:nvSpPr>
        <p:spPr>
          <a:xfrm>
            <a:off x="2033236" y="5471086"/>
            <a:ext cx="2234521" cy="605497"/>
          </a:xfrm>
          <a:prstGeom prst="rect">
            <a:avLst/>
          </a:prstGeom>
          <a:noFill/>
        </p:spPr>
        <p:txBody>
          <a:bodyPr wrap="square" lIns="87737" tIns="43867" rIns="87737" bIns="43867" rtlCol="0">
            <a:spAutoFit/>
          </a:bodyPr>
          <a:lstStyle/>
          <a:p>
            <a:pPr>
              <a:lnSpc>
                <a:spcPct val="120000"/>
              </a:lnSpc>
              <a:spcBef>
                <a:spcPct val="0"/>
              </a:spcBef>
              <a:buNone/>
            </a:pPr>
            <a:r>
              <a:rPr lang="zh-CN" altLang="en-US" sz="900"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rPr>
              <a:t>在此录入上述图表的综合描述说明，在此录入上述图表的综合描述说明，在此录入上述图表的综合描述说明</a:t>
            </a:r>
            <a:endParaRPr lang="zh-CN" altLang="en-US" sz="900"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endParaRPr>
          </a:p>
        </p:txBody>
      </p:sp>
      <p:sp>
        <p:nvSpPr>
          <p:cNvPr id="290" name="矩形 289"/>
          <p:cNvSpPr>
            <a:spLocks noChangeArrowheads="1"/>
          </p:cNvSpPr>
          <p:nvPr/>
        </p:nvSpPr>
        <p:spPr bwMode="auto">
          <a:xfrm>
            <a:off x="2192621" y="2007039"/>
            <a:ext cx="2075136" cy="527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0548" tIns="55273" rIns="110548" bIns="55273">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1300" dirty="0">
                <a:solidFill>
                  <a:schemeClr val="accent1"/>
                </a:solidFill>
              </a:rPr>
              <a:t>市场战有率达到</a:t>
            </a:r>
            <a:r>
              <a:rPr lang="en-US" altLang="zh-CN" sz="2700" dirty="0">
                <a:solidFill>
                  <a:schemeClr val="accent1"/>
                </a:solidFill>
                <a:latin typeface="Impact" panose="020B0806030902050204" pitchFamily="34" charset="0"/>
              </a:rPr>
              <a:t>60%</a:t>
            </a:r>
            <a:endParaRPr lang="zh-CN" altLang="en-US" sz="2700" dirty="0">
              <a:solidFill>
                <a:schemeClr val="accent1"/>
              </a:solidFill>
              <a:latin typeface="Impact" panose="020B0806030902050204" pitchFamily="34" charset="0"/>
            </a:endParaRPr>
          </a:p>
        </p:txBody>
      </p:sp>
      <p:sp>
        <p:nvSpPr>
          <p:cNvPr id="291" name="文本框 13"/>
          <p:cNvSpPr txBox="1"/>
          <p:nvPr/>
        </p:nvSpPr>
        <p:spPr>
          <a:xfrm>
            <a:off x="2134805" y="2518799"/>
            <a:ext cx="2234521" cy="605497"/>
          </a:xfrm>
          <a:prstGeom prst="rect">
            <a:avLst/>
          </a:prstGeom>
          <a:noFill/>
        </p:spPr>
        <p:txBody>
          <a:bodyPr wrap="square" lIns="87737" tIns="43867" rIns="87737" bIns="43867" rtlCol="0">
            <a:spAutoFit/>
          </a:bodyPr>
          <a:lstStyle/>
          <a:p>
            <a:pPr>
              <a:lnSpc>
                <a:spcPct val="120000"/>
              </a:lnSpc>
              <a:spcBef>
                <a:spcPct val="0"/>
              </a:spcBef>
              <a:buNone/>
            </a:pPr>
            <a:r>
              <a:rPr lang="zh-CN" altLang="en-US" sz="900"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rPr>
              <a:t>在此录入上述图表的综合描述说明，在此录入上述图表的综合描述说明，在此录入上述图表的综合描述说明</a:t>
            </a:r>
            <a:endParaRPr lang="zh-CN" altLang="en-US" sz="900"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endParaRPr>
          </a:p>
        </p:txBody>
      </p:sp>
      <p:sp>
        <p:nvSpPr>
          <p:cNvPr id="292" name="矩形 291"/>
          <p:cNvSpPr>
            <a:spLocks noChangeArrowheads="1"/>
          </p:cNvSpPr>
          <p:nvPr/>
        </p:nvSpPr>
        <p:spPr bwMode="auto">
          <a:xfrm>
            <a:off x="5181880" y="1499196"/>
            <a:ext cx="2258811" cy="527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0548" tIns="55273" rIns="110548" bIns="55273">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1300" dirty="0">
                <a:solidFill>
                  <a:schemeClr val="accent2"/>
                </a:solidFill>
              </a:rPr>
              <a:t>线下实体覆盖率翻 </a:t>
            </a:r>
            <a:r>
              <a:rPr lang="en-US" altLang="zh-CN" sz="2700" dirty="0">
                <a:solidFill>
                  <a:schemeClr val="accent2"/>
                </a:solidFill>
                <a:latin typeface="Impact" panose="020B0806030902050204" pitchFamily="34" charset="0"/>
              </a:rPr>
              <a:t>3 </a:t>
            </a:r>
            <a:r>
              <a:rPr lang="zh-CN" altLang="en-US" sz="1300" dirty="0">
                <a:solidFill>
                  <a:schemeClr val="accent2"/>
                </a:solidFill>
              </a:rPr>
              <a:t>番</a:t>
            </a:r>
            <a:endParaRPr lang="zh-CN" altLang="en-US" sz="1300" dirty="0">
              <a:solidFill>
                <a:schemeClr val="accent2"/>
              </a:solidFill>
            </a:endParaRPr>
          </a:p>
        </p:txBody>
      </p:sp>
      <p:sp>
        <p:nvSpPr>
          <p:cNvPr id="294" name="文本框 13"/>
          <p:cNvSpPr txBox="1"/>
          <p:nvPr/>
        </p:nvSpPr>
        <p:spPr>
          <a:xfrm>
            <a:off x="5206169" y="2064171"/>
            <a:ext cx="2234521" cy="605497"/>
          </a:xfrm>
          <a:prstGeom prst="rect">
            <a:avLst/>
          </a:prstGeom>
          <a:noFill/>
        </p:spPr>
        <p:txBody>
          <a:bodyPr wrap="square" lIns="87737" tIns="43867" rIns="87737" bIns="43867" rtlCol="0">
            <a:spAutoFit/>
          </a:bodyPr>
          <a:lstStyle/>
          <a:p>
            <a:pPr>
              <a:lnSpc>
                <a:spcPct val="120000"/>
              </a:lnSpc>
              <a:spcBef>
                <a:spcPct val="0"/>
              </a:spcBef>
              <a:buNone/>
            </a:pPr>
            <a:r>
              <a:rPr lang="zh-CN" altLang="en-US" sz="900"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rPr>
              <a:t>在此录入上述图表的综合描述说明，在此录入上述图表的综合描述说明，在此录入上述图表的综合描述说明</a:t>
            </a:r>
            <a:endParaRPr lang="zh-CN" altLang="en-US" sz="900"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endParaRPr>
          </a:p>
        </p:txBody>
      </p:sp>
      <p:sp>
        <p:nvSpPr>
          <p:cNvPr id="295" name="矩形 294"/>
          <p:cNvSpPr>
            <a:spLocks noChangeArrowheads="1"/>
          </p:cNvSpPr>
          <p:nvPr/>
        </p:nvSpPr>
        <p:spPr bwMode="auto">
          <a:xfrm>
            <a:off x="5181879" y="4139981"/>
            <a:ext cx="2433783" cy="527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0548" tIns="55273" rIns="110548" bIns="55273">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1300" dirty="0">
                <a:solidFill>
                  <a:schemeClr val="accent3"/>
                </a:solidFill>
              </a:rPr>
              <a:t>全年营业额达到至少</a:t>
            </a:r>
            <a:r>
              <a:rPr lang="en-US" altLang="zh-CN" sz="2700" dirty="0">
                <a:solidFill>
                  <a:schemeClr val="accent3"/>
                </a:solidFill>
                <a:latin typeface="Impact" panose="020B0806030902050204" pitchFamily="34" charset="0"/>
              </a:rPr>
              <a:t>2</a:t>
            </a:r>
            <a:r>
              <a:rPr lang="zh-CN" altLang="en-US" sz="1300" dirty="0">
                <a:solidFill>
                  <a:schemeClr val="accent3"/>
                </a:solidFill>
              </a:rPr>
              <a:t>个亿</a:t>
            </a:r>
            <a:endParaRPr lang="zh-CN" altLang="en-US" sz="1300" dirty="0">
              <a:solidFill>
                <a:schemeClr val="accent3"/>
              </a:solidFill>
            </a:endParaRPr>
          </a:p>
        </p:txBody>
      </p:sp>
      <p:sp>
        <p:nvSpPr>
          <p:cNvPr id="296" name="文本框 13"/>
          <p:cNvSpPr txBox="1"/>
          <p:nvPr/>
        </p:nvSpPr>
        <p:spPr>
          <a:xfrm>
            <a:off x="5206169" y="4704956"/>
            <a:ext cx="2234521" cy="605497"/>
          </a:xfrm>
          <a:prstGeom prst="rect">
            <a:avLst/>
          </a:prstGeom>
          <a:noFill/>
        </p:spPr>
        <p:txBody>
          <a:bodyPr wrap="square" lIns="87737" tIns="43867" rIns="87737" bIns="43867" rtlCol="0">
            <a:spAutoFit/>
          </a:bodyPr>
          <a:lstStyle/>
          <a:p>
            <a:pPr>
              <a:lnSpc>
                <a:spcPct val="120000"/>
              </a:lnSpc>
              <a:spcBef>
                <a:spcPct val="0"/>
              </a:spcBef>
              <a:buNone/>
            </a:pPr>
            <a:r>
              <a:rPr lang="zh-CN" altLang="en-US" sz="900"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rPr>
              <a:t>在此录入上述图表的综合描述说明，在此录入上述图表的综合描述说明，在此录入上述图表的综合描述说明</a:t>
            </a:r>
            <a:endParaRPr lang="zh-CN" altLang="en-US" sz="900"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endParaRPr>
          </a:p>
        </p:txBody>
      </p:sp>
      <p:sp>
        <p:nvSpPr>
          <p:cNvPr id="297" name="矩形 296"/>
          <p:cNvSpPr>
            <a:spLocks noChangeArrowheads="1"/>
          </p:cNvSpPr>
          <p:nvPr/>
        </p:nvSpPr>
        <p:spPr bwMode="auto">
          <a:xfrm>
            <a:off x="9088502" y="4391471"/>
            <a:ext cx="2289094" cy="527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0548" tIns="55273" rIns="110548" bIns="55273">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1300" dirty="0">
                <a:solidFill>
                  <a:schemeClr val="accent4"/>
                </a:solidFill>
              </a:rPr>
              <a:t>发展全国各地</a:t>
            </a:r>
            <a:r>
              <a:rPr lang="en-US" altLang="zh-CN" sz="2700" dirty="0">
                <a:solidFill>
                  <a:schemeClr val="accent4"/>
                </a:solidFill>
                <a:latin typeface="Impact" panose="020B0806030902050204" pitchFamily="34" charset="0"/>
              </a:rPr>
              <a:t>200</a:t>
            </a:r>
            <a:r>
              <a:rPr lang="zh-CN" altLang="en-US" sz="1300" dirty="0">
                <a:solidFill>
                  <a:schemeClr val="accent4"/>
                </a:solidFill>
              </a:rPr>
              <a:t>个门店</a:t>
            </a:r>
            <a:endParaRPr lang="zh-CN" altLang="en-US" sz="1300" dirty="0">
              <a:solidFill>
                <a:schemeClr val="accent4"/>
              </a:solidFill>
            </a:endParaRPr>
          </a:p>
        </p:txBody>
      </p:sp>
      <p:sp>
        <p:nvSpPr>
          <p:cNvPr id="298" name="文本框 13"/>
          <p:cNvSpPr txBox="1"/>
          <p:nvPr/>
        </p:nvSpPr>
        <p:spPr>
          <a:xfrm>
            <a:off x="9088503" y="4956446"/>
            <a:ext cx="2234521" cy="605497"/>
          </a:xfrm>
          <a:prstGeom prst="rect">
            <a:avLst/>
          </a:prstGeom>
          <a:noFill/>
        </p:spPr>
        <p:txBody>
          <a:bodyPr wrap="square" lIns="87737" tIns="43867" rIns="87737" bIns="43867" rtlCol="0">
            <a:spAutoFit/>
          </a:bodyPr>
          <a:lstStyle/>
          <a:p>
            <a:pPr>
              <a:lnSpc>
                <a:spcPct val="120000"/>
              </a:lnSpc>
              <a:spcBef>
                <a:spcPct val="0"/>
              </a:spcBef>
              <a:buNone/>
            </a:pPr>
            <a:r>
              <a:rPr lang="zh-CN" altLang="en-US" sz="900"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rPr>
              <a:t>在此录入上述图表的综合描述说明，在此录入上述图表的综合描述说明，在此录入上述图表的综合描述说明</a:t>
            </a:r>
            <a:endParaRPr lang="zh-CN" altLang="en-US" sz="900"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endParaRPr>
          </a:p>
        </p:txBody>
      </p:sp>
      <p:grpSp>
        <p:nvGrpSpPr>
          <p:cNvPr id="15" name="Group 99"/>
          <p:cNvGrpSpPr/>
          <p:nvPr/>
        </p:nvGrpSpPr>
        <p:grpSpPr>
          <a:xfrm>
            <a:off x="9319186" y="1157868"/>
            <a:ext cx="2335605" cy="2269693"/>
            <a:chOff x="3690938" y="436563"/>
            <a:chExt cx="5264150" cy="5114925"/>
          </a:xfrm>
          <a:solidFill>
            <a:srgbClr val="D4DDDE"/>
          </a:solidFill>
        </p:grpSpPr>
        <p:sp>
          <p:nvSpPr>
            <p:cNvPr id="16" name="Freeform 5"/>
            <p:cNvSpPr>
              <a:spLocks noEditPoints="1"/>
            </p:cNvSpPr>
            <p:nvPr/>
          </p:nvSpPr>
          <p:spPr bwMode="auto">
            <a:xfrm>
              <a:off x="3690938" y="436563"/>
              <a:ext cx="5264150" cy="5114925"/>
            </a:xfrm>
            <a:custGeom>
              <a:avLst/>
              <a:gdLst>
                <a:gd name="T0" fmla="*/ 2355 w 2519"/>
                <a:gd name="T1" fmla="*/ 1508 h 2448"/>
                <a:gd name="T2" fmla="*/ 2189 w 2519"/>
                <a:gd name="T3" fmla="*/ 1879 h 2448"/>
                <a:gd name="T4" fmla="*/ 2175 w 2519"/>
                <a:gd name="T5" fmla="*/ 1942 h 2448"/>
                <a:gd name="T6" fmla="*/ 2012 w 2519"/>
                <a:gd name="T7" fmla="*/ 2110 h 2448"/>
                <a:gd name="T8" fmla="*/ 1952 w 2519"/>
                <a:gd name="T9" fmla="*/ 2246 h 2448"/>
                <a:gd name="T10" fmla="*/ 1892 w 2519"/>
                <a:gd name="T11" fmla="*/ 2214 h 2448"/>
                <a:gd name="T12" fmla="*/ 1571 w 2519"/>
                <a:gd name="T13" fmla="*/ 2367 h 2448"/>
                <a:gd name="T14" fmla="*/ 1499 w 2519"/>
                <a:gd name="T15" fmla="*/ 2401 h 2448"/>
                <a:gd name="T16" fmla="*/ 1365 w 2519"/>
                <a:gd name="T17" fmla="*/ 2378 h 2448"/>
                <a:gd name="T18" fmla="*/ 856 w 2519"/>
                <a:gd name="T19" fmla="*/ 2171 h 2448"/>
                <a:gd name="T20" fmla="*/ 337 w 2519"/>
                <a:gd name="T21" fmla="*/ 775 h 2448"/>
                <a:gd name="T22" fmla="*/ 1155 w 2519"/>
                <a:gd name="T23" fmla="*/ 132 h 2448"/>
                <a:gd name="T24" fmla="*/ 1223 w 2519"/>
                <a:gd name="T25" fmla="*/ 75 h 2448"/>
                <a:gd name="T26" fmla="*/ 1380 w 2519"/>
                <a:gd name="T27" fmla="*/ 119 h 2448"/>
                <a:gd name="T28" fmla="*/ 1517 w 2519"/>
                <a:gd name="T29" fmla="*/ 98 h 2448"/>
                <a:gd name="T30" fmla="*/ 1927 w 2519"/>
                <a:gd name="T31" fmla="*/ 444 h 2448"/>
                <a:gd name="T32" fmla="*/ 2125 w 2519"/>
                <a:gd name="T33" fmla="*/ 591 h 2448"/>
                <a:gd name="T34" fmla="*/ 2125 w 2519"/>
                <a:gd name="T35" fmla="*/ 591 h 2448"/>
                <a:gd name="T36" fmla="*/ 1690 w 2519"/>
                <a:gd name="T37" fmla="*/ 393 h 2448"/>
                <a:gd name="T38" fmla="*/ 195 w 2519"/>
                <a:gd name="T39" fmla="*/ 1086 h 2448"/>
                <a:gd name="T40" fmla="*/ 163 w 2519"/>
                <a:gd name="T41" fmla="*/ 1009 h 2448"/>
                <a:gd name="T42" fmla="*/ 201 w 2519"/>
                <a:gd name="T43" fmla="*/ 764 h 2448"/>
                <a:gd name="T44" fmla="*/ 337 w 2519"/>
                <a:gd name="T45" fmla="*/ 775 h 2448"/>
                <a:gd name="T46" fmla="*/ 1384 w 2519"/>
                <a:gd name="T47" fmla="*/ 66 h 2448"/>
                <a:gd name="T48" fmla="*/ 1147 w 2519"/>
                <a:gd name="T49" fmla="*/ 0 h 2448"/>
                <a:gd name="T50" fmla="*/ 1064 w 2519"/>
                <a:gd name="T51" fmla="*/ 79 h 2448"/>
                <a:gd name="T52" fmla="*/ 141 w 2519"/>
                <a:gd name="T53" fmla="*/ 925 h 2448"/>
                <a:gd name="T54" fmla="*/ 83 w 2519"/>
                <a:gd name="T55" fmla="*/ 1247 h 2448"/>
                <a:gd name="T56" fmla="*/ 1468 w 2519"/>
                <a:gd name="T57" fmla="*/ 2434 h 2448"/>
                <a:gd name="T58" fmla="*/ 1476 w 2519"/>
                <a:gd name="T59" fmla="*/ 2447 h 2448"/>
                <a:gd name="T60" fmla="*/ 1604 w 2519"/>
                <a:gd name="T61" fmla="*/ 2447 h 2448"/>
                <a:gd name="T62" fmla="*/ 1599 w 2519"/>
                <a:gd name="T63" fmla="*/ 2406 h 2448"/>
                <a:gd name="T64" fmla="*/ 1941 w 2519"/>
                <a:gd name="T65" fmla="*/ 2315 h 2448"/>
                <a:gd name="T66" fmla="*/ 2028 w 2519"/>
                <a:gd name="T67" fmla="*/ 2212 h 2448"/>
                <a:gd name="T68" fmla="*/ 2102 w 2519"/>
                <a:gd name="T69" fmla="*/ 2227 h 2448"/>
                <a:gd name="T70" fmla="*/ 2154 w 2519"/>
                <a:gd name="T71" fmla="*/ 2075 h 2448"/>
                <a:gd name="T72" fmla="*/ 2198 w 2519"/>
                <a:gd name="T73" fmla="*/ 2030 h 2448"/>
                <a:gd name="T74" fmla="*/ 2252 w 2519"/>
                <a:gd name="T75" fmla="*/ 1939 h 2448"/>
                <a:gd name="T76" fmla="*/ 2274 w 2519"/>
                <a:gd name="T77" fmla="*/ 1943 h 2448"/>
                <a:gd name="T78" fmla="*/ 2480 w 2519"/>
                <a:gd name="T79" fmla="*/ 1372 h 2448"/>
                <a:gd name="T80" fmla="*/ 2465 w 2519"/>
                <a:gd name="T81" fmla="*/ 883 h 2448"/>
                <a:gd name="T82" fmla="*/ 1600 w 2519"/>
                <a:gd name="T83" fmla="*/ 96 h 2448"/>
                <a:gd name="T84" fmla="*/ 1553 w 2519"/>
                <a:gd name="T85" fmla="*/ 0 h 2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19" h="2448">
                  <a:moveTo>
                    <a:pt x="2355" y="1508"/>
                  </a:moveTo>
                  <a:cubicBezTo>
                    <a:pt x="2355" y="1508"/>
                    <a:pt x="2355" y="1508"/>
                    <a:pt x="2355" y="1508"/>
                  </a:cubicBezTo>
                  <a:cubicBezTo>
                    <a:pt x="2355" y="1508"/>
                    <a:pt x="2355" y="1508"/>
                    <a:pt x="2355" y="1508"/>
                  </a:cubicBezTo>
                  <a:cubicBezTo>
                    <a:pt x="2306" y="1653"/>
                    <a:pt x="2250" y="1775"/>
                    <a:pt x="2189" y="1879"/>
                  </a:cubicBezTo>
                  <a:cubicBezTo>
                    <a:pt x="2192" y="1882"/>
                    <a:pt x="2194" y="1884"/>
                    <a:pt x="2196" y="1887"/>
                  </a:cubicBezTo>
                  <a:cubicBezTo>
                    <a:pt x="2207" y="1908"/>
                    <a:pt x="2188" y="1927"/>
                    <a:pt x="2175" y="1942"/>
                  </a:cubicBezTo>
                  <a:cubicBezTo>
                    <a:pt x="2155" y="1964"/>
                    <a:pt x="2132" y="1984"/>
                    <a:pt x="2108" y="2000"/>
                  </a:cubicBezTo>
                  <a:cubicBezTo>
                    <a:pt x="2077" y="2040"/>
                    <a:pt x="2045" y="2077"/>
                    <a:pt x="2012" y="2110"/>
                  </a:cubicBezTo>
                  <a:cubicBezTo>
                    <a:pt x="2018" y="2127"/>
                    <a:pt x="2022" y="2147"/>
                    <a:pt x="2023" y="2159"/>
                  </a:cubicBezTo>
                  <a:cubicBezTo>
                    <a:pt x="2003" y="2188"/>
                    <a:pt x="1975" y="2216"/>
                    <a:pt x="1952" y="2246"/>
                  </a:cubicBezTo>
                  <a:cubicBezTo>
                    <a:pt x="1950" y="2246"/>
                    <a:pt x="1948" y="2247"/>
                    <a:pt x="1946" y="2247"/>
                  </a:cubicBezTo>
                  <a:cubicBezTo>
                    <a:pt x="1927" y="2247"/>
                    <a:pt x="1909" y="2229"/>
                    <a:pt x="1892" y="2214"/>
                  </a:cubicBezTo>
                  <a:cubicBezTo>
                    <a:pt x="1791" y="2286"/>
                    <a:pt x="1685" y="2330"/>
                    <a:pt x="1579" y="2354"/>
                  </a:cubicBezTo>
                  <a:cubicBezTo>
                    <a:pt x="1578" y="2359"/>
                    <a:pt x="1575" y="2363"/>
                    <a:pt x="1571" y="2367"/>
                  </a:cubicBezTo>
                  <a:cubicBezTo>
                    <a:pt x="1554" y="2383"/>
                    <a:pt x="1531" y="2401"/>
                    <a:pt x="1507" y="2401"/>
                  </a:cubicBezTo>
                  <a:cubicBezTo>
                    <a:pt x="1504" y="2401"/>
                    <a:pt x="1502" y="2401"/>
                    <a:pt x="1499" y="2401"/>
                  </a:cubicBezTo>
                  <a:cubicBezTo>
                    <a:pt x="1485" y="2395"/>
                    <a:pt x="1475" y="2383"/>
                    <a:pt x="1464" y="2373"/>
                  </a:cubicBezTo>
                  <a:cubicBezTo>
                    <a:pt x="1431" y="2376"/>
                    <a:pt x="1397" y="2378"/>
                    <a:pt x="1365" y="2378"/>
                  </a:cubicBezTo>
                  <a:cubicBezTo>
                    <a:pt x="957" y="2378"/>
                    <a:pt x="601" y="2145"/>
                    <a:pt x="601" y="2145"/>
                  </a:cubicBezTo>
                  <a:cubicBezTo>
                    <a:pt x="690" y="2163"/>
                    <a:pt x="775" y="2171"/>
                    <a:pt x="856" y="2171"/>
                  </a:cubicBezTo>
                  <a:cubicBezTo>
                    <a:pt x="1389" y="2171"/>
                    <a:pt x="1784" y="1817"/>
                    <a:pt x="2355" y="1508"/>
                  </a:cubicBezTo>
                  <a:moveTo>
                    <a:pt x="337" y="775"/>
                  </a:moveTo>
                  <a:cubicBezTo>
                    <a:pt x="448" y="577"/>
                    <a:pt x="616" y="355"/>
                    <a:pt x="860" y="216"/>
                  </a:cubicBezTo>
                  <a:cubicBezTo>
                    <a:pt x="956" y="161"/>
                    <a:pt x="1056" y="136"/>
                    <a:pt x="1155" y="132"/>
                  </a:cubicBezTo>
                  <a:cubicBezTo>
                    <a:pt x="1177" y="110"/>
                    <a:pt x="1192" y="76"/>
                    <a:pt x="1222" y="75"/>
                  </a:cubicBezTo>
                  <a:cubicBezTo>
                    <a:pt x="1222" y="75"/>
                    <a:pt x="1223" y="75"/>
                    <a:pt x="1223" y="75"/>
                  </a:cubicBezTo>
                  <a:cubicBezTo>
                    <a:pt x="1228" y="75"/>
                    <a:pt x="1234" y="76"/>
                    <a:pt x="1239" y="78"/>
                  </a:cubicBezTo>
                  <a:cubicBezTo>
                    <a:pt x="1287" y="90"/>
                    <a:pt x="1331" y="119"/>
                    <a:pt x="1380" y="119"/>
                  </a:cubicBezTo>
                  <a:cubicBezTo>
                    <a:pt x="1387" y="119"/>
                    <a:pt x="1393" y="119"/>
                    <a:pt x="1400" y="117"/>
                  </a:cubicBezTo>
                  <a:cubicBezTo>
                    <a:pt x="1439" y="115"/>
                    <a:pt x="1480" y="116"/>
                    <a:pt x="1517" y="98"/>
                  </a:cubicBezTo>
                  <a:cubicBezTo>
                    <a:pt x="1553" y="117"/>
                    <a:pt x="1536" y="169"/>
                    <a:pt x="1532" y="201"/>
                  </a:cubicBezTo>
                  <a:cubicBezTo>
                    <a:pt x="1629" y="239"/>
                    <a:pt x="1789" y="345"/>
                    <a:pt x="1927" y="444"/>
                  </a:cubicBezTo>
                  <a:cubicBezTo>
                    <a:pt x="1953" y="457"/>
                    <a:pt x="1979" y="473"/>
                    <a:pt x="2002" y="492"/>
                  </a:cubicBezTo>
                  <a:cubicBezTo>
                    <a:pt x="2055" y="534"/>
                    <a:pt x="2095" y="567"/>
                    <a:pt x="2125" y="591"/>
                  </a:cubicBezTo>
                  <a:cubicBezTo>
                    <a:pt x="2169" y="625"/>
                    <a:pt x="2197" y="646"/>
                    <a:pt x="2196" y="646"/>
                  </a:cubicBezTo>
                  <a:cubicBezTo>
                    <a:pt x="2196" y="646"/>
                    <a:pt x="2174" y="630"/>
                    <a:pt x="2125" y="591"/>
                  </a:cubicBezTo>
                  <a:cubicBezTo>
                    <a:pt x="2076" y="553"/>
                    <a:pt x="2005" y="499"/>
                    <a:pt x="1927" y="444"/>
                  </a:cubicBezTo>
                  <a:cubicBezTo>
                    <a:pt x="1856" y="408"/>
                    <a:pt x="1776" y="393"/>
                    <a:pt x="1690" y="393"/>
                  </a:cubicBezTo>
                  <a:cubicBezTo>
                    <a:pt x="1074" y="393"/>
                    <a:pt x="159" y="1197"/>
                    <a:pt x="159" y="1197"/>
                  </a:cubicBezTo>
                  <a:cubicBezTo>
                    <a:pt x="159" y="1197"/>
                    <a:pt x="170" y="1155"/>
                    <a:pt x="195" y="1086"/>
                  </a:cubicBezTo>
                  <a:cubicBezTo>
                    <a:pt x="191" y="1085"/>
                    <a:pt x="186" y="1084"/>
                    <a:pt x="181" y="1083"/>
                  </a:cubicBezTo>
                  <a:cubicBezTo>
                    <a:pt x="135" y="1082"/>
                    <a:pt x="122" y="1031"/>
                    <a:pt x="163" y="1009"/>
                  </a:cubicBezTo>
                  <a:cubicBezTo>
                    <a:pt x="202" y="973"/>
                    <a:pt x="214" y="913"/>
                    <a:pt x="191" y="865"/>
                  </a:cubicBezTo>
                  <a:cubicBezTo>
                    <a:pt x="171" y="834"/>
                    <a:pt x="150" y="778"/>
                    <a:pt x="201" y="764"/>
                  </a:cubicBezTo>
                  <a:cubicBezTo>
                    <a:pt x="203" y="764"/>
                    <a:pt x="206" y="764"/>
                    <a:pt x="209" y="764"/>
                  </a:cubicBezTo>
                  <a:cubicBezTo>
                    <a:pt x="251" y="764"/>
                    <a:pt x="294" y="774"/>
                    <a:pt x="337" y="775"/>
                  </a:cubicBezTo>
                  <a:moveTo>
                    <a:pt x="1553" y="0"/>
                  </a:moveTo>
                  <a:cubicBezTo>
                    <a:pt x="1533" y="0"/>
                    <a:pt x="1484" y="66"/>
                    <a:pt x="1384" y="66"/>
                  </a:cubicBezTo>
                  <a:cubicBezTo>
                    <a:pt x="1384" y="66"/>
                    <a:pt x="1384" y="66"/>
                    <a:pt x="1384" y="66"/>
                  </a:cubicBezTo>
                  <a:cubicBezTo>
                    <a:pt x="1284" y="66"/>
                    <a:pt x="1192" y="0"/>
                    <a:pt x="1147" y="0"/>
                  </a:cubicBezTo>
                  <a:cubicBezTo>
                    <a:pt x="1130" y="0"/>
                    <a:pt x="1120" y="10"/>
                    <a:pt x="1120" y="39"/>
                  </a:cubicBezTo>
                  <a:cubicBezTo>
                    <a:pt x="1120" y="57"/>
                    <a:pt x="1057" y="63"/>
                    <a:pt x="1064" y="79"/>
                  </a:cubicBezTo>
                  <a:cubicBezTo>
                    <a:pt x="685" y="142"/>
                    <a:pt x="390" y="363"/>
                    <a:pt x="219" y="692"/>
                  </a:cubicBezTo>
                  <a:cubicBezTo>
                    <a:pt x="63" y="708"/>
                    <a:pt x="141" y="799"/>
                    <a:pt x="141" y="925"/>
                  </a:cubicBezTo>
                  <a:cubicBezTo>
                    <a:pt x="141" y="1012"/>
                    <a:pt x="0" y="1100"/>
                    <a:pt x="88" y="1144"/>
                  </a:cubicBezTo>
                  <a:cubicBezTo>
                    <a:pt x="85" y="1178"/>
                    <a:pt x="83" y="1212"/>
                    <a:pt x="83" y="1247"/>
                  </a:cubicBezTo>
                  <a:cubicBezTo>
                    <a:pt x="83" y="1910"/>
                    <a:pt x="622" y="2448"/>
                    <a:pt x="1285" y="2448"/>
                  </a:cubicBezTo>
                  <a:cubicBezTo>
                    <a:pt x="1347" y="2448"/>
                    <a:pt x="1408" y="2443"/>
                    <a:pt x="1468" y="2434"/>
                  </a:cubicBezTo>
                  <a:cubicBezTo>
                    <a:pt x="1468" y="2434"/>
                    <a:pt x="1468" y="2435"/>
                    <a:pt x="1468" y="2436"/>
                  </a:cubicBezTo>
                  <a:cubicBezTo>
                    <a:pt x="1468" y="2444"/>
                    <a:pt x="1471" y="2447"/>
                    <a:pt x="1476" y="2447"/>
                  </a:cubicBezTo>
                  <a:cubicBezTo>
                    <a:pt x="1491" y="2447"/>
                    <a:pt x="1526" y="2415"/>
                    <a:pt x="1555" y="2415"/>
                  </a:cubicBezTo>
                  <a:cubicBezTo>
                    <a:pt x="1584" y="2415"/>
                    <a:pt x="1599" y="2447"/>
                    <a:pt x="1604" y="2447"/>
                  </a:cubicBezTo>
                  <a:cubicBezTo>
                    <a:pt x="1606" y="2447"/>
                    <a:pt x="1606" y="2444"/>
                    <a:pt x="1606" y="2436"/>
                  </a:cubicBezTo>
                  <a:cubicBezTo>
                    <a:pt x="1606" y="2425"/>
                    <a:pt x="1604" y="2415"/>
                    <a:pt x="1599" y="2406"/>
                  </a:cubicBezTo>
                  <a:cubicBezTo>
                    <a:pt x="1698" y="2380"/>
                    <a:pt x="1771" y="2347"/>
                    <a:pt x="1858" y="2297"/>
                  </a:cubicBezTo>
                  <a:cubicBezTo>
                    <a:pt x="1901" y="2309"/>
                    <a:pt x="1924" y="2315"/>
                    <a:pt x="1941" y="2315"/>
                  </a:cubicBezTo>
                  <a:cubicBezTo>
                    <a:pt x="1957" y="2315"/>
                    <a:pt x="1967" y="2310"/>
                    <a:pt x="1982" y="2300"/>
                  </a:cubicBezTo>
                  <a:cubicBezTo>
                    <a:pt x="2040" y="2261"/>
                    <a:pt x="1985" y="2212"/>
                    <a:pt x="2028" y="2212"/>
                  </a:cubicBezTo>
                  <a:cubicBezTo>
                    <a:pt x="2040" y="2212"/>
                    <a:pt x="2060" y="2216"/>
                    <a:pt x="2093" y="2225"/>
                  </a:cubicBezTo>
                  <a:cubicBezTo>
                    <a:pt x="2097" y="2227"/>
                    <a:pt x="2100" y="2227"/>
                    <a:pt x="2102" y="2227"/>
                  </a:cubicBezTo>
                  <a:cubicBezTo>
                    <a:pt x="2121" y="2227"/>
                    <a:pt x="2078" y="2189"/>
                    <a:pt x="2054" y="2169"/>
                  </a:cubicBezTo>
                  <a:cubicBezTo>
                    <a:pt x="2089" y="2140"/>
                    <a:pt x="2123" y="2108"/>
                    <a:pt x="2154" y="2075"/>
                  </a:cubicBezTo>
                  <a:cubicBezTo>
                    <a:pt x="2157" y="2079"/>
                    <a:pt x="2159" y="2081"/>
                    <a:pt x="2160" y="2081"/>
                  </a:cubicBezTo>
                  <a:cubicBezTo>
                    <a:pt x="2170" y="2081"/>
                    <a:pt x="2172" y="2030"/>
                    <a:pt x="2198" y="2030"/>
                  </a:cubicBezTo>
                  <a:cubicBezTo>
                    <a:pt x="2246" y="2030"/>
                    <a:pt x="2231" y="2011"/>
                    <a:pt x="2231" y="1958"/>
                  </a:cubicBezTo>
                  <a:cubicBezTo>
                    <a:pt x="2231" y="1943"/>
                    <a:pt x="2241" y="1939"/>
                    <a:pt x="2252" y="1939"/>
                  </a:cubicBezTo>
                  <a:cubicBezTo>
                    <a:pt x="2257" y="1939"/>
                    <a:pt x="2262" y="1940"/>
                    <a:pt x="2266" y="1941"/>
                  </a:cubicBezTo>
                  <a:cubicBezTo>
                    <a:pt x="2270" y="1942"/>
                    <a:pt x="2273" y="1943"/>
                    <a:pt x="2274" y="1943"/>
                  </a:cubicBezTo>
                  <a:cubicBezTo>
                    <a:pt x="2275" y="1943"/>
                    <a:pt x="2273" y="1942"/>
                    <a:pt x="2267" y="1938"/>
                  </a:cubicBezTo>
                  <a:cubicBezTo>
                    <a:pt x="2382" y="1775"/>
                    <a:pt x="2458" y="1581"/>
                    <a:pt x="2480" y="1372"/>
                  </a:cubicBezTo>
                  <a:cubicBezTo>
                    <a:pt x="2519" y="1352"/>
                    <a:pt x="2513" y="1263"/>
                    <a:pt x="2477" y="1147"/>
                  </a:cubicBezTo>
                  <a:cubicBezTo>
                    <a:pt x="2437" y="1017"/>
                    <a:pt x="2512" y="883"/>
                    <a:pt x="2465" y="883"/>
                  </a:cubicBezTo>
                  <a:cubicBezTo>
                    <a:pt x="2455" y="883"/>
                    <a:pt x="2444" y="889"/>
                    <a:pt x="2435" y="900"/>
                  </a:cubicBezTo>
                  <a:cubicBezTo>
                    <a:pt x="2312" y="493"/>
                    <a:pt x="2016" y="195"/>
                    <a:pt x="1600" y="96"/>
                  </a:cubicBezTo>
                  <a:cubicBezTo>
                    <a:pt x="1612" y="75"/>
                    <a:pt x="1564" y="63"/>
                    <a:pt x="1564" y="39"/>
                  </a:cubicBezTo>
                  <a:cubicBezTo>
                    <a:pt x="1564" y="10"/>
                    <a:pt x="1561" y="0"/>
                    <a:pt x="155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7" name="Freeform 6"/>
            <p:cNvSpPr>
              <a:spLocks noEditPoints="1"/>
            </p:cNvSpPr>
            <p:nvPr/>
          </p:nvSpPr>
          <p:spPr bwMode="auto">
            <a:xfrm>
              <a:off x="3946526" y="593726"/>
              <a:ext cx="4335463" cy="2343150"/>
            </a:xfrm>
            <a:custGeom>
              <a:avLst/>
              <a:gdLst>
                <a:gd name="T0" fmla="*/ 2003 w 2075"/>
                <a:gd name="T1" fmla="*/ 516 h 1122"/>
                <a:gd name="T2" fmla="*/ 2074 w 2075"/>
                <a:gd name="T3" fmla="*/ 571 h 1122"/>
                <a:gd name="T4" fmla="*/ 2003 w 2075"/>
                <a:gd name="T5" fmla="*/ 516 h 1122"/>
                <a:gd name="T6" fmla="*/ 1805 w 2075"/>
                <a:gd name="T7" fmla="*/ 369 h 1122"/>
                <a:gd name="T8" fmla="*/ 2003 w 2075"/>
                <a:gd name="T9" fmla="*/ 516 h 1122"/>
                <a:gd name="T10" fmla="*/ 1880 w 2075"/>
                <a:gd name="T11" fmla="*/ 417 h 1122"/>
                <a:gd name="T12" fmla="*/ 1805 w 2075"/>
                <a:gd name="T13" fmla="*/ 369 h 1122"/>
                <a:gd name="T14" fmla="*/ 847 w 2075"/>
                <a:gd name="T15" fmla="*/ 250 h 1122"/>
                <a:gd name="T16" fmla="*/ 764 w 2075"/>
                <a:gd name="T17" fmla="*/ 214 h 1122"/>
                <a:gd name="T18" fmla="*/ 872 w 2075"/>
                <a:gd name="T19" fmla="*/ 140 h 1122"/>
                <a:gd name="T20" fmla="*/ 915 w 2075"/>
                <a:gd name="T21" fmla="*/ 136 h 1122"/>
                <a:gd name="T22" fmla="*/ 998 w 2075"/>
                <a:gd name="T23" fmla="*/ 172 h 1122"/>
                <a:gd name="T24" fmla="*/ 891 w 2075"/>
                <a:gd name="T25" fmla="*/ 246 h 1122"/>
                <a:gd name="T26" fmla="*/ 847 w 2075"/>
                <a:gd name="T27" fmla="*/ 250 h 1122"/>
                <a:gd name="T28" fmla="*/ 1101 w 2075"/>
                <a:gd name="T29" fmla="*/ 0 h 1122"/>
                <a:gd name="T30" fmla="*/ 1100 w 2075"/>
                <a:gd name="T31" fmla="*/ 0 h 1122"/>
                <a:gd name="T32" fmla="*/ 1033 w 2075"/>
                <a:gd name="T33" fmla="*/ 57 h 1122"/>
                <a:gd name="T34" fmla="*/ 738 w 2075"/>
                <a:gd name="T35" fmla="*/ 141 h 1122"/>
                <a:gd name="T36" fmla="*/ 215 w 2075"/>
                <a:gd name="T37" fmla="*/ 700 h 1122"/>
                <a:gd name="T38" fmla="*/ 87 w 2075"/>
                <a:gd name="T39" fmla="*/ 689 h 1122"/>
                <a:gd name="T40" fmla="*/ 79 w 2075"/>
                <a:gd name="T41" fmla="*/ 689 h 1122"/>
                <a:gd name="T42" fmla="*/ 69 w 2075"/>
                <a:gd name="T43" fmla="*/ 790 h 1122"/>
                <a:gd name="T44" fmla="*/ 41 w 2075"/>
                <a:gd name="T45" fmla="*/ 934 h 1122"/>
                <a:gd name="T46" fmla="*/ 59 w 2075"/>
                <a:gd name="T47" fmla="*/ 1008 h 1122"/>
                <a:gd name="T48" fmla="*/ 73 w 2075"/>
                <a:gd name="T49" fmla="*/ 1011 h 1122"/>
                <a:gd name="T50" fmla="*/ 37 w 2075"/>
                <a:gd name="T51" fmla="*/ 1122 h 1122"/>
                <a:gd name="T52" fmla="*/ 1568 w 2075"/>
                <a:gd name="T53" fmla="*/ 318 h 1122"/>
                <a:gd name="T54" fmla="*/ 1805 w 2075"/>
                <a:gd name="T55" fmla="*/ 369 h 1122"/>
                <a:gd name="T56" fmla="*/ 1410 w 2075"/>
                <a:gd name="T57" fmla="*/ 126 h 1122"/>
                <a:gd name="T58" fmla="*/ 1395 w 2075"/>
                <a:gd name="T59" fmla="*/ 23 h 1122"/>
                <a:gd name="T60" fmla="*/ 1278 w 2075"/>
                <a:gd name="T61" fmla="*/ 42 h 1122"/>
                <a:gd name="T62" fmla="*/ 1258 w 2075"/>
                <a:gd name="T63" fmla="*/ 44 h 1122"/>
                <a:gd name="T64" fmla="*/ 1117 w 2075"/>
                <a:gd name="T65" fmla="*/ 3 h 1122"/>
                <a:gd name="T66" fmla="*/ 1101 w 2075"/>
                <a:gd name="T67"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75" h="1122">
                  <a:moveTo>
                    <a:pt x="2003" y="516"/>
                  </a:moveTo>
                  <a:cubicBezTo>
                    <a:pt x="2052" y="555"/>
                    <a:pt x="2074" y="571"/>
                    <a:pt x="2074" y="571"/>
                  </a:cubicBezTo>
                  <a:cubicBezTo>
                    <a:pt x="2075" y="571"/>
                    <a:pt x="2047" y="550"/>
                    <a:pt x="2003" y="516"/>
                  </a:cubicBezTo>
                  <a:moveTo>
                    <a:pt x="1805" y="369"/>
                  </a:moveTo>
                  <a:cubicBezTo>
                    <a:pt x="1883" y="424"/>
                    <a:pt x="1954" y="478"/>
                    <a:pt x="2003" y="516"/>
                  </a:cubicBezTo>
                  <a:cubicBezTo>
                    <a:pt x="1973" y="492"/>
                    <a:pt x="1933" y="459"/>
                    <a:pt x="1880" y="417"/>
                  </a:cubicBezTo>
                  <a:cubicBezTo>
                    <a:pt x="1857" y="398"/>
                    <a:pt x="1831" y="382"/>
                    <a:pt x="1805" y="369"/>
                  </a:cubicBezTo>
                  <a:moveTo>
                    <a:pt x="847" y="250"/>
                  </a:moveTo>
                  <a:cubicBezTo>
                    <a:pt x="802" y="250"/>
                    <a:pt x="768" y="236"/>
                    <a:pt x="764" y="214"/>
                  </a:cubicBezTo>
                  <a:cubicBezTo>
                    <a:pt x="759" y="185"/>
                    <a:pt x="807" y="151"/>
                    <a:pt x="872" y="140"/>
                  </a:cubicBezTo>
                  <a:cubicBezTo>
                    <a:pt x="887" y="137"/>
                    <a:pt x="901" y="136"/>
                    <a:pt x="915" y="136"/>
                  </a:cubicBezTo>
                  <a:cubicBezTo>
                    <a:pt x="960" y="136"/>
                    <a:pt x="994" y="149"/>
                    <a:pt x="998" y="172"/>
                  </a:cubicBezTo>
                  <a:cubicBezTo>
                    <a:pt x="1003" y="201"/>
                    <a:pt x="955" y="234"/>
                    <a:pt x="891" y="246"/>
                  </a:cubicBezTo>
                  <a:cubicBezTo>
                    <a:pt x="875" y="249"/>
                    <a:pt x="861" y="250"/>
                    <a:pt x="847" y="250"/>
                  </a:cubicBezTo>
                  <a:moveTo>
                    <a:pt x="1101" y="0"/>
                  </a:moveTo>
                  <a:cubicBezTo>
                    <a:pt x="1101" y="0"/>
                    <a:pt x="1100" y="0"/>
                    <a:pt x="1100" y="0"/>
                  </a:cubicBezTo>
                  <a:cubicBezTo>
                    <a:pt x="1070" y="1"/>
                    <a:pt x="1055" y="35"/>
                    <a:pt x="1033" y="57"/>
                  </a:cubicBezTo>
                  <a:cubicBezTo>
                    <a:pt x="934" y="61"/>
                    <a:pt x="834" y="86"/>
                    <a:pt x="738" y="141"/>
                  </a:cubicBezTo>
                  <a:cubicBezTo>
                    <a:pt x="494" y="280"/>
                    <a:pt x="326" y="502"/>
                    <a:pt x="215" y="700"/>
                  </a:cubicBezTo>
                  <a:cubicBezTo>
                    <a:pt x="172" y="699"/>
                    <a:pt x="129" y="689"/>
                    <a:pt x="87" y="689"/>
                  </a:cubicBezTo>
                  <a:cubicBezTo>
                    <a:pt x="84" y="689"/>
                    <a:pt x="81" y="689"/>
                    <a:pt x="79" y="689"/>
                  </a:cubicBezTo>
                  <a:cubicBezTo>
                    <a:pt x="28" y="703"/>
                    <a:pt x="49" y="759"/>
                    <a:pt x="69" y="790"/>
                  </a:cubicBezTo>
                  <a:cubicBezTo>
                    <a:pt x="92" y="838"/>
                    <a:pt x="80" y="898"/>
                    <a:pt x="41" y="934"/>
                  </a:cubicBezTo>
                  <a:cubicBezTo>
                    <a:pt x="0" y="956"/>
                    <a:pt x="13" y="1007"/>
                    <a:pt x="59" y="1008"/>
                  </a:cubicBezTo>
                  <a:cubicBezTo>
                    <a:pt x="64" y="1009"/>
                    <a:pt x="69" y="1010"/>
                    <a:pt x="73" y="1011"/>
                  </a:cubicBezTo>
                  <a:cubicBezTo>
                    <a:pt x="48" y="1080"/>
                    <a:pt x="37" y="1122"/>
                    <a:pt x="37" y="1122"/>
                  </a:cubicBezTo>
                  <a:cubicBezTo>
                    <a:pt x="37" y="1122"/>
                    <a:pt x="952" y="318"/>
                    <a:pt x="1568" y="318"/>
                  </a:cubicBezTo>
                  <a:cubicBezTo>
                    <a:pt x="1654" y="318"/>
                    <a:pt x="1734" y="333"/>
                    <a:pt x="1805" y="369"/>
                  </a:cubicBezTo>
                  <a:cubicBezTo>
                    <a:pt x="1667" y="270"/>
                    <a:pt x="1507" y="164"/>
                    <a:pt x="1410" y="126"/>
                  </a:cubicBezTo>
                  <a:cubicBezTo>
                    <a:pt x="1414" y="94"/>
                    <a:pt x="1431" y="42"/>
                    <a:pt x="1395" y="23"/>
                  </a:cubicBezTo>
                  <a:cubicBezTo>
                    <a:pt x="1358" y="41"/>
                    <a:pt x="1317" y="40"/>
                    <a:pt x="1278" y="42"/>
                  </a:cubicBezTo>
                  <a:cubicBezTo>
                    <a:pt x="1271" y="44"/>
                    <a:pt x="1265" y="44"/>
                    <a:pt x="1258" y="44"/>
                  </a:cubicBezTo>
                  <a:cubicBezTo>
                    <a:pt x="1209" y="44"/>
                    <a:pt x="1165" y="15"/>
                    <a:pt x="1117" y="3"/>
                  </a:cubicBezTo>
                  <a:cubicBezTo>
                    <a:pt x="1112" y="1"/>
                    <a:pt x="1106" y="0"/>
                    <a:pt x="110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8" name="Freeform 7"/>
            <p:cNvSpPr/>
            <p:nvPr/>
          </p:nvSpPr>
          <p:spPr bwMode="auto">
            <a:xfrm>
              <a:off x="4946651" y="3587751"/>
              <a:ext cx="3665538" cy="1865313"/>
            </a:xfrm>
            <a:custGeom>
              <a:avLst/>
              <a:gdLst>
                <a:gd name="T0" fmla="*/ 1754 w 1754"/>
                <a:gd name="T1" fmla="*/ 0 h 893"/>
                <a:gd name="T2" fmla="*/ 255 w 1754"/>
                <a:gd name="T3" fmla="*/ 663 h 893"/>
                <a:gd name="T4" fmla="*/ 0 w 1754"/>
                <a:gd name="T5" fmla="*/ 637 h 893"/>
                <a:gd name="T6" fmla="*/ 764 w 1754"/>
                <a:gd name="T7" fmla="*/ 870 h 893"/>
                <a:gd name="T8" fmla="*/ 863 w 1754"/>
                <a:gd name="T9" fmla="*/ 865 h 893"/>
                <a:gd name="T10" fmla="*/ 898 w 1754"/>
                <a:gd name="T11" fmla="*/ 893 h 893"/>
                <a:gd name="T12" fmla="*/ 906 w 1754"/>
                <a:gd name="T13" fmla="*/ 893 h 893"/>
                <a:gd name="T14" fmla="*/ 970 w 1754"/>
                <a:gd name="T15" fmla="*/ 859 h 893"/>
                <a:gd name="T16" fmla="*/ 978 w 1754"/>
                <a:gd name="T17" fmla="*/ 846 h 893"/>
                <a:gd name="T18" fmla="*/ 1291 w 1754"/>
                <a:gd name="T19" fmla="*/ 706 h 893"/>
                <a:gd name="T20" fmla="*/ 1345 w 1754"/>
                <a:gd name="T21" fmla="*/ 739 h 893"/>
                <a:gd name="T22" fmla="*/ 1351 w 1754"/>
                <a:gd name="T23" fmla="*/ 738 h 893"/>
                <a:gd name="T24" fmla="*/ 1422 w 1754"/>
                <a:gd name="T25" fmla="*/ 651 h 893"/>
                <a:gd name="T26" fmla="*/ 1411 w 1754"/>
                <a:gd name="T27" fmla="*/ 602 h 893"/>
                <a:gd name="T28" fmla="*/ 1507 w 1754"/>
                <a:gd name="T29" fmla="*/ 492 h 893"/>
                <a:gd name="T30" fmla="*/ 1574 w 1754"/>
                <a:gd name="T31" fmla="*/ 434 h 893"/>
                <a:gd name="T32" fmla="*/ 1595 w 1754"/>
                <a:gd name="T33" fmla="*/ 379 h 893"/>
                <a:gd name="T34" fmla="*/ 1588 w 1754"/>
                <a:gd name="T35" fmla="*/ 371 h 893"/>
                <a:gd name="T36" fmla="*/ 1754 w 1754"/>
                <a:gd name="T37" fmla="*/ 0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54" h="893">
                  <a:moveTo>
                    <a:pt x="1754" y="0"/>
                  </a:moveTo>
                  <a:cubicBezTo>
                    <a:pt x="1183" y="309"/>
                    <a:pt x="788" y="663"/>
                    <a:pt x="255" y="663"/>
                  </a:cubicBezTo>
                  <a:cubicBezTo>
                    <a:pt x="174" y="663"/>
                    <a:pt x="89" y="655"/>
                    <a:pt x="0" y="637"/>
                  </a:cubicBezTo>
                  <a:cubicBezTo>
                    <a:pt x="0" y="637"/>
                    <a:pt x="356" y="870"/>
                    <a:pt x="764" y="870"/>
                  </a:cubicBezTo>
                  <a:cubicBezTo>
                    <a:pt x="796" y="870"/>
                    <a:pt x="830" y="868"/>
                    <a:pt x="863" y="865"/>
                  </a:cubicBezTo>
                  <a:cubicBezTo>
                    <a:pt x="874" y="875"/>
                    <a:pt x="884" y="887"/>
                    <a:pt x="898" y="893"/>
                  </a:cubicBezTo>
                  <a:cubicBezTo>
                    <a:pt x="901" y="893"/>
                    <a:pt x="903" y="893"/>
                    <a:pt x="906" y="893"/>
                  </a:cubicBezTo>
                  <a:cubicBezTo>
                    <a:pt x="930" y="893"/>
                    <a:pt x="953" y="875"/>
                    <a:pt x="970" y="859"/>
                  </a:cubicBezTo>
                  <a:cubicBezTo>
                    <a:pt x="974" y="855"/>
                    <a:pt x="977" y="851"/>
                    <a:pt x="978" y="846"/>
                  </a:cubicBezTo>
                  <a:cubicBezTo>
                    <a:pt x="1084" y="822"/>
                    <a:pt x="1190" y="778"/>
                    <a:pt x="1291" y="706"/>
                  </a:cubicBezTo>
                  <a:cubicBezTo>
                    <a:pt x="1308" y="721"/>
                    <a:pt x="1326" y="739"/>
                    <a:pt x="1345" y="739"/>
                  </a:cubicBezTo>
                  <a:cubicBezTo>
                    <a:pt x="1347" y="739"/>
                    <a:pt x="1349" y="738"/>
                    <a:pt x="1351" y="738"/>
                  </a:cubicBezTo>
                  <a:cubicBezTo>
                    <a:pt x="1374" y="708"/>
                    <a:pt x="1402" y="680"/>
                    <a:pt x="1422" y="651"/>
                  </a:cubicBezTo>
                  <a:cubicBezTo>
                    <a:pt x="1421" y="639"/>
                    <a:pt x="1417" y="619"/>
                    <a:pt x="1411" y="602"/>
                  </a:cubicBezTo>
                  <a:cubicBezTo>
                    <a:pt x="1444" y="569"/>
                    <a:pt x="1476" y="532"/>
                    <a:pt x="1507" y="492"/>
                  </a:cubicBezTo>
                  <a:cubicBezTo>
                    <a:pt x="1531" y="476"/>
                    <a:pt x="1554" y="456"/>
                    <a:pt x="1574" y="434"/>
                  </a:cubicBezTo>
                  <a:cubicBezTo>
                    <a:pt x="1587" y="419"/>
                    <a:pt x="1606" y="400"/>
                    <a:pt x="1595" y="379"/>
                  </a:cubicBezTo>
                  <a:cubicBezTo>
                    <a:pt x="1593" y="376"/>
                    <a:pt x="1591" y="374"/>
                    <a:pt x="1588" y="371"/>
                  </a:cubicBezTo>
                  <a:cubicBezTo>
                    <a:pt x="1649" y="267"/>
                    <a:pt x="1705" y="145"/>
                    <a:pt x="175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9" name="Oval 8"/>
            <p:cNvSpPr>
              <a:spLocks noChangeArrowheads="1"/>
            </p:cNvSpPr>
            <p:nvPr/>
          </p:nvSpPr>
          <p:spPr bwMode="auto">
            <a:xfrm>
              <a:off x="5056188" y="2335213"/>
              <a:ext cx="1533525" cy="15335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0" name="Freeform 9"/>
            <p:cNvSpPr/>
            <p:nvPr/>
          </p:nvSpPr>
          <p:spPr bwMode="auto">
            <a:xfrm>
              <a:off x="5114926" y="2373313"/>
              <a:ext cx="1301750" cy="744538"/>
            </a:xfrm>
            <a:custGeom>
              <a:avLst/>
              <a:gdLst>
                <a:gd name="T0" fmla="*/ 292 w 623"/>
                <a:gd name="T1" fmla="*/ 19 h 356"/>
                <a:gd name="T2" fmla="*/ 0 w 623"/>
                <a:gd name="T3" fmla="*/ 356 h 356"/>
                <a:gd name="T4" fmla="*/ 318 w 623"/>
                <a:gd name="T5" fmla="*/ 94 h 356"/>
                <a:gd name="T6" fmla="*/ 623 w 623"/>
                <a:gd name="T7" fmla="*/ 166 h 356"/>
                <a:gd name="T8" fmla="*/ 292 w 623"/>
                <a:gd name="T9" fmla="*/ 19 h 356"/>
              </a:gdLst>
              <a:ahLst/>
              <a:cxnLst>
                <a:cxn ang="0">
                  <a:pos x="T0" y="T1"/>
                </a:cxn>
                <a:cxn ang="0">
                  <a:pos x="T2" y="T3"/>
                </a:cxn>
                <a:cxn ang="0">
                  <a:pos x="T4" y="T5"/>
                </a:cxn>
                <a:cxn ang="0">
                  <a:pos x="T6" y="T7"/>
                </a:cxn>
                <a:cxn ang="0">
                  <a:pos x="T8" y="T9"/>
                </a:cxn>
              </a:cxnLst>
              <a:rect l="0" t="0" r="r" b="b"/>
              <a:pathLst>
                <a:path w="623" h="356">
                  <a:moveTo>
                    <a:pt x="292" y="19"/>
                  </a:moveTo>
                  <a:cubicBezTo>
                    <a:pt x="122" y="44"/>
                    <a:pt x="0" y="190"/>
                    <a:pt x="0" y="356"/>
                  </a:cubicBezTo>
                  <a:cubicBezTo>
                    <a:pt x="39" y="213"/>
                    <a:pt x="162" y="117"/>
                    <a:pt x="318" y="94"/>
                  </a:cubicBezTo>
                  <a:cubicBezTo>
                    <a:pt x="434" y="77"/>
                    <a:pt x="542" y="95"/>
                    <a:pt x="623" y="166"/>
                  </a:cubicBezTo>
                  <a:cubicBezTo>
                    <a:pt x="552" y="61"/>
                    <a:pt x="425" y="0"/>
                    <a:pt x="29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1" name="Freeform 10"/>
            <p:cNvSpPr/>
            <p:nvPr/>
          </p:nvSpPr>
          <p:spPr bwMode="auto">
            <a:xfrm>
              <a:off x="5051426" y="2249488"/>
              <a:ext cx="1301750" cy="696913"/>
            </a:xfrm>
            <a:custGeom>
              <a:avLst/>
              <a:gdLst>
                <a:gd name="T0" fmla="*/ 302 w 623"/>
                <a:gd name="T1" fmla="*/ 19 h 333"/>
                <a:gd name="T2" fmla="*/ 0 w 623"/>
                <a:gd name="T3" fmla="*/ 333 h 333"/>
                <a:gd name="T4" fmla="*/ 316 w 623"/>
                <a:gd name="T5" fmla="*/ 52 h 333"/>
                <a:gd name="T6" fmla="*/ 623 w 623"/>
                <a:gd name="T7" fmla="*/ 143 h 333"/>
                <a:gd name="T8" fmla="*/ 302 w 623"/>
                <a:gd name="T9" fmla="*/ 19 h 333"/>
              </a:gdLst>
              <a:ahLst/>
              <a:cxnLst>
                <a:cxn ang="0">
                  <a:pos x="T0" y="T1"/>
                </a:cxn>
                <a:cxn ang="0">
                  <a:pos x="T2" y="T3"/>
                </a:cxn>
                <a:cxn ang="0">
                  <a:pos x="T4" y="T5"/>
                </a:cxn>
                <a:cxn ang="0">
                  <a:pos x="T6" y="T7"/>
                </a:cxn>
                <a:cxn ang="0">
                  <a:pos x="T8" y="T9"/>
                </a:cxn>
              </a:cxnLst>
              <a:rect l="0" t="0" r="r" b="b"/>
              <a:pathLst>
                <a:path w="623" h="333">
                  <a:moveTo>
                    <a:pt x="302" y="19"/>
                  </a:moveTo>
                  <a:cubicBezTo>
                    <a:pt x="133" y="44"/>
                    <a:pt x="0" y="166"/>
                    <a:pt x="0" y="333"/>
                  </a:cubicBezTo>
                  <a:cubicBezTo>
                    <a:pt x="39" y="189"/>
                    <a:pt x="159" y="75"/>
                    <a:pt x="316" y="52"/>
                  </a:cubicBezTo>
                  <a:cubicBezTo>
                    <a:pt x="431" y="35"/>
                    <a:pt x="542" y="72"/>
                    <a:pt x="623" y="143"/>
                  </a:cubicBezTo>
                  <a:cubicBezTo>
                    <a:pt x="552" y="38"/>
                    <a:pt x="436" y="0"/>
                    <a:pt x="30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2" name="Freeform 11"/>
            <p:cNvSpPr>
              <a:spLocks noEditPoints="1"/>
            </p:cNvSpPr>
            <p:nvPr/>
          </p:nvSpPr>
          <p:spPr bwMode="auto">
            <a:xfrm>
              <a:off x="5411788" y="3086101"/>
              <a:ext cx="1362075" cy="973138"/>
            </a:xfrm>
            <a:custGeom>
              <a:avLst/>
              <a:gdLst>
                <a:gd name="T0" fmla="*/ 565 w 652"/>
                <a:gd name="T1" fmla="*/ 0 h 466"/>
                <a:gd name="T2" fmla="*/ 545 w 652"/>
                <a:gd name="T3" fmla="*/ 108 h 466"/>
                <a:gd name="T4" fmla="*/ 574 w 652"/>
                <a:gd name="T5" fmla="*/ 95 h 466"/>
                <a:gd name="T6" fmla="*/ 565 w 652"/>
                <a:gd name="T7" fmla="*/ 0 h 466"/>
                <a:gd name="T8" fmla="*/ 640 w 652"/>
                <a:gd name="T9" fmla="*/ 129 h 466"/>
                <a:gd name="T10" fmla="*/ 561 w 652"/>
                <a:gd name="T11" fmla="*/ 240 h 466"/>
                <a:gd name="T12" fmla="*/ 489 w 652"/>
                <a:gd name="T13" fmla="*/ 216 h 466"/>
                <a:gd name="T14" fmla="*/ 469 w 652"/>
                <a:gd name="T15" fmla="*/ 240 h 466"/>
                <a:gd name="T16" fmla="*/ 457 w 652"/>
                <a:gd name="T17" fmla="*/ 234 h 466"/>
                <a:gd name="T18" fmla="*/ 467 w 652"/>
                <a:gd name="T19" fmla="*/ 242 h 466"/>
                <a:gd name="T20" fmla="*/ 320 w 652"/>
                <a:gd name="T21" fmla="*/ 344 h 466"/>
                <a:gd name="T22" fmla="*/ 0 w 652"/>
                <a:gd name="T23" fmla="*/ 324 h 466"/>
                <a:gd name="T24" fmla="*/ 367 w 652"/>
                <a:gd name="T25" fmla="*/ 417 h 466"/>
                <a:gd name="T26" fmla="*/ 518 w 652"/>
                <a:gd name="T27" fmla="*/ 287 h 466"/>
                <a:gd name="T28" fmla="*/ 576 w 652"/>
                <a:gd name="T29" fmla="*/ 264 h 466"/>
                <a:gd name="T30" fmla="*/ 640 w 652"/>
                <a:gd name="T31" fmla="*/ 129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2" h="466">
                  <a:moveTo>
                    <a:pt x="565" y="0"/>
                  </a:moveTo>
                  <a:cubicBezTo>
                    <a:pt x="564" y="37"/>
                    <a:pt x="557" y="73"/>
                    <a:pt x="545" y="108"/>
                  </a:cubicBezTo>
                  <a:cubicBezTo>
                    <a:pt x="554" y="103"/>
                    <a:pt x="564" y="98"/>
                    <a:pt x="574" y="95"/>
                  </a:cubicBezTo>
                  <a:cubicBezTo>
                    <a:pt x="575" y="63"/>
                    <a:pt x="572" y="31"/>
                    <a:pt x="565" y="0"/>
                  </a:cubicBezTo>
                  <a:close/>
                  <a:moveTo>
                    <a:pt x="640" y="129"/>
                  </a:moveTo>
                  <a:cubicBezTo>
                    <a:pt x="638" y="177"/>
                    <a:pt x="608" y="222"/>
                    <a:pt x="561" y="240"/>
                  </a:cubicBezTo>
                  <a:cubicBezTo>
                    <a:pt x="524" y="252"/>
                    <a:pt x="492" y="259"/>
                    <a:pt x="489" y="216"/>
                  </a:cubicBezTo>
                  <a:cubicBezTo>
                    <a:pt x="482" y="224"/>
                    <a:pt x="476" y="232"/>
                    <a:pt x="469" y="240"/>
                  </a:cubicBezTo>
                  <a:cubicBezTo>
                    <a:pt x="465" y="238"/>
                    <a:pt x="461" y="236"/>
                    <a:pt x="457" y="234"/>
                  </a:cubicBezTo>
                  <a:cubicBezTo>
                    <a:pt x="460" y="237"/>
                    <a:pt x="464" y="240"/>
                    <a:pt x="467" y="242"/>
                  </a:cubicBezTo>
                  <a:cubicBezTo>
                    <a:pt x="428" y="286"/>
                    <a:pt x="378" y="321"/>
                    <a:pt x="320" y="344"/>
                  </a:cubicBezTo>
                  <a:cubicBezTo>
                    <a:pt x="211" y="386"/>
                    <a:pt x="95" y="375"/>
                    <a:pt x="0" y="324"/>
                  </a:cubicBezTo>
                  <a:cubicBezTo>
                    <a:pt x="93" y="411"/>
                    <a:pt x="241" y="466"/>
                    <a:pt x="367" y="417"/>
                  </a:cubicBezTo>
                  <a:cubicBezTo>
                    <a:pt x="432" y="392"/>
                    <a:pt x="483" y="345"/>
                    <a:pt x="518" y="287"/>
                  </a:cubicBezTo>
                  <a:cubicBezTo>
                    <a:pt x="523" y="267"/>
                    <a:pt x="532" y="276"/>
                    <a:pt x="576" y="264"/>
                  </a:cubicBezTo>
                  <a:cubicBezTo>
                    <a:pt x="627" y="244"/>
                    <a:pt x="652" y="182"/>
                    <a:pt x="640" y="1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3" name="Oval 12"/>
            <p:cNvSpPr>
              <a:spLocks noChangeArrowheads="1"/>
            </p:cNvSpPr>
            <p:nvPr/>
          </p:nvSpPr>
          <p:spPr bwMode="auto">
            <a:xfrm>
              <a:off x="5616576" y="4618038"/>
              <a:ext cx="657225" cy="657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4" name="Freeform 13"/>
            <p:cNvSpPr/>
            <p:nvPr/>
          </p:nvSpPr>
          <p:spPr bwMode="auto">
            <a:xfrm>
              <a:off x="5640388" y="4632326"/>
              <a:ext cx="560388" cy="319088"/>
            </a:xfrm>
            <a:custGeom>
              <a:avLst/>
              <a:gdLst>
                <a:gd name="T0" fmla="*/ 125 w 268"/>
                <a:gd name="T1" fmla="*/ 8 h 153"/>
                <a:gd name="T2" fmla="*/ 0 w 268"/>
                <a:gd name="T3" fmla="*/ 153 h 153"/>
                <a:gd name="T4" fmla="*/ 137 w 268"/>
                <a:gd name="T5" fmla="*/ 40 h 153"/>
                <a:gd name="T6" fmla="*/ 268 w 268"/>
                <a:gd name="T7" fmla="*/ 71 h 153"/>
                <a:gd name="T8" fmla="*/ 125 w 268"/>
                <a:gd name="T9" fmla="*/ 8 h 153"/>
              </a:gdLst>
              <a:ahLst/>
              <a:cxnLst>
                <a:cxn ang="0">
                  <a:pos x="T0" y="T1"/>
                </a:cxn>
                <a:cxn ang="0">
                  <a:pos x="T2" y="T3"/>
                </a:cxn>
                <a:cxn ang="0">
                  <a:pos x="T4" y="T5"/>
                </a:cxn>
                <a:cxn ang="0">
                  <a:pos x="T6" y="T7"/>
                </a:cxn>
                <a:cxn ang="0">
                  <a:pos x="T8" y="T9"/>
                </a:cxn>
              </a:cxnLst>
              <a:rect l="0" t="0" r="r" b="b"/>
              <a:pathLst>
                <a:path w="268" h="153">
                  <a:moveTo>
                    <a:pt x="125" y="8"/>
                  </a:moveTo>
                  <a:cubicBezTo>
                    <a:pt x="53" y="19"/>
                    <a:pt x="0" y="82"/>
                    <a:pt x="0" y="153"/>
                  </a:cubicBezTo>
                  <a:cubicBezTo>
                    <a:pt x="17" y="91"/>
                    <a:pt x="70" y="50"/>
                    <a:pt x="137" y="40"/>
                  </a:cubicBezTo>
                  <a:cubicBezTo>
                    <a:pt x="186" y="33"/>
                    <a:pt x="233" y="41"/>
                    <a:pt x="268" y="71"/>
                  </a:cubicBezTo>
                  <a:cubicBezTo>
                    <a:pt x="237" y="26"/>
                    <a:pt x="183" y="0"/>
                    <a:pt x="125"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5" name="Freeform 14"/>
            <p:cNvSpPr/>
            <p:nvPr/>
          </p:nvSpPr>
          <p:spPr bwMode="auto">
            <a:xfrm>
              <a:off x="5613401" y="4579938"/>
              <a:ext cx="560388" cy="298450"/>
            </a:xfrm>
            <a:custGeom>
              <a:avLst/>
              <a:gdLst>
                <a:gd name="T0" fmla="*/ 130 w 268"/>
                <a:gd name="T1" fmla="*/ 8 h 143"/>
                <a:gd name="T2" fmla="*/ 0 w 268"/>
                <a:gd name="T3" fmla="*/ 143 h 143"/>
                <a:gd name="T4" fmla="*/ 136 w 268"/>
                <a:gd name="T5" fmla="*/ 22 h 143"/>
                <a:gd name="T6" fmla="*/ 268 w 268"/>
                <a:gd name="T7" fmla="*/ 61 h 143"/>
                <a:gd name="T8" fmla="*/ 130 w 268"/>
                <a:gd name="T9" fmla="*/ 8 h 143"/>
              </a:gdLst>
              <a:ahLst/>
              <a:cxnLst>
                <a:cxn ang="0">
                  <a:pos x="T0" y="T1"/>
                </a:cxn>
                <a:cxn ang="0">
                  <a:pos x="T2" y="T3"/>
                </a:cxn>
                <a:cxn ang="0">
                  <a:pos x="T4" y="T5"/>
                </a:cxn>
                <a:cxn ang="0">
                  <a:pos x="T6" y="T7"/>
                </a:cxn>
                <a:cxn ang="0">
                  <a:pos x="T8" y="T9"/>
                </a:cxn>
              </a:cxnLst>
              <a:rect l="0" t="0" r="r" b="b"/>
              <a:pathLst>
                <a:path w="268" h="143">
                  <a:moveTo>
                    <a:pt x="130" y="8"/>
                  </a:moveTo>
                  <a:cubicBezTo>
                    <a:pt x="57" y="19"/>
                    <a:pt x="0" y="71"/>
                    <a:pt x="0" y="143"/>
                  </a:cubicBezTo>
                  <a:cubicBezTo>
                    <a:pt x="17" y="81"/>
                    <a:pt x="69" y="32"/>
                    <a:pt x="136" y="22"/>
                  </a:cubicBezTo>
                  <a:cubicBezTo>
                    <a:pt x="185" y="15"/>
                    <a:pt x="233" y="31"/>
                    <a:pt x="268" y="61"/>
                  </a:cubicBezTo>
                  <a:cubicBezTo>
                    <a:pt x="238" y="16"/>
                    <a:pt x="187" y="0"/>
                    <a:pt x="13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6" name="Freeform 15"/>
            <p:cNvSpPr/>
            <p:nvPr/>
          </p:nvSpPr>
          <p:spPr bwMode="auto">
            <a:xfrm>
              <a:off x="5770563" y="4941888"/>
              <a:ext cx="541338" cy="417513"/>
            </a:xfrm>
            <a:custGeom>
              <a:avLst/>
              <a:gdLst>
                <a:gd name="T0" fmla="*/ 158 w 259"/>
                <a:gd name="T1" fmla="*/ 179 h 200"/>
                <a:gd name="T2" fmla="*/ 243 w 259"/>
                <a:gd name="T3" fmla="*/ 0 h 200"/>
                <a:gd name="T4" fmla="*/ 138 w 259"/>
                <a:gd name="T5" fmla="*/ 148 h 200"/>
                <a:gd name="T6" fmla="*/ 0 w 259"/>
                <a:gd name="T7" fmla="*/ 139 h 200"/>
                <a:gd name="T8" fmla="*/ 158 w 259"/>
                <a:gd name="T9" fmla="*/ 179 h 200"/>
              </a:gdLst>
              <a:ahLst/>
              <a:cxnLst>
                <a:cxn ang="0">
                  <a:pos x="T0" y="T1"/>
                </a:cxn>
                <a:cxn ang="0">
                  <a:pos x="T2" y="T3"/>
                </a:cxn>
                <a:cxn ang="0">
                  <a:pos x="T4" y="T5"/>
                </a:cxn>
                <a:cxn ang="0">
                  <a:pos x="T6" y="T7"/>
                </a:cxn>
                <a:cxn ang="0">
                  <a:pos x="T8" y="T9"/>
                </a:cxn>
              </a:cxnLst>
              <a:rect l="0" t="0" r="r" b="b"/>
              <a:pathLst>
                <a:path w="259" h="200">
                  <a:moveTo>
                    <a:pt x="158" y="179"/>
                  </a:moveTo>
                  <a:cubicBezTo>
                    <a:pt x="226" y="152"/>
                    <a:pt x="259" y="70"/>
                    <a:pt x="243" y="0"/>
                  </a:cubicBezTo>
                  <a:cubicBezTo>
                    <a:pt x="241" y="64"/>
                    <a:pt x="201" y="123"/>
                    <a:pt x="138" y="148"/>
                  </a:cubicBezTo>
                  <a:cubicBezTo>
                    <a:pt x="91" y="166"/>
                    <a:pt x="41" y="161"/>
                    <a:pt x="0" y="139"/>
                  </a:cubicBezTo>
                  <a:cubicBezTo>
                    <a:pt x="40" y="176"/>
                    <a:pt x="104" y="200"/>
                    <a:pt x="158" y="1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7" name="Freeform 16"/>
            <p:cNvSpPr/>
            <p:nvPr/>
          </p:nvSpPr>
          <p:spPr bwMode="auto">
            <a:xfrm>
              <a:off x="5705476" y="4916488"/>
              <a:ext cx="554038" cy="355600"/>
            </a:xfrm>
            <a:custGeom>
              <a:avLst/>
              <a:gdLst>
                <a:gd name="T0" fmla="*/ 147 w 265"/>
                <a:gd name="T1" fmla="*/ 156 h 170"/>
                <a:gd name="T2" fmla="*/ 258 w 265"/>
                <a:gd name="T3" fmla="*/ 0 h 170"/>
                <a:gd name="T4" fmla="*/ 139 w 265"/>
                <a:gd name="T5" fmla="*/ 126 h 170"/>
                <a:gd name="T6" fmla="*/ 0 w 265"/>
                <a:gd name="T7" fmla="*/ 107 h 170"/>
                <a:gd name="T8" fmla="*/ 147 w 265"/>
                <a:gd name="T9" fmla="*/ 156 h 170"/>
              </a:gdLst>
              <a:ahLst/>
              <a:cxnLst>
                <a:cxn ang="0">
                  <a:pos x="T0" y="T1"/>
                </a:cxn>
                <a:cxn ang="0">
                  <a:pos x="T2" y="T3"/>
                </a:cxn>
                <a:cxn ang="0">
                  <a:pos x="T4" y="T5"/>
                </a:cxn>
                <a:cxn ang="0">
                  <a:pos x="T6" y="T7"/>
                </a:cxn>
                <a:cxn ang="0">
                  <a:pos x="T8" y="T9"/>
                </a:cxn>
              </a:cxnLst>
              <a:rect l="0" t="0" r="r" b="b"/>
              <a:pathLst>
                <a:path w="265" h="170">
                  <a:moveTo>
                    <a:pt x="147" y="156"/>
                  </a:moveTo>
                  <a:cubicBezTo>
                    <a:pt x="219" y="138"/>
                    <a:pt x="265" y="71"/>
                    <a:pt x="258" y="0"/>
                  </a:cubicBezTo>
                  <a:cubicBezTo>
                    <a:pt x="247" y="63"/>
                    <a:pt x="205" y="110"/>
                    <a:pt x="139" y="126"/>
                  </a:cubicBezTo>
                  <a:cubicBezTo>
                    <a:pt x="91" y="138"/>
                    <a:pt x="37" y="134"/>
                    <a:pt x="0" y="107"/>
                  </a:cubicBezTo>
                  <a:cubicBezTo>
                    <a:pt x="34" y="149"/>
                    <a:pt x="91" y="170"/>
                    <a:pt x="147" y="1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8" name="Oval 17"/>
            <p:cNvSpPr>
              <a:spLocks noChangeArrowheads="1"/>
            </p:cNvSpPr>
            <p:nvPr/>
          </p:nvSpPr>
          <p:spPr bwMode="auto">
            <a:xfrm>
              <a:off x="4573588" y="3548063"/>
              <a:ext cx="315913" cy="3127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9" name="Freeform 18"/>
            <p:cNvSpPr/>
            <p:nvPr/>
          </p:nvSpPr>
          <p:spPr bwMode="auto">
            <a:xfrm>
              <a:off x="4586288" y="3554413"/>
              <a:ext cx="266700" cy="152400"/>
            </a:xfrm>
            <a:custGeom>
              <a:avLst/>
              <a:gdLst>
                <a:gd name="T0" fmla="*/ 60 w 128"/>
                <a:gd name="T1" fmla="*/ 4 h 73"/>
                <a:gd name="T2" fmla="*/ 0 w 128"/>
                <a:gd name="T3" fmla="*/ 73 h 73"/>
                <a:gd name="T4" fmla="*/ 65 w 128"/>
                <a:gd name="T5" fmla="*/ 20 h 73"/>
                <a:gd name="T6" fmla="*/ 128 w 128"/>
                <a:gd name="T7" fmla="*/ 34 h 73"/>
                <a:gd name="T8" fmla="*/ 60 w 128"/>
                <a:gd name="T9" fmla="*/ 4 h 73"/>
              </a:gdLst>
              <a:ahLst/>
              <a:cxnLst>
                <a:cxn ang="0">
                  <a:pos x="T0" y="T1"/>
                </a:cxn>
                <a:cxn ang="0">
                  <a:pos x="T2" y="T3"/>
                </a:cxn>
                <a:cxn ang="0">
                  <a:pos x="T4" y="T5"/>
                </a:cxn>
                <a:cxn ang="0">
                  <a:pos x="T6" y="T7"/>
                </a:cxn>
                <a:cxn ang="0">
                  <a:pos x="T8" y="T9"/>
                </a:cxn>
              </a:cxnLst>
              <a:rect l="0" t="0" r="r" b="b"/>
              <a:pathLst>
                <a:path w="128" h="73">
                  <a:moveTo>
                    <a:pt x="60" y="4"/>
                  </a:moveTo>
                  <a:cubicBezTo>
                    <a:pt x="25" y="9"/>
                    <a:pt x="0" y="39"/>
                    <a:pt x="0" y="73"/>
                  </a:cubicBezTo>
                  <a:cubicBezTo>
                    <a:pt x="8" y="44"/>
                    <a:pt x="33" y="24"/>
                    <a:pt x="65" y="20"/>
                  </a:cubicBezTo>
                  <a:cubicBezTo>
                    <a:pt x="89" y="16"/>
                    <a:pt x="111" y="20"/>
                    <a:pt x="128" y="34"/>
                  </a:cubicBezTo>
                  <a:cubicBezTo>
                    <a:pt x="113" y="13"/>
                    <a:pt x="87" y="0"/>
                    <a:pt x="6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0" name="Freeform 19"/>
            <p:cNvSpPr/>
            <p:nvPr/>
          </p:nvSpPr>
          <p:spPr bwMode="auto">
            <a:xfrm>
              <a:off x="4573588" y="3529013"/>
              <a:ext cx="266700" cy="141288"/>
            </a:xfrm>
            <a:custGeom>
              <a:avLst/>
              <a:gdLst>
                <a:gd name="T0" fmla="*/ 62 w 128"/>
                <a:gd name="T1" fmla="*/ 4 h 68"/>
                <a:gd name="T2" fmla="*/ 0 w 128"/>
                <a:gd name="T3" fmla="*/ 68 h 68"/>
                <a:gd name="T4" fmla="*/ 64 w 128"/>
                <a:gd name="T5" fmla="*/ 11 h 68"/>
                <a:gd name="T6" fmla="*/ 128 w 128"/>
                <a:gd name="T7" fmla="*/ 29 h 68"/>
                <a:gd name="T8" fmla="*/ 62 w 128"/>
                <a:gd name="T9" fmla="*/ 4 h 68"/>
              </a:gdLst>
              <a:ahLst/>
              <a:cxnLst>
                <a:cxn ang="0">
                  <a:pos x="T0" y="T1"/>
                </a:cxn>
                <a:cxn ang="0">
                  <a:pos x="T2" y="T3"/>
                </a:cxn>
                <a:cxn ang="0">
                  <a:pos x="T4" y="T5"/>
                </a:cxn>
                <a:cxn ang="0">
                  <a:pos x="T6" y="T7"/>
                </a:cxn>
                <a:cxn ang="0">
                  <a:pos x="T8" y="T9"/>
                </a:cxn>
              </a:cxnLst>
              <a:rect l="0" t="0" r="r" b="b"/>
              <a:pathLst>
                <a:path w="128" h="68">
                  <a:moveTo>
                    <a:pt x="62" y="4"/>
                  </a:moveTo>
                  <a:cubicBezTo>
                    <a:pt x="27" y="9"/>
                    <a:pt x="0" y="34"/>
                    <a:pt x="0" y="68"/>
                  </a:cubicBezTo>
                  <a:cubicBezTo>
                    <a:pt x="8" y="39"/>
                    <a:pt x="32" y="16"/>
                    <a:pt x="64" y="11"/>
                  </a:cubicBezTo>
                  <a:cubicBezTo>
                    <a:pt x="88" y="7"/>
                    <a:pt x="111" y="15"/>
                    <a:pt x="128" y="29"/>
                  </a:cubicBezTo>
                  <a:cubicBezTo>
                    <a:pt x="113" y="8"/>
                    <a:pt x="89" y="0"/>
                    <a:pt x="6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1" name="Freeform 20"/>
            <p:cNvSpPr/>
            <p:nvPr/>
          </p:nvSpPr>
          <p:spPr bwMode="auto">
            <a:xfrm>
              <a:off x="4648201" y="3702051"/>
              <a:ext cx="257175" cy="198438"/>
            </a:xfrm>
            <a:custGeom>
              <a:avLst/>
              <a:gdLst>
                <a:gd name="T0" fmla="*/ 75 w 123"/>
                <a:gd name="T1" fmla="*/ 85 h 95"/>
                <a:gd name="T2" fmla="*/ 116 w 123"/>
                <a:gd name="T3" fmla="*/ 0 h 95"/>
                <a:gd name="T4" fmla="*/ 65 w 123"/>
                <a:gd name="T5" fmla="*/ 70 h 95"/>
                <a:gd name="T6" fmla="*/ 0 w 123"/>
                <a:gd name="T7" fmla="*/ 66 h 95"/>
                <a:gd name="T8" fmla="*/ 75 w 123"/>
                <a:gd name="T9" fmla="*/ 85 h 95"/>
              </a:gdLst>
              <a:ahLst/>
              <a:cxnLst>
                <a:cxn ang="0">
                  <a:pos x="T0" y="T1"/>
                </a:cxn>
                <a:cxn ang="0">
                  <a:pos x="T2" y="T3"/>
                </a:cxn>
                <a:cxn ang="0">
                  <a:pos x="T4" y="T5"/>
                </a:cxn>
                <a:cxn ang="0">
                  <a:pos x="T6" y="T7"/>
                </a:cxn>
                <a:cxn ang="0">
                  <a:pos x="T8" y="T9"/>
                </a:cxn>
              </a:cxnLst>
              <a:rect l="0" t="0" r="r" b="b"/>
              <a:pathLst>
                <a:path w="123" h="95">
                  <a:moveTo>
                    <a:pt x="75" y="85"/>
                  </a:moveTo>
                  <a:cubicBezTo>
                    <a:pt x="108" y="73"/>
                    <a:pt x="123" y="33"/>
                    <a:pt x="116" y="0"/>
                  </a:cubicBezTo>
                  <a:cubicBezTo>
                    <a:pt x="114" y="30"/>
                    <a:pt x="95" y="59"/>
                    <a:pt x="65" y="70"/>
                  </a:cubicBezTo>
                  <a:cubicBezTo>
                    <a:pt x="43" y="79"/>
                    <a:pt x="19" y="77"/>
                    <a:pt x="0" y="66"/>
                  </a:cubicBezTo>
                  <a:cubicBezTo>
                    <a:pt x="19" y="84"/>
                    <a:pt x="49" y="95"/>
                    <a:pt x="75"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2" name="Freeform 21"/>
            <p:cNvSpPr/>
            <p:nvPr/>
          </p:nvSpPr>
          <p:spPr bwMode="auto">
            <a:xfrm>
              <a:off x="4614863" y="3689351"/>
              <a:ext cx="265113" cy="169863"/>
            </a:xfrm>
            <a:custGeom>
              <a:avLst/>
              <a:gdLst>
                <a:gd name="T0" fmla="*/ 71 w 127"/>
                <a:gd name="T1" fmla="*/ 75 h 81"/>
                <a:gd name="T2" fmla="*/ 124 w 127"/>
                <a:gd name="T3" fmla="*/ 0 h 81"/>
                <a:gd name="T4" fmla="*/ 67 w 127"/>
                <a:gd name="T5" fmla="*/ 60 h 81"/>
                <a:gd name="T6" fmla="*/ 0 w 127"/>
                <a:gd name="T7" fmla="*/ 51 h 81"/>
                <a:gd name="T8" fmla="*/ 71 w 127"/>
                <a:gd name="T9" fmla="*/ 75 h 81"/>
              </a:gdLst>
              <a:ahLst/>
              <a:cxnLst>
                <a:cxn ang="0">
                  <a:pos x="T0" y="T1"/>
                </a:cxn>
                <a:cxn ang="0">
                  <a:pos x="T2" y="T3"/>
                </a:cxn>
                <a:cxn ang="0">
                  <a:pos x="T4" y="T5"/>
                </a:cxn>
                <a:cxn ang="0">
                  <a:pos x="T6" y="T7"/>
                </a:cxn>
                <a:cxn ang="0">
                  <a:pos x="T8" y="T9"/>
                </a:cxn>
              </a:cxnLst>
              <a:rect l="0" t="0" r="r" b="b"/>
              <a:pathLst>
                <a:path w="127" h="81">
                  <a:moveTo>
                    <a:pt x="71" y="75"/>
                  </a:moveTo>
                  <a:cubicBezTo>
                    <a:pt x="105" y="66"/>
                    <a:pt x="127" y="34"/>
                    <a:pt x="124" y="0"/>
                  </a:cubicBezTo>
                  <a:cubicBezTo>
                    <a:pt x="119" y="30"/>
                    <a:pt x="99" y="53"/>
                    <a:pt x="67" y="60"/>
                  </a:cubicBezTo>
                  <a:cubicBezTo>
                    <a:pt x="44" y="66"/>
                    <a:pt x="18" y="64"/>
                    <a:pt x="0" y="51"/>
                  </a:cubicBezTo>
                  <a:cubicBezTo>
                    <a:pt x="17" y="71"/>
                    <a:pt x="44" y="81"/>
                    <a:pt x="71"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3" name="Oval 22"/>
            <p:cNvSpPr>
              <a:spLocks noChangeArrowheads="1"/>
            </p:cNvSpPr>
            <p:nvPr/>
          </p:nvSpPr>
          <p:spPr bwMode="auto">
            <a:xfrm>
              <a:off x="4964113" y="1500188"/>
              <a:ext cx="593725" cy="5937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4" name="Freeform 23"/>
            <p:cNvSpPr/>
            <p:nvPr/>
          </p:nvSpPr>
          <p:spPr bwMode="auto">
            <a:xfrm>
              <a:off x="4986338" y="1512888"/>
              <a:ext cx="504825" cy="287338"/>
            </a:xfrm>
            <a:custGeom>
              <a:avLst/>
              <a:gdLst>
                <a:gd name="T0" fmla="*/ 113 w 241"/>
                <a:gd name="T1" fmla="*/ 8 h 138"/>
                <a:gd name="T2" fmla="*/ 0 w 241"/>
                <a:gd name="T3" fmla="*/ 138 h 138"/>
                <a:gd name="T4" fmla="*/ 123 w 241"/>
                <a:gd name="T5" fmla="*/ 37 h 138"/>
                <a:gd name="T6" fmla="*/ 241 w 241"/>
                <a:gd name="T7" fmla="*/ 65 h 138"/>
                <a:gd name="T8" fmla="*/ 113 w 241"/>
                <a:gd name="T9" fmla="*/ 8 h 138"/>
              </a:gdLst>
              <a:ahLst/>
              <a:cxnLst>
                <a:cxn ang="0">
                  <a:pos x="T0" y="T1"/>
                </a:cxn>
                <a:cxn ang="0">
                  <a:pos x="T2" y="T3"/>
                </a:cxn>
                <a:cxn ang="0">
                  <a:pos x="T4" y="T5"/>
                </a:cxn>
                <a:cxn ang="0">
                  <a:pos x="T6" y="T7"/>
                </a:cxn>
                <a:cxn ang="0">
                  <a:pos x="T8" y="T9"/>
                </a:cxn>
              </a:cxnLst>
              <a:rect l="0" t="0" r="r" b="b"/>
              <a:pathLst>
                <a:path w="241" h="138">
                  <a:moveTo>
                    <a:pt x="113" y="8"/>
                  </a:moveTo>
                  <a:cubicBezTo>
                    <a:pt x="47" y="17"/>
                    <a:pt x="0" y="74"/>
                    <a:pt x="0" y="138"/>
                  </a:cubicBezTo>
                  <a:cubicBezTo>
                    <a:pt x="15" y="83"/>
                    <a:pt x="62" y="45"/>
                    <a:pt x="123" y="37"/>
                  </a:cubicBezTo>
                  <a:cubicBezTo>
                    <a:pt x="167" y="30"/>
                    <a:pt x="209" y="37"/>
                    <a:pt x="241" y="65"/>
                  </a:cubicBezTo>
                  <a:cubicBezTo>
                    <a:pt x="214" y="24"/>
                    <a:pt x="164" y="0"/>
                    <a:pt x="11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5" name="Freeform 24"/>
            <p:cNvSpPr/>
            <p:nvPr/>
          </p:nvSpPr>
          <p:spPr bwMode="auto">
            <a:xfrm>
              <a:off x="4962526" y="1465263"/>
              <a:ext cx="503238" cy="268288"/>
            </a:xfrm>
            <a:custGeom>
              <a:avLst/>
              <a:gdLst>
                <a:gd name="T0" fmla="*/ 117 w 241"/>
                <a:gd name="T1" fmla="*/ 8 h 129"/>
                <a:gd name="T2" fmla="*/ 0 w 241"/>
                <a:gd name="T3" fmla="*/ 129 h 129"/>
                <a:gd name="T4" fmla="*/ 122 w 241"/>
                <a:gd name="T5" fmla="*/ 21 h 129"/>
                <a:gd name="T6" fmla="*/ 241 w 241"/>
                <a:gd name="T7" fmla="*/ 56 h 129"/>
                <a:gd name="T8" fmla="*/ 117 w 241"/>
                <a:gd name="T9" fmla="*/ 8 h 129"/>
              </a:gdLst>
              <a:ahLst/>
              <a:cxnLst>
                <a:cxn ang="0">
                  <a:pos x="T0" y="T1"/>
                </a:cxn>
                <a:cxn ang="0">
                  <a:pos x="T2" y="T3"/>
                </a:cxn>
                <a:cxn ang="0">
                  <a:pos x="T4" y="T5"/>
                </a:cxn>
                <a:cxn ang="0">
                  <a:pos x="T6" y="T7"/>
                </a:cxn>
                <a:cxn ang="0">
                  <a:pos x="T8" y="T9"/>
                </a:cxn>
              </a:cxnLst>
              <a:rect l="0" t="0" r="r" b="b"/>
              <a:pathLst>
                <a:path w="241" h="129">
                  <a:moveTo>
                    <a:pt x="117" y="8"/>
                  </a:moveTo>
                  <a:cubicBezTo>
                    <a:pt x="51" y="18"/>
                    <a:pt x="0" y="65"/>
                    <a:pt x="0" y="129"/>
                  </a:cubicBezTo>
                  <a:cubicBezTo>
                    <a:pt x="15" y="74"/>
                    <a:pt x="62" y="29"/>
                    <a:pt x="122" y="21"/>
                  </a:cubicBezTo>
                  <a:cubicBezTo>
                    <a:pt x="167" y="14"/>
                    <a:pt x="210" y="28"/>
                    <a:pt x="241" y="56"/>
                  </a:cubicBezTo>
                  <a:cubicBezTo>
                    <a:pt x="214" y="15"/>
                    <a:pt x="169" y="0"/>
                    <a:pt x="11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6" name="Freeform 25"/>
            <p:cNvSpPr/>
            <p:nvPr/>
          </p:nvSpPr>
          <p:spPr bwMode="auto">
            <a:xfrm>
              <a:off x="5103813" y="1792288"/>
              <a:ext cx="487363" cy="376238"/>
            </a:xfrm>
            <a:custGeom>
              <a:avLst/>
              <a:gdLst>
                <a:gd name="T0" fmla="*/ 142 w 233"/>
                <a:gd name="T1" fmla="*/ 161 h 180"/>
                <a:gd name="T2" fmla="*/ 219 w 233"/>
                <a:gd name="T3" fmla="*/ 0 h 180"/>
                <a:gd name="T4" fmla="*/ 124 w 233"/>
                <a:gd name="T5" fmla="*/ 133 h 180"/>
                <a:gd name="T6" fmla="*/ 0 w 233"/>
                <a:gd name="T7" fmla="*/ 125 h 180"/>
                <a:gd name="T8" fmla="*/ 142 w 233"/>
                <a:gd name="T9" fmla="*/ 161 h 180"/>
              </a:gdLst>
              <a:ahLst/>
              <a:cxnLst>
                <a:cxn ang="0">
                  <a:pos x="T0" y="T1"/>
                </a:cxn>
                <a:cxn ang="0">
                  <a:pos x="T2" y="T3"/>
                </a:cxn>
                <a:cxn ang="0">
                  <a:pos x="T4" y="T5"/>
                </a:cxn>
                <a:cxn ang="0">
                  <a:pos x="T6" y="T7"/>
                </a:cxn>
                <a:cxn ang="0">
                  <a:pos x="T8" y="T9"/>
                </a:cxn>
              </a:cxnLst>
              <a:rect l="0" t="0" r="r" b="b"/>
              <a:pathLst>
                <a:path w="233" h="180">
                  <a:moveTo>
                    <a:pt x="142" y="161"/>
                  </a:moveTo>
                  <a:cubicBezTo>
                    <a:pt x="204" y="137"/>
                    <a:pt x="233" y="62"/>
                    <a:pt x="219" y="0"/>
                  </a:cubicBezTo>
                  <a:cubicBezTo>
                    <a:pt x="216" y="57"/>
                    <a:pt x="181" y="111"/>
                    <a:pt x="124" y="133"/>
                  </a:cubicBezTo>
                  <a:cubicBezTo>
                    <a:pt x="82" y="149"/>
                    <a:pt x="37" y="145"/>
                    <a:pt x="0" y="125"/>
                  </a:cubicBezTo>
                  <a:cubicBezTo>
                    <a:pt x="36" y="159"/>
                    <a:pt x="93" y="180"/>
                    <a:pt x="142"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7" name="Freeform 26"/>
            <p:cNvSpPr/>
            <p:nvPr/>
          </p:nvSpPr>
          <p:spPr bwMode="auto">
            <a:xfrm>
              <a:off x="5043488" y="1770063"/>
              <a:ext cx="498475" cy="319088"/>
            </a:xfrm>
            <a:custGeom>
              <a:avLst/>
              <a:gdLst>
                <a:gd name="T0" fmla="*/ 133 w 239"/>
                <a:gd name="T1" fmla="*/ 140 h 153"/>
                <a:gd name="T2" fmla="*/ 233 w 239"/>
                <a:gd name="T3" fmla="*/ 0 h 153"/>
                <a:gd name="T4" fmla="*/ 126 w 239"/>
                <a:gd name="T5" fmla="*/ 114 h 153"/>
                <a:gd name="T6" fmla="*/ 0 w 239"/>
                <a:gd name="T7" fmla="*/ 96 h 153"/>
                <a:gd name="T8" fmla="*/ 133 w 239"/>
                <a:gd name="T9" fmla="*/ 140 h 153"/>
              </a:gdLst>
              <a:ahLst/>
              <a:cxnLst>
                <a:cxn ang="0">
                  <a:pos x="T0" y="T1"/>
                </a:cxn>
                <a:cxn ang="0">
                  <a:pos x="T2" y="T3"/>
                </a:cxn>
                <a:cxn ang="0">
                  <a:pos x="T4" y="T5"/>
                </a:cxn>
                <a:cxn ang="0">
                  <a:pos x="T6" y="T7"/>
                </a:cxn>
                <a:cxn ang="0">
                  <a:pos x="T8" y="T9"/>
                </a:cxn>
              </a:cxnLst>
              <a:rect l="0" t="0" r="r" b="b"/>
              <a:pathLst>
                <a:path w="239" h="153">
                  <a:moveTo>
                    <a:pt x="133" y="140"/>
                  </a:moveTo>
                  <a:cubicBezTo>
                    <a:pt x="198" y="125"/>
                    <a:pt x="239" y="64"/>
                    <a:pt x="233" y="0"/>
                  </a:cubicBezTo>
                  <a:cubicBezTo>
                    <a:pt x="224" y="56"/>
                    <a:pt x="185" y="99"/>
                    <a:pt x="126" y="114"/>
                  </a:cubicBezTo>
                  <a:cubicBezTo>
                    <a:pt x="82" y="124"/>
                    <a:pt x="34" y="121"/>
                    <a:pt x="0" y="96"/>
                  </a:cubicBezTo>
                  <a:cubicBezTo>
                    <a:pt x="31" y="134"/>
                    <a:pt x="83" y="153"/>
                    <a:pt x="133" y="1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8" name="Oval 27"/>
            <p:cNvSpPr>
              <a:spLocks noChangeArrowheads="1"/>
            </p:cNvSpPr>
            <p:nvPr/>
          </p:nvSpPr>
          <p:spPr bwMode="auto">
            <a:xfrm>
              <a:off x="6869113" y="1187451"/>
              <a:ext cx="315913" cy="3143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9" name="Freeform 28"/>
            <p:cNvSpPr/>
            <p:nvPr/>
          </p:nvSpPr>
          <p:spPr bwMode="auto">
            <a:xfrm>
              <a:off x="6881813" y="1195388"/>
              <a:ext cx="268288" cy="152400"/>
            </a:xfrm>
            <a:custGeom>
              <a:avLst/>
              <a:gdLst>
                <a:gd name="T0" fmla="*/ 60 w 128"/>
                <a:gd name="T1" fmla="*/ 4 h 73"/>
                <a:gd name="T2" fmla="*/ 0 w 128"/>
                <a:gd name="T3" fmla="*/ 73 h 73"/>
                <a:gd name="T4" fmla="*/ 65 w 128"/>
                <a:gd name="T5" fmla="*/ 19 h 73"/>
                <a:gd name="T6" fmla="*/ 128 w 128"/>
                <a:gd name="T7" fmla="*/ 34 h 73"/>
                <a:gd name="T8" fmla="*/ 60 w 128"/>
                <a:gd name="T9" fmla="*/ 4 h 73"/>
              </a:gdLst>
              <a:ahLst/>
              <a:cxnLst>
                <a:cxn ang="0">
                  <a:pos x="T0" y="T1"/>
                </a:cxn>
                <a:cxn ang="0">
                  <a:pos x="T2" y="T3"/>
                </a:cxn>
                <a:cxn ang="0">
                  <a:pos x="T4" y="T5"/>
                </a:cxn>
                <a:cxn ang="0">
                  <a:pos x="T6" y="T7"/>
                </a:cxn>
                <a:cxn ang="0">
                  <a:pos x="T8" y="T9"/>
                </a:cxn>
              </a:cxnLst>
              <a:rect l="0" t="0" r="r" b="b"/>
              <a:pathLst>
                <a:path w="128" h="73">
                  <a:moveTo>
                    <a:pt x="60" y="4"/>
                  </a:moveTo>
                  <a:cubicBezTo>
                    <a:pt x="25" y="9"/>
                    <a:pt x="0" y="39"/>
                    <a:pt x="0" y="73"/>
                  </a:cubicBezTo>
                  <a:cubicBezTo>
                    <a:pt x="8" y="44"/>
                    <a:pt x="33" y="24"/>
                    <a:pt x="65" y="19"/>
                  </a:cubicBezTo>
                  <a:cubicBezTo>
                    <a:pt x="89" y="16"/>
                    <a:pt x="111" y="19"/>
                    <a:pt x="128" y="34"/>
                  </a:cubicBezTo>
                  <a:cubicBezTo>
                    <a:pt x="113" y="12"/>
                    <a:pt x="87" y="0"/>
                    <a:pt x="6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0" name="Freeform 29"/>
            <p:cNvSpPr/>
            <p:nvPr/>
          </p:nvSpPr>
          <p:spPr bwMode="auto">
            <a:xfrm>
              <a:off x="6869113" y="1169988"/>
              <a:ext cx="268288" cy="141288"/>
            </a:xfrm>
            <a:custGeom>
              <a:avLst/>
              <a:gdLst>
                <a:gd name="T0" fmla="*/ 62 w 128"/>
                <a:gd name="T1" fmla="*/ 4 h 68"/>
                <a:gd name="T2" fmla="*/ 0 w 128"/>
                <a:gd name="T3" fmla="*/ 68 h 68"/>
                <a:gd name="T4" fmla="*/ 65 w 128"/>
                <a:gd name="T5" fmla="*/ 11 h 68"/>
                <a:gd name="T6" fmla="*/ 128 w 128"/>
                <a:gd name="T7" fmla="*/ 29 h 68"/>
                <a:gd name="T8" fmla="*/ 62 w 128"/>
                <a:gd name="T9" fmla="*/ 4 h 68"/>
              </a:gdLst>
              <a:ahLst/>
              <a:cxnLst>
                <a:cxn ang="0">
                  <a:pos x="T0" y="T1"/>
                </a:cxn>
                <a:cxn ang="0">
                  <a:pos x="T2" y="T3"/>
                </a:cxn>
                <a:cxn ang="0">
                  <a:pos x="T4" y="T5"/>
                </a:cxn>
                <a:cxn ang="0">
                  <a:pos x="T6" y="T7"/>
                </a:cxn>
                <a:cxn ang="0">
                  <a:pos x="T8" y="T9"/>
                </a:cxn>
              </a:cxnLst>
              <a:rect l="0" t="0" r="r" b="b"/>
              <a:pathLst>
                <a:path w="128" h="68">
                  <a:moveTo>
                    <a:pt x="62" y="4"/>
                  </a:moveTo>
                  <a:cubicBezTo>
                    <a:pt x="27" y="9"/>
                    <a:pt x="0" y="34"/>
                    <a:pt x="0" y="68"/>
                  </a:cubicBezTo>
                  <a:cubicBezTo>
                    <a:pt x="8" y="39"/>
                    <a:pt x="33" y="15"/>
                    <a:pt x="65" y="11"/>
                  </a:cubicBezTo>
                  <a:cubicBezTo>
                    <a:pt x="88" y="7"/>
                    <a:pt x="111" y="15"/>
                    <a:pt x="128" y="29"/>
                  </a:cubicBezTo>
                  <a:cubicBezTo>
                    <a:pt x="113" y="8"/>
                    <a:pt x="89" y="0"/>
                    <a:pt x="6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1" name="Freeform 30"/>
            <p:cNvSpPr/>
            <p:nvPr/>
          </p:nvSpPr>
          <p:spPr bwMode="auto">
            <a:xfrm>
              <a:off x="6945313" y="1343026"/>
              <a:ext cx="257175" cy="198438"/>
            </a:xfrm>
            <a:custGeom>
              <a:avLst/>
              <a:gdLst>
                <a:gd name="T0" fmla="*/ 75 w 123"/>
                <a:gd name="T1" fmla="*/ 85 h 95"/>
                <a:gd name="T2" fmla="*/ 116 w 123"/>
                <a:gd name="T3" fmla="*/ 0 h 95"/>
                <a:gd name="T4" fmla="*/ 66 w 123"/>
                <a:gd name="T5" fmla="*/ 70 h 95"/>
                <a:gd name="T6" fmla="*/ 0 w 123"/>
                <a:gd name="T7" fmla="*/ 66 h 95"/>
                <a:gd name="T8" fmla="*/ 75 w 123"/>
                <a:gd name="T9" fmla="*/ 85 h 95"/>
              </a:gdLst>
              <a:ahLst/>
              <a:cxnLst>
                <a:cxn ang="0">
                  <a:pos x="T0" y="T1"/>
                </a:cxn>
                <a:cxn ang="0">
                  <a:pos x="T2" y="T3"/>
                </a:cxn>
                <a:cxn ang="0">
                  <a:pos x="T4" y="T5"/>
                </a:cxn>
                <a:cxn ang="0">
                  <a:pos x="T6" y="T7"/>
                </a:cxn>
                <a:cxn ang="0">
                  <a:pos x="T8" y="T9"/>
                </a:cxn>
              </a:cxnLst>
              <a:rect l="0" t="0" r="r" b="b"/>
              <a:pathLst>
                <a:path w="123" h="95">
                  <a:moveTo>
                    <a:pt x="75" y="85"/>
                  </a:moveTo>
                  <a:cubicBezTo>
                    <a:pt x="108" y="72"/>
                    <a:pt x="123" y="33"/>
                    <a:pt x="116" y="0"/>
                  </a:cubicBezTo>
                  <a:cubicBezTo>
                    <a:pt x="115" y="30"/>
                    <a:pt x="96" y="58"/>
                    <a:pt x="66" y="70"/>
                  </a:cubicBezTo>
                  <a:cubicBezTo>
                    <a:pt x="43" y="79"/>
                    <a:pt x="20" y="76"/>
                    <a:pt x="0" y="66"/>
                  </a:cubicBezTo>
                  <a:cubicBezTo>
                    <a:pt x="19" y="84"/>
                    <a:pt x="49" y="95"/>
                    <a:pt x="75"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2" name="Freeform 31"/>
            <p:cNvSpPr/>
            <p:nvPr/>
          </p:nvSpPr>
          <p:spPr bwMode="auto">
            <a:xfrm>
              <a:off x="6913563" y="1330326"/>
              <a:ext cx="263525" cy="169863"/>
            </a:xfrm>
            <a:custGeom>
              <a:avLst/>
              <a:gdLst>
                <a:gd name="T0" fmla="*/ 70 w 126"/>
                <a:gd name="T1" fmla="*/ 74 h 81"/>
                <a:gd name="T2" fmla="*/ 123 w 126"/>
                <a:gd name="T3" fmla="*/ 0 h 81"/>
                <a:gd name="T4" fmla="*/ 66 w 126"/>
                <a:gd name="T5" fmla="*/ 60 h 81"/>
                <a:gd name="T6" fmla="*/ 0 w 126"/>
                <a:gd name="T7" fmla="*/ 51 h 81"/>
                <a:gd name="T8" fmla="*/ 70 w 126"/>
                <a:gd name="T9" fmla="*/ 74 h 81"/>
              </a:gdLst>
              <a:ahLst/>
              <a:cxnLst>
                <a:cxn ang="0">
                  <a:pos x="T0" y="T1"/>
                </a:cxn>
                <a:cxn ang="0">
                  <a:pos x="T2" y="T3"/>
                </a:cxn>
                <a:cxn ang="0">
                  <a:pos x="T4" y="T5"/>
                </a:cxn>
                <a:cxn ang="0">
                  <a:pos x="T6" y="T7"/>
                </a:cxn>
                <a:cxn ang="0">
                  <a:pos x="T8" y="T9"/>
                </a:cxn>
              </a:cxnLst>
              <a:rect l="0" t="0" r="r" b="b"/>
              <a:pathLst>
                <a:path w="126" h="81">
                  <a:moveTo>
                    <a:pt x="70" y="74"/>
                  </a:moveTo>
                  <a:cubicBezTo>
                    <a:pt x="104" y="66"/>
                    <a:pt x="126" y="34"/>
                    <a:pt x="123" y="0"/>
                  </a:cubicBezTo>
                  <a:cubicBezTo>
                    <a:pt x="118" y="30"/>
                    <a:pt x="98" y="52"/>
                    <a:pt x="66" y="60"/>
                  </a:cubicBezTo>
                  <a:cubicBezTo>
                    <a:pt x="43" y="66"/>
                    <a:pt x="18" y="64"/>
                    <a:pt x="0" y="51"/>
                  </a:cubicBezTo>
                  <a:cubicBezTo>
                    <a:pt x="16" y="71"/>
                    <a:pt x="43" y="81"/>
                    <a:pt x="70"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3" name="Freeform 32"/>
            <p:cNvSpPr/>
            <p:nvPr/>
          </p:nvSpPr>
          <p:spPr bwMode="auto">
            <a:xfrm>
              <a:off x="7972426" y="3679826"/>
              <a:ext cx="474663" cy="547688"/>
            </a:xfrm>
            <a:custGeom>
              <a:avLst/>
              <a:gdLst>
                <a:gd name="T0" fmla="*/ 214 w 227"/>
                <a:gd name="T1" fmla="*/ 151 h 262"/>
                <a:gd name="T2" fmla="*/ 90 w 227"/>
                <a:gd name="T3" fmla="*/ 251 h 262"/>
                <a:gd name="T4" fmla="*/ 13 w 227"/>
                <a:gd name="T5" fmla="*/ 111 h 262"/>
                <a:gd name="T6" fmla="*/ 137 w 227"/>
                <a:gd name="T7" fmla="*/ 11 h 262"/>
                <a:gd name="T8" fmla="*/ 214 w 227"/>
                <a:gd name="T9" fmla="*/ 151 h 262"/>
              </a:gdLst>
              <a:ahLst/>
              <a:cxnLst>
                <a:cxn ang="0">
                  <a:pos x="T0" y="T1"/>
                </a:cxn>
                <a:cxn ang="0">
                  <a:pos x="T2" y="T3"/>
                </a:cxn>
                <a:cxn ang="0">
                  <a:pos x="T4" y="T5"/>
                </a:cxn>
                <a:cxn ang="0">
                  <a:pos x="T6" y="T7"/>
                </a:cxn>
                <a:cxn ang="0">
                  <a:pos x="T8" y="T9"/>
                </a:cxn>
              </a:cxnLst>
              <a:rect l="0" t="0" r="r" b="b"/>
              <a:pathLst>
                <a:path w="227" h="262">
                  <a:moveTo>
                    <a:pt x="214" y="151"/>
                  </a:moveTo>
                  <a:cubicBezTo>
                    <a:pt x="201" y="217"/>
                    <a:pt x="145" y="262"/>
                    <a:pt x="90" y="251"/>
                  </a:cubicBezTo>
                  <a:cubicBezTo>
                    <a:pt x="34" y="240"/>
                    <a:pt x="0" y="177"/>
                    <a:pt x="13" y="111"/>
                  </a:cubicBezTo>
                  <a:cubicBezTo>
                    <a:pt x="26" y="45"/>
                    <a:pt x="82" y="0"/>
                    <a:pt x="137" y="11"/>
                  </a:cubicBezTo>
                  <a:cubicBezTo>
                    <a:pt x="193" y="22"/>
                    <a:pt x="227" y="85"/>
                    <a:pt x="214"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4" name="Freeform 33"/>
            <p:cNvSpPr/>
            <p:nvPr/>
          </p:nvSpPr>
          <p:spPr bwMode="auto">
            <a:xfrm>
              <a:off x="8015288" y="3719513"/>
              <a:ext cx="384175" cy="200025"/>
            </a:xfrm>
            <a:custGeom>
              <a:avLst/>
              <a:gdLst>
                <a:gd name="T0" fmla="*/ 102 w 184"/>
                <a:gd name="T1" fmla="*/ 2 h 96"/>
                <a:gd name="T2" fmla="*/ 0 w 184"/>
                <a:gd name="T3" fmla="*/ 96 h 96"/>
                <a:gd name="T4" fmla="*/ 105 w 184"/>
                <a:gd name="T5" fmla="*/ 27 h 96"/>
                <a:gd name="T6" fmla="*/ 184 w 184"/>
                <a:gd name="T7" fmla="*/ 68 h 96"/>
                <a:gd name="T8" fmla="*/ 102 w 184"/>
                <a:gd name="T9" fmla="*/ 2 h 96"/>
              </a:gdLst>
              <a:ahLst/>
              <a:cxnLst>
                <a:cxn ang="0">
                  <a:pos x="T0" y="T1"/>
                </a:cxn>
                <a:cxn ang="0">
                  <a:pos x="T2" y="T3"/>
                </a:cxn>
                <a:cxn ang="0">
                  <a:pos x="T4" y="T5"/>
                </a:cxn>
                <a:cxn ang="0">
                  <a:pos x="T6" y="T7"/>
                </a:cxn>
                <a:cxn ang="0">
                  <a:pos x="T8" y="T9"/>
                </a:cxn>
              </a:cxnLst>
              <a:rect l="0" t="0" r="r" b="b"/>
              <a:pathLst>
                <a:path w="184" h="96">
                  <a:moveTo>
                    <a:pt x="102" y="2"/>
                  </a:moveTo>
                  <a:cubicBezTo>
                    <a:pt x="54" y="0"/>
                    <a:pt x="11" y="41"/>
                    <a:pt x="0" y="96"/>
                  </a:cubicBezTo>
                  <a:cubicBezTo>
                    <a:pt x="20" y="51"/>
                    <a:pt x="60" y="26"/>
                    <a:pt x="105" y="27"/>
                  </a:cubicBezTo>
                  <a:cubicBezTo>
                    <a:pt x="137" y="28"/>
                    <a:pt x="166" y="40"/>
                    <a:pt x="184" y="68"/>
                  </a:cubicBezTo>
                  <a:cubicBezTo>
                    <a:pt x="171" y="30"/>
                    <a:pt x="140" y="3"/>
                    <a:pt x="10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5" name="Freeform 34"/>
            <p:cNvSpPr/>
            <p:nvPr/>
          </p:nvSpPr>
          <p:spPr bwMode="auto">
            <a:xfrm>
              <a:off x="8008938" y="3676651"/>
              <a:ext cx="384175" cy="182563"/>
            </a:xfrm>
            <a:custGeom>
              <a:avLst/>
              <a:gdLst>
                <a:gd name="T0" fmla="*/ 104 w 184"/>
                <a:gd name="T1" fmla="*/ 1 h 87"/>
                <a:gd name="T2" fmla="*/ 0 w 184"/>
                <a:gd name="T3" fmla="*/ 87 h 87"/>
                <a:gd name="T4" fmla="*/ 105 w 184"/>
                <a:gd name="T5" fmla="*/ 13 h 87"/>
                <a:gd name="T6" fmla="*/ 184 w 184"/>
                <a:gd name="T7" fmla="*/ 59 h 87"/>
                <a:gd name="T8" fmla="*/ 104 w 184"/>
                <a:gd name="T9" fmla="*/ 1 h 87"/>
              </a:gdLst>
              <a:ahLst/>
              <a:cxnLst>
                <a:cxn ang="0">
                  <a:pos x="T0" y="T1"/>
                </a:cxn>
                <a:cxn ang="0">
                  <a:pos x="T2" y="T3"/>
                </a:cxn>
                <a:cxn ang="0">
                  <a:pos x="T4" y="T5"/>
                </a:cxn>
                <a:cxn ang="0">
                  <a:pos x="T6" y="T7"/>
                </a:cxn>
                <a:cxn ang="0">
                  <a:pos x="T8" y="T9"/>
                </a:cxn>
              </a:cxnLst>
              <a:rect l="0" t="0" r="r" b="b"/>
              <a:pathLst>
                <a:path w="184" h="87">
                  <a:moveTo>
                    <a:pt x="104" y="1"/>
                  </a:moveTo>
                  <a:cubicBezTo>
                    <a:pt x="56" y="0"/>
                    <a:pt x="11" y="33"/>
                    <a:pt x="0" y="87"/>
                  </a:cubicBezTo>
                  <a:cubicBezTo>
                    <a:pt x="20" y="42"/>
                    <a:pt x="61" y="12"/>
                    <a:pt x="105" y="13"/>
                  </a:cubicBezTo>
                  <a:cubicBezTo>
                    <a:pt x="138" y="14"/>
                    <a:pt x="166" y="32"/>
                    <a:pt x="184" y="59"/>
                  </a:cubicBezTo>
                  <a:cubicBezTo>
                    <a:pt x="171" y="21"/>
                    <a:pt x="142" y="2"/>
                    <a:pt x="10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6" name="Freeform 35"/>
            <p:cNvSpPr/>
            <p:nvPr/>
          </p:nvSpPr>
          <p:spPr bwMode="auto">
            <a:xfrm>
              <a:off x="8056563" y="3992563"/>
              <a:ext cx="366713" cy="280988"/>
            </a:xfrm>
            <a:custGeom>
              <a:avLst/>
              <a:gdLst>
                <a:gd name="T0" fmla="*/ 94 w 176"/>
                <a:gd name="T1" fmla="*/ 125 h 134"/>
                <a:gd name="T2" fmla="*/ 176 w 176"/>
                <a:gd name="T3" fmla="*/ 0 h 134"/>
                <a:gd name="T4" fmla="*/ 86 w 176"/>
                <a:gd name="T5" fmla="*/ 99 h 134"/>
                <a:gd name="T6" fmla="*/ 0 w 176"/>
                <a:gd name="T7" fmla="*/ 75 h 134"/>
                <a:gd name="T8" fmla="*/ 94 w 176"/>
                <a:gd name="T9" fmla="*/ 125 h 134"/>
              </a:gdLst>
              <a:ahLst/>
              <a:cxnLst>
                <a:cxn ang="0">
                  <a:pos x="T0" y="T1"/>
                </a:cxn>
                <a:cxn ang="0">
                  <a:pos x="T2" y="T3"/>
                </a:cxn>
                <a:cxn ang="0">
                  <a:pos x="T4" y="T5"/>
                </a:cxn>
                <a:cxn ang="0">
                  <a:pos x="T6" y="T7"/>
                </a:cxn>
                <a:cxn ang="0">
                  <a:pos x="T8" y="T9"/>
                </a:cxn>
              </a:cxnLst>
              <a:rect l="0" t="0" r="r" b="b"/>
              <a:pathLst>
                <a:path w="176" h="134">
                  <a:moveTo>
                    <a:pt x="94" y="125"/>
                  </a:moveTo>
                  <a:cubicBezTo>
                    <a:pt x="142" y="114"/>
                    <a:pt x="175" y="55"/>
                    <a:pt x="176" y="0"/>
                  </a:cubicBezTo>
                  <a:cubicBezTo>
                    <a:pt x="165" y="48"/>
                    <a:pt x="130" y="88"/>
                    <a:pt x="86" y="99"/>
                  </a:cubicBezTo>
                  <a:cubicBezTo>
                    <a:pt x="54" y="106"/>
                    <a:pt x="23" y="96"/>
                    <a:pt x="0" y="75"/>
                  </a:cubicBezTo>
                  <a:cubicBezTo>
                    <a:pt x="19" y="108"/>
                    <a:pt x="56" y="134"/>
                    <a:pt x="9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7" name="Freeform 36"/>
            <p:cNvSpPr/>
            <p:nvPr/>
          </p:nvSpPr>
          <p:spPr bwMode="auto">
            <a:xfrm>
              <a:off x="8026401" y="3967163"/>
              <a:ext cx="379413" cy="228600"/>
            </a:xfrm>
            <a:custGeom>
              <a:avLst/>
              <a:gdLst>
                <a:gd name="T0" fmla="*/ 87 w 181"/>
                <a:gd name="T1" fmla="*/ 105 h 109"/>
                <a:gd name="T2" fmla="*/ 181 w 181"/>
                <a:gd name="T3" fmla="*/ 0 h 109"/>
                <a:gd name="T4" fmla="*/ 86 w 181"/>
                <a:gd name="T5" fmla="*/ 81 h 109"/>
                <a:gd name="T6" fmla="*/ 0 w 181"/>
                <a:gd name="T7" fmla="*/ 49 h 109"/>
                <a:gd name="T8" fmla="*/ 87 w 181"/>
                <a:gd name="T9" fmla="*/ 105 h 109"/>
              </a:gdLst>
              <a:ahLst/>
              <a:cxnLst>
                <a:cxn ang="0">
                  <a:pos x="T0" y="T1"/>
                </a:cxn>
                <a:cxn ang="0">
                  <a:pos x="T2" y="T3"/>
                </a:cxn>
                <a:cxn ang="0">
                  <a:pos x="T4" y="T5"/>
                </a:cxn>
                <a:cxn ang="0">
                  <a:pos x="T6" y="T7"/>
                </a:cxn>
                <a:cxn ang="0">
                  <a:pos x="T8" y="T9"/>
                </a:cxn>
              </a:cxnLst>
              <a:rect l="0" t="0" r="r" b="b"/>
              <a:pathLst>
                <a:path w="181" h="109">
                  <a:moveTo>
                    <a:pt x="87" y="105"/>
                  </a:moveTo>
                  <a:cubicBezTo>
                    <a:pt x="135" y="101"/>
                    <a:pt x="175" y="55"/>
                    <a:pt x="181" y="0"/>
                  </a:cubicBezTo>
                  <a:cubicBezTo>
                    <a:pt x="165" y="47"/>
                    <a:pt x="131" y="77"/>
                    <a:pt x="86" y="81"/>
                  </a:cubicBezTo>
                  <a:cubicBezTo>
                    <a:pt x="54" y="84"/>
                    <a:pt x="20" y="74"/>
                    <a:pt x="0" y="49"/>
                  </a:cubicBezTo>
                  <a:cubicBezTo>
                    <a:pt x="16" y="85"/>
                    <a:pt x="49" y="109"/>
                    <a:pt x="87"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8" name="Oval 37"/>
            <p:cNvSpPr>
              <a:spLocks noChangeArrowheads="1"/>
            </p:cNvSpPr>
            <p:nvPr/>
          </p:nvSpPr>
          <p:spPr bwMode="auto">
            <a:xfrm>
              <a:off x="6254751" y="3117851"/>
              <a:ext cx="495300" cy="4968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9" name="Freeform 38"/>
            <p:cNvSpPr/>
            <p:nvPr/>
          </p:nvSpPr>
          <p:spPr bwMode="auto">
            <a:xfrm>
              <a:off x="5273676" y="3405188"/>
              <a:ext cx="1393825" cy="492125"/>
            </a:xfrm>
            <a:custGeom>
              <a:avLst/>
              <a:gdLst>
                <a:gd name="T0" fmla="*/ 667 w 667"/>
                <a:gd name="T1" fmla="*/ 0 h 235"/>
                <a:gd name="T2" fmla="*/ 529 w 667"/>
                <a:gd name="T3" fmla="*/ 60 h 235"/>
                <a:gd name="T4" fmla="*/ 332 w 667"/>
                <a:gd name="T5" fmla="*/ 156 h 235"/>
                <a:gd name="T6" fmla="*/ 0 w 667"/>
                <a:gd name="T7" fmla="*/ 93 h 235"/>
                <a:gd name="T8" fmla="*/ 367 w 667"/>
                <a:gd name="T9" fmla="*/ 186 h 235"/>
                <a:gd name="T10" fmla="*/ 530 w 667"/>
                <a:gd name="T11" fmla="*/ 77 h 235"/>
                <a:gd name="T12" fmla="*/ 594 w 667"/>
                <a:gd name="T13" fmla="*/ 87 h 235"/>
                <a:gd name="T14" fmla="*/ 667 w 667"/>
                <a:gd name="T15" fmla="*/ 0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7" h="235">
                  <a:moveTo>
                    <a:pt x="667" y="0"/>
                  </a:moveTo>
                  <a:cubicBezTo>
                    <a:pt x="665" y="48"/>
                    <a:pt x="586" y="69"/>
                    <a:pt x="529" y="60"/>
                  </a:cubicBezTo>
                  <a:cubicBezTo>
                    <a:pt x="462" y="107"/>
                    <a:pt x="423" y="119"/>
                    <a:pt x="332" y="156"/>
                  </a:cubicBezTo>
                  <a:cubicBezTo>
                    <a:pt x="202" y="182"/>
                    <a:pt x="95" y="144"/>
                    <a:pt x="0" y="93"/>
                  </a:cubicBezTo>
                  <a:cubicBezTo>
                    <a:pt x="93" y="180"/>
                    <a:pt x="241" y="235"/>
                    <a:pt x="367" y="186"/>
                  </a:cubicBezTo>
                  <a:cubicBezTo>
                    <a:pt x="432" y="160"/>
                    <a:pt x="495" y="135"/>
                    <a:pt x="530" y="77"/>
                  </a:cubicBezTo>
                  <a:cubicBezTo>
                    <a:pt x="548" y="79"/>
                    <a:pt x="561" y="89"/>
                    <a:pt x="594" y="87"/>
                  </a:cubicBezTo>
                  <a:cubicBezTo>
                    <a:pt x="615" y="89"/>
                    <a:pt x="667" y="95"/>
                    <a:pt x="66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50" name="Oval 39"/>
            <p:cNvSpPr>
              <a:spLocks noChangeArrowheads="1"/>
            </p:cNvSpPr>
            <p:nvPr/>
          </p:nvSpPr>
          <p:spPr bwMode="auto">
            <a:xfrm>
              <a:off x="6496051" y="3814763"/>
              <a:ext cx="620713" cy="6223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51" name="Freeform 40"/>
            <p:cNvSpPr/>
            <p:nvPr/>
          </p:nvSpPr>
          <p:spPr bwMode="auto">
            <a:xfrm>
              <a:off x="6518276" y="3829051"/>
              <a:ext cx="528638" cy="303213"/>
            </a:xfrm>
            <a:custGeom>
              <a:avLst/>
              <a:gdLst>
                <a:gd name="T0" fmla="*/ 118 w 253"/>
                <a:gd name="T1" fmla="*/ 8 h 145"/>
                <a:gd name="T2" fmla="*/ 0 w 253"/>
                <a:gd name="T3" fmla="*/ 145 h 145"/>
                <a:gd name="T4" fmla="*/ 129 w 253"/>
                <a:gd name="T5" fmla="*/ 39 h 145"/>
                <a:gd name="T6" fmla="*/ 253 w 253"/>
                <a:gd name="T7" fmla="*/ 68 h 145"/>
                <a:gd name="T8" fmla="*/ 118 w 253"/>
                <a:gd name="T9" fmla="*/ 8 h 145"/>
              </a:gdLst>
              <a:ahLst/>
              <a:cxnLst>
                <a:cxn ang="0">
                  <a:pos x="T0" y="T1"/>
                </a:cxn>
                <a:cxn ang="0">
                  <a:pos x="T2" y="T3"/>
                </a:cxn>
                <a:cxn ang="0">
                  <a:pos x="T4" y="T5"/>
                </a:cxn>
                <a:cxn ang="0">
                  <a:pos x="T6" y="T7"/>
                </a:cxn>
                <a:cxn ang="0">
                  <a:pos x="T8" y="T9"/>
                </a:cxn>
              </a:cxnLst>
              <a:rect l="0" t="0" r="r" b="b"/>
              <a:pathLst>
                <a:path w="253" h="145">
                  <a:moveTo>
                    <a:pt x="118" y="8"/>
                  </a:moveTo>
                  <a:cubicBezTo>
                    <a:pt x="49" y="18"/>
                    <a:pt x="0" y="77"/>
                    <a:pt x="0" y="145"/>
                  </a:cubicBezTo>
                  <a:cubicBezTo>
                    <a:pt x="16" y="87"/>
                    <a:pt x="66" y="48"/>
                    <a:pt x="129" y="39"/>
                  </a:cubicBezTo>
                  <a:cubicBezTo>
                    <a:pt x="176" y="32"/>
                    <a:pt x="220" y="39"/>
                    <a:pt x="253" y="68"/>
                  </a:cubicBezTo>
                  <a:cubicBezTo>
                    <a:pt x="224" y="25"/>
                    <a:pt x="172" y="0"/>
                    <a:pt x="11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52" name="Freeform 41"/>
            <p:cNvSpPr/>
            <p:nvPr/>
          </p:nvSpPr>
          <p:spPr bwMode="auto">
            <a:xfrm>
              <a:off x="6492876" y="3779838"/>
              <a:ext cx="528638" cy="282575"/>
            </a:xfrm>
            <a:custGeom>
              <a:avLst/>
              <a:gdLst>
                <a:gd name="T0" fmla="*/ 122 w 253"/>
                <a:gd name="T1" fmla="*/ 8 h 135"/>
                <a:gd name="T2" fmla="*/ 0 w 253"/>
                <a:gd name="T3" fmla="*/ 135 h 135"/>
                <a:gd name="T4" fmla="*/ 128 w 253"/>
                <a:gd name="T5" fmla="*/ 22 h 135"/>
                <a:gd name="T6" fmla="*/ 253 w 253"/>
                <a:gd name="T7" fmla="*/ 58 h 135"/>
                <a:gd name="T8" fmla="*/ 122 w 253"/>
                <a:gd name="T9" fmla="*/ 8 h 135"/>
              </a:gdLst>
              <a:ahLst/>
              <a:cxnLst>
                <a:cxn ang="0">
                  <a:pos x="T0" y="T1"/>
                </a:cxn>
                <a:cxn ang="0">
                  <a:pos x="T2" y="T3"/>
                </a:cxn>
                <a:cxn ang="0">
                  <a:pos x="T4" y="T5"/>
                </a:cxn>
                <a:cxn ang="0">
                  <a:pos x="T6" y="T7"/>
                </a:cxn>
                <a:cxn ang="0">
                  <a:pos x="T8" y="T9"/>
                </a:cxn>
              </a:cxnLst>
              <a:rect l="0" t="0" r="r" b="b"/>
              <a:pathLst>
                <a:path w="253" h="135">
                  <a:moveTo>
                    <a:pt x="122" y="8"/>
                  </a:moveTo>
                  <a:cubicBezTo>
                    <a:pt x="54" y="19"/>
                    <a:pt x="0" y="68"/>
                    <a:pt x="0" y="135"/>
                  </a:cubicBezTo>
                  <a:cubicBezTo>
                    <a:pt x="16" y="77"/>
                    <a:pt x="64" y="31"/>
                    <a:pt x="128" y="22"/>
                  </a:cubicBezTo>
                  <a:cubicBezTo>
                    <a:pt x="175" y="15"/>
                    <a:pt x="219" y="30"/>
                    <a:pt x="253" y="58"/>
                  </a:cubicBezTo>
                  <a:cubicBezTo>
                    <a:pt x="224" y="16"/>
                    <a:pt x="176" y="0"/>
                    <a:pt x="12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53" name="Freeform 42"/>
            <p:cNvSpPr/>
            <p:nvPr/>
          </p:nvSpPr>
          <p:spPr bwMode="auto">
            <a:xfrm>
              <a:off x="6642101" y="4122738"/>
              <a:ext cx="509588" cy="393700"/>
            </a:xfrm>
            <a:custGeom>
              <a:avLst/>
              <a:gdLst>
                <a:gd name="T0" fmla="*/ 148 w 244"/>
                <a:gd name="T1" fmla="*/ 169 h 189"/>
                <a:gd name="T2" fmla="*/ 229 w 244"/>
                <a:gd name="T3" fmla="*/ 0 h 189"/>
                <a:gd name="T4" fmla="*/ 130 w 244"/>
                <a:gd name="T5" fmla="*/ 139 h 189"/>
                <a:gd name="T6" fmla="*/ 0 w 244"/>
                <a:gd name="T7" fmla="*/ 131 h 189"/>
                <a:gd name="T8" fmla="*/ 148 w 244"/>
                <a:gd name="T9" fmla="*/ 169 h 189"/>
              </a:gdLst>
              <a:ahLst/>
              <a:cxnLst>
                <a:cxn ang="0">
                  <a:pos x="T0" y="T1"/>
                </a:cxn>
                <a:cxn ang="0">
                  <a:pos x="T2" y="T3"/>
                </a:cxn>
                <a:cxn ang="0">
                  <a:pos x="T4" y="T5"/>
                </a:cxn>
                <a:cxn ang="0">
                  <a:pos x="T6" y="T7"/>
                </a:cxn>
                <a:cxn ang="0">
                  <a:pos x="T8" y="T9"/>
                </a:cxn>
              </a:cxnLst>
              <a:rect l="0" t="0" r="r" b="b"/>
              <a:pathLst>
                <a:path w="244" h="189">
                  <a:moveTo>
                    <a:pt x="148" y="169"/>
                  </a:moveTo>
                  <a:cubicBezTo>
                    <a:pt x="213" y="144"/>
                    <a:pt x="244" y="66"/>
                    <a:pt x="229" y="0"/>
                  </a:cubicBezTo>
                  <a:cubicBezTo>
                    <a:pt x="227" y="60"/>
                    <a:pt x="189" y="116"/>
                    <a:pt x="130" y="139"/>
                  </a:cubicBezTo>
                  <a:cubicBezTo>
                    <a:pt x="86" y="156"/>
                    <a:pt x="38" y="152"/>
                    <a:pt x="0" y="131"/>
                  </a:cubicBezTo>
                  <a:cubicBezTo>
                    <a:pt x="37" y="166"/>
                    <a:pt x="97" y="189"/>
                    <a:pt x="148" y="1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54" name="Freeform 43"/>
            <p:cNvSpPr/>
            <p:nvPr/>
          </p:nvSpPr>
          <p:spPr bwMode="auto">
            <a:xfrm>
              <a:off x="6578601" y="4098926"/>
              <a:ext cx="522288" cy="334963"/>
            </a:xfrm>
            <a:custGeom>
              <a:avLst/>
              <a:gdLst>
                <a:gd name="T0" fmla="*/ 139 w 250"/>
                <a:gd name="T1" fmla="*/ 147 h 160"/>
                <a:gd name="T2" fmla="*/ 244 w 250"/>
                <a:gd name="T3" fmla="*/ 0 h 160"/>
                <a:gd name="T4" fmla="*/ 132 w 250"/>
                <a:gd name="T5" fmla="*/ 119 h 160"/>
                <a:gd name="T6" fmla="*/ 0 w 250"/>
                <a:gd name="T7" fmla="*/ 101 h 160"/>
                <a:gd name="T8" fmla="*/ 139 w 250"/>
                <a:gd name="T9" fmla="*/ 147 h 160"/>
              </a:gdLst>
              <a:ahLst/>
              <a:cxnLst>
                <a:cxn ang="0">
                  <a:pos x="T0" y="T1"/>
                </a:cxn>
                <a:cxn ang="0">
                  <a:pos x="T2" y="T3"/>
                </a:cxn>
                <a:cxn ang="0">
                  <a:pos x="T4" y="T5"/>
                </a:cxn>
                <a:cxn ang="0">
                  <a:pos x="T6" y="T7"/>
                </a:cxn>
                <a:cxn ang="0">
                  <a:pos x="T8" y="T9"/>
                </a:cxn>
              </a:cxnLst>
              <a:rect l="0" t="0" r="r" b="b"/>
              <a:pathLst>
                <a:path w="250" h="160">
                  <a:moveTo>
                    <a:pt x="139" y="147"/>
                  </a:moveTo>
                  <a:cubicBezTo>
                    <a:pt x="207" y="130"/>
                    <a:pt x="250" y="67"/>
                    <a:pt x="244" y="0"/>
                  </a:cubicBezTo>
                  <a:cubicBezTo>
                    <a:pt x="234" y="59"/>
                    <a:pt x="194" y="103"/>
                    <a:pt x="132" y="119"/>
                  </a:cubicBezTo>
                  <a:cubicBezTo>
                    <a:pt x="86" y="130"/>
                    <a:pt x="35" y="126"/>
                    <a:pt x="0" y="101"/>
                  </a:cubicBezTo>
                  <a:cubicBezTo>
                    <a:pt x="32" y="140"/>
                    <a:pt x="86" y="160"/>
                    <a:pt x="139" y="1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55" name="Freeform 44"/>
            <p:cNvSpPr/>
            <p:nvPr/>
          </p:nvSpPr>
          <p:spPr bwMode="auto">
            <a:xfrm>
              <a:off x="5532438" y="877888"/>
              <a:ext cx="509588" cy="238125"/>
            </a:xfrm>
            <a:custGeom>
              <a:avLst/>
              <a:gdLst>
                <a:gd name="T0" fmla="*/ 156 w 244"/>
                <a:gd name="T1" fmla="*/ 0 h 114"/>
                <a:gd name="T2" fmla="*/ 113 w 244"/>
                <a:gd name="T3" fmla="*/ 4 h 114"/>
                <a:gd name="T4" fmla="*/ 5 w 244"/>
                <a:gd name="T5" fmla="*/ 78 h 114"/>
                <a:gd name="T6" fmla="*/ 88 w 244"/>
                <a:gd name="T7" fmla="*/ 114 h 114"/>
                <a:gd name="T8" fmla="*/ 132 w 244"/>
                <a:gd name="T9" fmla="*/ 110 h 114"/>
                <a:gd name="T10" fmla="*/ 239 w 244"/>
                <a:gd name="T11" fmla="*/ 36 h 114"/>
                <a:gd name="T12" fmla="*/ 156 w 244"/>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244" h="114">
                  <a:moveTo>
                    <a:pt x="156" y="0"/>
                  </a:moveTo>
                  <a:cubicBezTo>
                    <a:pt x="142" y="0"/>
                    <a:pt x="128" y="1"/>
                    <a:pt x="113" y="4"/>
                  </a:cubicBezTo>
                  <a:cubicBezTo>
                    <a:pt x="48" y="15"/>
                    <a:pt x="0" y="49"/>
                    <a:pt x="5" y="78"/>
                  </a:cubicBezTo>
                  <a:cubicBezTo>
                    <a:pt x="9" y="100"/>
                    <a:pt x="43" y="114"/>
                    <a:pt x="88" y="114"/>
                  </a:cubicBezTo>
                  <a:cubicBezTo>
                    <a:pt x="102" y="114"/>
                    <a:pt x="116" y="113"/>
                    <a:pt x="132" y="110"/>
                  </a:cubicBezTo>
                  <a:cubicBezTo>
                    <a:pt x="196" y="98"/>
                    <a:pt x="244" y="65"/>
                    <a:pt x="239" y="36"/>
                  </a:cubicBezTo>
                  <a:cubicBezTo>
                    <a:pt x="235" y="13"/>
                    <a:pt x="201" y="0"/>
                    <a:pt x="15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56" name="Freeform 45"/>
            <p:cNvSpPr/>
            <p:nvPr/>
          </p:nvSpPr>
          <p:spPr bwMode="auto">
            <a:xfrm>
              <a:off x="5553076" y="879476"/>
              <a:ext cx="414338" cy="158750"/>
            </a:xfrm>
            <a:custGeom>
              <a:avLst/>
              <a:gdLst>
                <a:gd name="T0" fmla="*/ 88 w 198"/>
                <a:gd name="T1" fmla="*/ 11 h 76"/>
                <a:gd name="T2" fmla="*/ 4 w 198"/>
                <a:gd name="T3" fmla="*/ 76 h 76"/>
                <a:gd name="T4" fmla="*/ 99 w 198"/>
                <a:gd name="T5" fmla="*/ 20 h 76"/>
                <a:gd name="T6" fmla="*/ 198 w 198"/>
                <a:gd name="T7" fmla="*/ 13 h 76"/>
                <a:gd name="T8" fmla="*/ 88 w 198"/>
                <a:gd name="T9" fmla="*/ 11 h 76"/>
              </a:gdLst>
              <a:ahLst/>
              <a:cxnLst>
                <a:cxn ang="0">
                  <a:pos x="T0" y="T1"/>
                </a:cxn>
                <a:cxn ang="0">
                  <a:pos x="T2" y="T3"/>
                </a:cxn>
                <a:cxn ang="0">
                  <a:pos x="T4" y="T5"/>
                </a:cxn>
                <a:cxn ang="0">
                  <a:pos x="T6" y="T7"/>
                </a:cxn>
                <a:cxn ang="0">
                  <a:pos x="T8" y="T9"/>
                </a:cxn>
              </a:cxnLst>
              <a:rect l="0" t="0" r="r" b="b"/>
              <a:pathLst>
                <a:path w="198" h="76">
                  <a:moveTo>
                    <a:pt x="88" y="11"/>
                  </a:moveTo>
                  <a:cubicBezTo>
                    <a:pt x="35" y="24"/>
                    <a:pt x="0" y="52"/>
                    <a:pt x="4" y="76"/>
                  </a:cubicBezTo>
                  <a:cubicBezTo>
                    <a:pt x="13" y="53"/>
                    <a:pt x="50" y="32"/>
                    <a:pt x="99" y="20"/>
                  </a:cubicBezTo>
                  <a:cubicBezTo>
                    <a:pt x="135" y="11"/>
                    <a:pt x="170" y="7"/>
                    <a:pt x="198" y="13"/>
                  </a:cubicBezTo>
                  <a:cubicBezTo>
                    <a:pt x="172" y="2"/>
                    <a:pt x="130" y="0"/>
                    <a:pt x="8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57" name="Freeform 46"/>
            <p:cNvSpPr/>
            <p:nvPr/>
          </p:nvSpPr>
          <p:spPr bwMode="auto">
            <a:xfrm>
              <a:off x="5530851" y="863601"/>
              <a:ext cx="411163" cy="153988"/>
            </a:xfrm>
            <a:custGeom>
              <a:avLst/>
              <a:gdLst>
                <a:gd name="T0" fmla="*/ 92 w 197"/>
                <a:gd name="T1" fmla="*/ 12 h 74"/>
                <a:gd name="T2" fmla="*/ 4 w 197"/>
                <a:gd name="T3" fmla="*/ 74 h 74"/>
                <a:gd name="T4" fmla="*/ 97 w 197"/>
                <a:gd name="T5" fmla="*/ 15 h 74"/>
                <a:gd name="T6" fmla="*/ 197 w 197"/>
                <a:gd name="T7" fmla="*/ 11 h 74"/>
                <a:gd name="T8" fmla="*/ 92 w 197"/>
                <a:gd name="T9" fmla="*/ 12 h 74"/>
              </a:gdLst>
              <a:ahLst/>
              <a:cxnLst>
                <a:cxn ang="0">
                  <a:pos x="T0" y="T1"/>
                </a:cxn>
                <a:cxn ang="0">
                  <a:pos x="T2" y="T3"/>
                </a:cxn>
                <a:cxn ang="0">
                  <a:pos x="T4" y="T5"/>
                </a:cxn>
                <a:cxn ang="0">
                  <a:pos x="T6" y="T7"/>
                </a:cxn>
                <a:cxn ang="0">
                  <a:pos x="T8" y="T9"/>
                </a:cxn>
              </a:cxnLst>
              <a:rect l="0" t="0" r="r" b="b"/>
              <a:pathLst>
                <a:path w="197" h="74">
                  <a:moveTo>
                    <a:pt x="92" y="12"/>
                  </a:moveTo>
                  <a:cubicBezTo>
                    <a:pt x="38" y="25"/>
                    <a:pt x="0" y="50"/>
                    <a:pt x="4" y="74"/>
                  </a:cubicBezTo>
                  <a:cubicBezTo>
                    <a:pt x="12" y="51"/>
                    <a:pt x="48" y="28"/>
                    <a:pt x="97" y="15"/>
                  </a:cubicBezTo>
                  <a:cubicBezTo>
                    <a:pt x="133" y="6"/>
                    <a:pt x="169" y="5"/>
                    <a:pt x="197" y="11"/>
                  </a:cubicBezTo>
                  <a:cubicBezTo>
                    <a:pt x="172" y="0"/>
                    <a:pt x="134" y="1"/>
                    <a:pt x="9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58" name="Freeform 47"/>
            <p:cNvSpPr/>
            <p:nvPr/>
          </p:nvSpPr>
          <p:spPr bwMode="auto">
            <a:xfrm>
              <a:off x="5676901" y="950913"/>
              <a:ext cx="390525" cy="179388"/>
            </a:xfrm>
            <a:custGeom>
              <a:avLst/>
              <a:gdLst>
                <a:gd name="T0" fmla="*/ 119 w 187"/>
                <a:gd name="T1" fmla="*/ 71 h 86"/>
                <a:gd name="T2" fmla="*/ 171 w 187"/>
                <a:gd name="T3" fmla="*/ 0 h 86"/>
                <a:gd name="T4" fmla="*/ 102 w 187"/>
                <a:gd name="T5" fmla="*/ 63 h 86"/>
                <a:gd name="T6" fmla="*/ 0 w 187"/>
                <a:gd name="T7" fmla="*/ 79 h 86"/>
                <a:gd name="T8" fmla="*/ 119 w 187"/>
                <a:gd name="T9" fmla="*/ 71 h 86"/>
              </a:gdLst>
              <a:ahLst/>
              <a:cxnLst>
                <a:cxn ang="0">
                  <a:pos x="T0" y="T1"/>
                </a:cxn>
                <a:cxn ang="0">
                  <a:pos x="T2" y="T3"/>
                </a:cxn>
                <a:cxn ang="0">
                  <a:pos x="T4" y="T5"/>
                </a:cxn>
                <a:cxn ang="0">
                  <a:pos x="T6" y="T7"/>
                </a:cxn>
                <a:cxn ang="0">
                  <a:pos x="T8" y="T9"/>
                </a:cxn>
              </a:cxnLst>
              <a:rect l="0" t="0" r="r" b="b"/>
              <a:pathLst>
                <a:path w="187" h="86">
                  <a:moveTo>
                    <a:pt x="119" y="71"/>
                  </a:moveTo>
                  <a:cubicBezTo>
                    <a:pt x="168" y="53"/>
                    <a:pt x="187" y="21"/>
                    <a:pt x="171" y="0"/>
                  </a:cubicBezTo>
                  <a:cubicBezTo>
                    <a:pt x="173" y="22"/>
                    <a:pt x="147" y="47"/>
                    <a:pt x="102" y="63"/>
                  </a:cubicBezTo>
                  <a:cubicBezTo>
                    <a:pt x="69" y="76"/>
                    <a:pt x="31" y="81"/>
                    <a:pt x="0" y="79"/>
                  </a:cubicBezTo>
                  <a:cubicBezTo>
                    <a:pt x="31" y="86"/>
                    <a:pt x="80" y="86"/>
                    <a:pt x="11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59" name="Freeform 48"/>
            <p:cNvSpPr/>
            <p:nvPr/>
          </p:nvSpPr>
          <p:spPr bwMode="auto">
            <a:xfrm>
              <a:off x="5619751" y="946151"/>
              <a:ext cx="407988" cy="166688"/>
            </a:xfrm>
            <a:custGeom>
              <a:avLst/>
              <a:gdLst>
                <a:gd name="T0" fmla="*/ 113 w 195"/>
                <a:gd name="T1" fmla="*/ 67 h 80"/>
                <a:gd name="T2" fmla="*/ 185 w 195"/>
                <a:gd name="T3" fmla="*/ 0 h 80"/>
                <a:gd name="T4" fmla="*/ 105 w 195"/>
                <a:gd name="T5" fmla="*/ 58 h 80"/>
                <a:gd name="T6" fmla="*/ 0 w 195"/>
                <a:gd name="T7" fmla="*/ 70 h 80"/>
                <a:gd name="T8" fmla="*/ 113 w 195"/>
                <a:gd name="T9" fmla="*/ 67 h 80"/>
              </a:gdLst>
              <a:ahLst/>
              <a:cxnLst>
                <a:cxn ang="0">
                  <a:pos x="T0" y="T1"/>
                </a:cxn>
                <a:cxn ang="0">
                  <a:pos x="T2" y="T3"/>
                </a:cxn>
                <a:cxn ang="0">
                  <a:pos x="T4" y="T5"/>
                </a:cxn>
                <a:cxn ang="0">
                  <a:pos x="T6" y="T7"/>
                </a:cxn>
                <a:cxn ang="0">
                  <a:pos x="T8" y="T9"/>
                </a:cxn>
              </a:cxnLst>
              <a:rect l="0" t="0" r="r" b="b"/>
              <a:pathLst>
                <a:path w="195" h="80">
                  <a:moveTo>
                    <a:pt x="113" y="67"/>
                  </a:moveTo>
                  <a:cubicBezTo>
                    <a:pt x="165" y="52"/>
                    <a:pt x="195" y="23"/>
                    <a:pt x="185" y="0"/>
                  </a:cubicBezTo>
                  <a:cubicBezTo>
                    <a:pt x="181" y="22"/>
                    <a:pt x="153" y="44"/>
                    <a:pt x="105" y="58"/>
                  </a:cubicBezTo>
                  <a:cubicBezTo>
                    <a:pt x="70" y="69"/>
                    <a:pt x="30" y="74"/>
                    <a:pt x="0" y="70"/>
                  </a:cubicBezTo>
                  <a:cubicBezTo>
                    <a:pt x="29" y="80"/>
                    <a:pt x="72" y="79"/>
                    <a:pt x="113"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0" name="Freeform 49"/>
            <p:cNvSpPr/>
            <p:nvPr/>
          </p:nvSpPr>
          <p:spPr bwMode="auto">
            <a:xfrm>
              <a:off x="4552951" y="4435476"/>
              <a:ext cx="346075" cy="565150"/>
            </a:xfrm>
            <a:custGeom>
              <a:avLst/>
              <a:gdLst>
                <a:gd name="T0" fmla="*/ 136 w 166"/>
                <a:gd name="T1" fmla="*/ 112 h 270"/>
                <a:gd name="T2" fmla="*/ 137 w 166"/>
                <a:gd name="T3" fmla="*/ 258 h 270"/>
                <a:gd name="T4" fmla="*/ 30 w 166"/>
                <a:gd name="T5" fmla="*/ 158 h 270"/>
                <a:gd name="T6" fmla="*/ 30 w 166"/>
                <a:gd name="T7" fmla="*/ 13 h 270"/>
                <a:gd name="T8" fmla="*/ 136 w 166"/>
                <a:gd name="T9" fmla="*/ 112 h 270"/>
              </a:gdLst>
              <a:ahLst/>
              <a:cxnLst>
                <a:cxn ang="0">
                  <a:pos x="T0" y="T1"/>
                </a:cxn>
                <a:cxn ang="0">
                  <a:pos x="T2" y="T3"/>
                </a:cxn>
                <a:cxn ang="0">
                  <a:pos x="T4" y="T5"/>
                </a:cxn>
                <a:cxn ang="0">
                  <a:pos x="T6" y="T7"/>
                </a:cxn>
                <a:cxn ang="0">
                  <a:pos x="T8" y="T9"/>
                </a:cxn>
              </a:cxnLst>
              <a:rect l="0" t="0" r="r" b="b"/>
              <a:pathLst>
                <a:path w="166" h="270">
                  <a:moveTo>
                    <a:pt x="136" y="112"/>
                  </a:moveTo>
                  <a:cubicBezTo>
                    <a:pt x="165" y="180"/>
                    <a:pt x="166" y="245"/>
                    <a:pt x="137" y="258"/>
                  </a:cubicBezTo>
                  <a:cubicBezTo>
                    <a:pt x="108" y="270"/>
                    <a:pt x="60" y="226"/>
                    <a:pt x="30" y="158"/>
                  </a:cubicBezTo>
                  <a:cubicBezTo>
                    <a:pt x="1" y="91"/>
                    <a:pt x="0" y="26"/>
                    <a:pt x="30" y="13"/>
                  </a:cubicBezTo>
                  <a:cubicBezTo>
                    <a:pt x="59" y="0"/>
                    <a:pt x="106" y="45"/>
                    <a:pt x="136" y="1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1" name="Freeform 50"/>
            <p:cNvSpPr/>
            <p:nvPr/>
          </p:nvSpPr>
          <p:spPr bwMode="auto">
            <a:xfrm>
              <a:off x="4567238" y="4462463"/>
              <a:ext cx="187325" cy="304800"/>
            </a:xfrm>
            <a:custGeom>
              <a:avLst/>
              <a:gdLst>
                <a:gd name="T0" fmla="*/ 21 w 90"/>
                <a:gd name="T1" fmla="*/ 15 h 146"/>
                <a:gd name="T2" fmla="*/ 28 w 90"/>
                <a:gd name="T3" fmla="*/ 146 h 146"/>
                <a:gd name="T4" fmla="*/ 36 w 90"/>
                <a:gd name="T5" fmla="*/ 38 h 146"/>
                <a:gd name="T6" fmla="*/ 90 w 90"/>
                <a:gd name="T7" fmla="*/ 43 h 146"/>
                <a:gd name="T8" fmla="*/ 21 w 90"/>
                <a:gd name="T9" fmla="*/ 15 h 146"/>
              </a:gdLst>
              <a:ahLst/>
              <a:cxnLst>
                <a:cxn ang="0">
                  <a:pos x="T0" y="T1"/>
                </a:cxn>
                <a:cxn ang="0">
                  <a:pos x="T2" y="T3"/>
                </a:cxn>
                <a:cxn ang="0">
                  <a:pos x="T4" y="T5"/>
                </a:cxn>
                <a:cxn ang="0">
                  <a:pos x="T6" y="T7"/>
                </a:cxn>
                <a:cxn ang="0">
                  <a:pos x="T8" y="T9"/>
                </a:cxn>
              </a:cxnLst>
              <a:rect l="0" t="0" r="r" b="b"/>
              <a:pathLst>
                <a:path w="90" h="146">
                  <a:moveTo>
                    <a:pt x="21" y="15"/>
                  </a:moveTo>
                  <a:cubicBezTo>
                    <a:pt x="0" y="34"/>
                    <a:pt x="4" y="90"/>
                    <a:pt x="28" y="146"/>
                  </a:cubicBezTo>
                  <a:cubicBezTo>
                    <a:pt x="13" y="96"/>
                    <a:pt x="17" y="56"/>
                    <a:pt x="36" y="38"/>
                  </a:cubicBezTo>
                  <a:cubicBezTo>
                    <a:pt x="50" y="25"/>
                    <a:pt x="68" y="25"/>
                    <a:pt x="90" y="43"/>
                  </a:cubicBezTo>
                  <a:cubicBezTo>
                    <a:pt x="65" y="13"/>
                    <a:pt x="38" y="0"/>
                    <a:pt x="21"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2" name="Freeform 51"/>
            <p:cNvSpPr/>
            <p:nvPr/>
          </p:nvSpPr>
          <p:spPr bwMode="auto">
            <a:xfrm>
              <a:off x="4541838" y="4425951"/>
              <a:ext cx="179388" cy="287338"/>
            </a:xfrm>
            <a:custGeom>
              <a:avLst/>
              <a:gdLst>
                <a:gd name="T0" fmla="*/ 22 w 86"/>
                <a:gd name="T1" fmla="*/ 15 h 138"/>
                <a:gd name="T2" fmla="*/ 24 w 86"/>
                <a:gd name="T3" fmla="*/ 138 h 138"/>
                <a:gd name="T4" fmla="*/ 28 w 86"/>
                <a:gd name="T5" fmla="*/ 25 h 138"/>
                <a:gd name="T6" fmla="*/ 86 w 86"/>
                <a:gd name="T7" fmla="*/ 36 h 138"/>
                <a:gd name="T8" fmla="*/ 22 w 86"/>
                <a:gd name="T9" fmla="*/ 15 h 138"/>
              </a:gdLst>
              <a:ahLst/>
              <a:cxnLst>
                <a:cxn ang="0">
                  <a:pos x="T0" y="T1"/>
                </a:cxn>
                <a:cxn ang="0">
                  <a:pos x="T2" y="T3"/>
                </a:cxn>
                <a:cxn ang="0">
                  <a:pos x="T4" y="T5"/>
                </a:cxn>
                <a:cxn ang="0">
                  <a:pos x="T6" y="T7"/>
                </a:cxn>
                <a:cxn ang="0">
                  <a:pos x="T8" y="T9"/>
                </a:cxn>
              </a:cxnLst>
              <a:rect l="0" t="0" r="r" b="b"/>
              <a:pathLst>
                <a:path w="86" h="138">
                  <a:moveTo>
                    <a:pt x="22" y="15"/>
                  </a:moveTo>
                  <a:cubicBezTo>
                    <a:pt x="1" y="34"/>
                    <a:pt x="0" y="83"/>
                    <a:pt x="24" y="138"/>
                  </a:cubicBezTo>
                  <a:cubicBezTo>
                    <a:pt x="9" y="88"/>
                    <a:pt x="9" y="42"/>
                    <a:pt x="28" y="25"/>
                  </a:cubicBezTo>
                  <a:cubicBezTo>
                    <a:pt x="43" y="12"/>
                    <a:pt x="64" y="17"/>
                    <a:pt x="86" y="36"/>
                  </a:cubicBezTo>
                  <a:cubicBezTo>
                    <a:pt x="60" y="5"/>
                    <a:pt x="38" y="0"/>
                    <a:pt x="2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3" name="Freeform 52"/>
            <p:cNvSpPr/>
            <p:nvPr/>
          </p:nvSpPr>
          <p:spPr bwMode="auto">
            <a:xfrm>
              <a:off x="4765676" y="4665663"/>
              <a:ext cx="166688" cy="368300"/>
            </a:xfrm>
            <a:custGeom>
              <a:avLst/>
              <a:gdLst>
                <a:gd name="T0" fmla="*/ 66 w 80"/>
                <a:gd name="T1" fmla="*/ 151 h 176"/>
                <a:gd name="T2" fmla="*/ 34 w 80"/>
                <a:gd name="T3" fmla="*/ 0 h 176"/>
                <a:gd name="T4" fmla="*/ 49 w 80"/>
                <a:gd name="T5" fmla="*/ 130 h 176"/>
                <a:gd name="T6" fmla="*/ 0 w 80"/>
                <a:gd name="T7" fmla="*/ 144 h 176"/>
                <a:gd name="T8" fmla="*/ 66 w 80"/>
                <a:gd name="T9" fmla="*/ 151 h 176"/>
              </a:gdLst>
              <a:ahLst/>
              <a:cxnLst>
                <a:cxn ang="0">
                  <a:pos x="T0" y="T1"/>
                </a:cxn>
                <a:cxn ang="0">
                  <a:pos x="T2" y="T3"/>
                </a:cxn>
                <a:cxn ang="0">
                  <a:pos x="T4" y="T5"/>
                </a:cxn>
                <a:cxn ang="0">
                  <a:pos x="T6" y="T7"/>
                </a:cxn>
                <a:cxn ang="0">
                  <a:pos x="T8" y="T9"/>
                </a:cxn>
              </a:cxnLst>
              <a:rect l="0" t="0" r="r" b="b"/>
              <a:pathLst>
                <a:path w="80" h="176">
                  <a:moveTo>
                    <a:pt x="66" y="151"/>
                  </a:moveTo>
                  <a:cubicBezTo>
                    <a:pt x="80" y="121"/>
                    <a:pt x="63" y="52"/>
                    <a:pt x="34" y="0"/>
                  </a:cubicBezTo>
                  <a:cubicBezTo>
                    <a:pt x="55" y="50"/>
                    <a:pt x="62" y="102"/>
                    <a:pt x="49" y="130"/>
                  </a:cubicBezTo>
                  <a:cubicBezTo>
                    <a:pt x="39" y="151"/>
                    <a:pt x="21" y="155"/>
                    <a:pt x="0" y="144"/>
                  </a:cubicBezTo>
                  <a:cubicBezTo>
                    <a:pt x="26" y="167"/>
                    <a:pt x="55" y="176"/>
                    <a:pt x="66"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4" name="Freeform 53"/>
            <p:cNvSpPr/>
            <p:nvPr/>
          </p:nvSpPr>
          <p:spPr bwMode="auto">
            <a:xfrm>
              <a:off x="4711701" y="4651376"/>
              <a:ext cx="174625" cy="325438"/>
            </a:xfrm>
            <a:custGeom>
              <a:avLst/>
              <a:gdLst>
                <a:gd name="T0" fmla="*/ 66 w 84"/>
                <a:gd name="T1" fmla="*/ 137 h 156"/>
                <a:gd name="T2" fmla="*/ 50 w 84"/>
                <a:gd name="T3" fmla="*/ 0 h 156"/>
                <a:gd name="T4" fmla="*/ 53 w 84"/>
                <a:gd name="T5" fmla="*/ 115 h 156"/>
                <a:gd name="T6" fmla="*/ 0 w 84"/>
                <a:gd name="T7" fmla="*/ 121 h 156"/>
                <a:gd name="T8" fmla="*/ 66 w 84"/>
                <a:gd name="T9" fmla="*/ 137 h 156"/>
              </a:gdLst>
              <a:ahLst/>
              <a:cxnLst>
                <a:cxn ang="0">
                  <a:pos x="T0" y="T1"/>
                </a:cxn>
                <a:cxn ang="0">
                  <a:pos x="T2" y="T3"/>
                </a:cxn>
                <a:cxn ang="0">
                  <a:pos x="T4" y="T5"/>
                </a:cxn>
                <a:cxn ang="0">
                  <a:pos x="T6" y="T7"/>
                </a:cxn>
                <a:cxn ang="0">
                  <a:pos x="T8" y="T9"/>
                </a:cxn>
              </a:cxnLst>
              <a:rect l="0" t="0" r="r" b="b"/>
              <a:pathLst>
                <a:path w="84" h="156">
                  <a:moveTo>
                    <a:pt x="66" y="137"/>
                  </a:moveTo>
                  <a:cubicBezTo>
                    <a:pt x="84" y="113"/>
                    <a:pt x="77" y="54"/>
                    <a:pt x="50" y="0"/>
                  </a:cubicBezTo>
                  <a:cubicBezTo>
                    <a:pt x="68" y="50"/>
                    <a:pt x="70" y="93"/>
                    <a:pt x="53" y="115"/>
                  </a:cubicBezTo>
                  <a:cubicBezTo>
                    <a:pt x="41" y="132"/>
                    <a:pt x="22" y="136"/>
                    <a:pt x="0" y="121"/>
                  </a:cubicBezTo>
                  <a:cubicBezTo>
                    <a:pt x="26" y="149"/>
                    <a:pt x="52" y="156"/>
                    <a:pt x="66"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5" name="Freeform 54"/>
            <p:cNvSpPr/>
            <p:nvPr/>
          </p:nvSpPr>
          <p:spPr bwMode="auto">
            <a:xfrm>
              <a:off x="7156451" y="1752601"/>
              <a:ext cx="927100" cy="831850"/>
            </a:xfrm>
            <a:custGeom>
              <a:avLst/>
              <a:gdLst>
                <a:gd name="T0" fmla="*/ 419 w 444"/>
                <a:gd name="T1" fmla="*/ 146 h 398"/>
                <a:gd name="T2" fmla="*/ 267 w 444"/>
                <a:gd name="T3" fmla="*/ 368 h 398"/>
                <a:gd name="T4" fmla="*/ 25 w 444"/>
                <a:gd name="T5" fmla="*/ 252 h 398"/>
                <a:gd name="T6" fmla="*/ 177 w 444"/>
                <a:gd name="T7" fmla="*/ 29 h 398"/>
                <a:gd name="T8" fmla="*/ 419 w 444"/>
                <a:gd name="T9" fmla="*/ 146 h 398"/>
              </a:gdLst>
              <a:ahLst/>
              <a:cxnLst>
                <a:cxn ang="0">
                  <a:pos x="T0" y="T1"/>
                </a:cxn>
                <a:cxn ang="0">
                  <a:pos x="T2" y="T3"/>
                </a:cxn>
                <a:cxn ang="0">
                  <a:pos x="T4" y="T5"/>
                </a:cxn>
                <a:cxn ang="0">
                  <a:pos x="T6" y="T7"/>
                </a:cxn>
                <a:cxn ang="0">
                  <a:pos x="T8" y="T9"/>
                </a:cxn>
              </a:cxnLst>
              <a:rect l="0" t="0" r="r" b="b"/>
              <a:pathLst>
                <a:path w="444" h="398">
                  <a:moveTo>
                    <a:pt x="419" y="146"/>
                  </a:moveTo>
                  <a:cubicBezTo>
                    <a:pt x="444" y="240"/>
                    <a:pt x="376" y="339"/>
                    <a:pt x="267" y="368"/>
                  </a:cubicBezTo>
                  <a:cubicBezTo>
                    <a:pt x="159" y="398"/>
                    <a:pt x="50" y="345"/>
                    <a:pt x="25" y="252"/>
                  </a:cubicBezTo>
                  <a:cubicBezTo>
                    <a:pt x="0" y="158"/>
                    <a:pt x="68" y="58"/>
                    <a:pt x="177" y="29"/>
                  </a:cubicBezTo>
                  <a:cubicBezTo>
                    <a:pt x="286" y="0"/>
                    <a:pt x="394" y="53"/>
                    <a:pt x="419" y="1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6" name="Freeform 55"/>
            <p:cNvSpPr/>
            <p:nvPr/>
          </p:nvSpPr>
          <p:spPr bwMode="auto">
            <a:xfrm>
              <a:off x="7197726" y="1804988"/>
              <a:ext cx="693738" cy="473075"/>
            </a:xfrm>
            <a:custGeom>
              <a:avLst/>
              <a:gdLst>
                <a:gd name="T0" fmla="*/ 136 w 332"/>
                <a:gd name="T1" fmla="*/ 28 h 226"/>
                <a:gd name="T2" fmla="*/ 21 w 332"/>
                <a:gd name="T3" fmla="*/ 226 h 226"/>
                <a:gd name="T4" fmla="*/ 159 w 332"/>
                <a:gd name="T5" fmla="*/ 59 h 226"/>
                <a:gd name="T6" fmla="*/ 332 w 332"/>
                <a:gd name="T7" fmla="*/ 48 h 226"/>
                <a:gd name="T8" fmla="*/ 136 w 332"/>
                <a:gd name="T9" fmla="*/ 28 h 226"/>
              </a:gdLst>
              <a:ahLst/>
              <a:cxnLst>
                <a:cxn ang="0">
                  <a:pos x="T0" y="T1"/>
                </a:cxn>
                <a:cxn ang="0">
                  <a:pos x="T2" y="T3"/>
                </a:cxn>
                <a:cxn ang="0">
                  <a:pos x="T4" y="T5"/>
                </a:cxn>
                <a:cxn ang="0">
                  <a:pos x="T6" y="T7"/>
                </a:cxn>
                <a:cxn ang="0">
                  <a:pos x="T8" y="T9"/>
                </a:cxn>
              </a:cxnLst>
              <a:rect l="0" t="0" r="r" b="b"/>
              <a:pathLst>
                <a:path w="332" h="226">
                  <a:moveTo>
                    <a:pt x="136" y="28"/>
                  </a:moveTo>
                  <a:cubicBezTo>
                    <a:pt x="48" y="64"/>
                    <a:pt x="0" y="149"/>
                    <a:pt x="21" y="226"/>
                  </a:cubicBezTo>
                  <a:cubicBezTo>
                    <a:pt x="24" y="154"/>
                    <a:pt x="78" y="92"/>
                    <a:pt x="159" y="59"/>
                  </a:cubicBezTo>
                  <a:cubicBezTo>
                    <a:pt x="219" y="34"/>
                    <a:pt x="280" y="27"/>
                    <a:pt x="332" y="48"/>
                  </a:cubicBezTo>
                  <a:cubicBezTo>
                    <a:pt x="281" y="10"/>
                    <a:pt x="205" y="0"/>
                    <a:pt x="136"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7" name="Freeform 56"/>
            <p:cNvSpPr/>
            <p:nvPr/>
          </p:nvSpPr>
          <p:spPr bwMode="auto">
            <a:xfrm>
              <a:off x="7143751" y="1752601"/>
              <a:ext cx="693738" cy="454025"/>
            </a:xfrm>
            <a:custGeom>
              <a:avLst/>
              <a:gdLst>
                <a:gd name="T0" fmla="*/ 144 w 332"/>
                <a:gd name="T1" fmla="*/ 29 h 217"/>
                <a:gd name="T2" fmla="*/ 21 w 332"/>
                <a:gd name="T3" fmla="*/ 217 h 217"/>
                <a:gd name="T4" fmla="*/ 155 w 332"/>
                <a:gd name="T5" fmla="*/ 42 h 217"/>
                <a:gd name="T6" fmla="*/ 332 w 332"/>
                <a:gd name="T7" fmla="*/ 39 h 217"/>
                <a:gd name="T8" fmla="*/ 144 w 332"/>
                <a:gd name="T9" fmla="*/ 29 h 217"/>
              </a:gdLst>
              <a:ahLst/>
              <a:cxnLst>
                <a:cxn ang="0">
                  <a:pos x="T0" y="T1"/>
                </a:cxn>
                <a:cxn ang="0">
                  <a:pos x="T2" y="T3"/>
                </a:cxn>
                <a:cxn ang="0">
                  <a:pos x="T4" y="T5"/>
                </a:cxn>
                <a:cxn ang="0">
                  <a:pos x="T6" y="T7"/>
                </a:cxn>
                <a:cxn ang="0">
                  <a:pos x="T8" y="T9"/>
                </a:cxn>
              </a:cxnLst>
              <a:rect l="0" t="0" r="r" b="b"/>
              <a:pathLst>
                <a:path w="332" h="217">
                  <a:moveTo>
                    <a:pt x="144" y="29"/>
                  </a:moveTo>
                  <a:cubicBezTo>
                    <a:pt x="56" y="64"/>
                    <a:pt x="0" y="140"/>
                    <a:pt x="21" y="217"/>
                  </a:cubicBezTo>
                  <a:cubicBezTo>
                    <a:pt x="24" y="145"/>
                    <a:pt x="74" y="75"/>
                    <a:pt x="155" y="42"/>
                  </a:cubicBezTo>
                  <a:cubicBezTo>
                    <a:pt x="215" y="18"/>
                    <a:pt x="279" y="18"/>
                    <a:pt x="332" y="39"/>
                  </a:cubicBezTo>
                  <a:cubicBezTo>
                    <a:pt x="281" y="1"/>
                    <a:pt x="213" y="0"/>
                    <a:pt x="144"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8" name="Freeform 57"/>
            <p:cNvSpPr/>
            <p:nvPr/>
          </p:nvSpPr>
          <p:spPr bwMode="auto">
            <a:xfrm>
              <a:off x="7483476" y="2051051"/>
              <a:ext cx="635000" cy="547688"/>
            </a:xfrm>
            <a:custGeom>
              <a:avLst/>
              <a:gdLst>
                <a:gd name="T0" fmla="*/ 209 w 304"/>
                <a:gd name="T1" fmla="*/ 221 h 262"/>
                <a:gd name="T2" fmla="*/ 264 w 304"/>
                <a:gd name="T3" fmla="*/ 0 h 262"/>
                <a:gd name="T4" fmla="*/ 175 w 304"/>
                <a:gd name="T5" fmla="*/ 194 h 262"/>
                <a:gd name="T6" fmla="*/ 0 w 304"/>
                <a:gd name="T7" fmla="*/ 231 h 262"/>
                <a:gd name="T8" fmla="*/ 209 w 304"/>
                <a:gd name="T9" fmla="*/ 221 h 262"/>
              </a:gdLst>
              <a:ahLst/>
              <a:cxnLst>
                <a:cxn ang="0">
                  <a:pos x="T0" y="T1"/>
                </a:cxn>
                <a:cxn ang="0">
                  <a:pos x="T2" y="T3"/>
                </a:cxn>
                <a:cxn ang="0">
                  <a:pos x="T4" y="T5"/>
                </a:cxn>
                <a:cxn ang="0">
                  <a:pos x="T6" y="T7"/>
                </a:cxn>
                <a:cxn ang="0">
                  <a:pos x="T8" y="T9"/>
                </a:cxn>
              </a:cxnLst>
              <a:rect l="0" t="0" r="r" b="b"/>
              <a:pathLst>
                <a:path w="304" h="262">
                  <a:moveTo>
                    <a:pt x="209" y="221"/>
                  </a:moveTo>
                  <a:cubicBezTo>
                    <a:pt x="287" y="170"/>
                    <a:pt x="304" y="70"/>
                    <a:pt x="264" y="0"/>
                  </a:cubicBezTo>
                  <a:cubicBezTo>
                    <a:pt x="279" y="70"/>
                    <a:pt x="247" y="147"/>
                    <a:pt x="175" y="194"/>
                  </a:cubicBezTo>
                  <a:cubicBezTo>
                    <a:pt x="121" y="229"/>
                    <a:pt x="58" y="241"/>
                    <a:pt x="0" y="231"/>
                  </a:cubicBezTo>
                  <a:cubicBezTo>
                    <a:pt x="61" y="258"/>
                    <a:pt x="147" y="262"/>
                    <a:pt x="209" y="2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9" name="Freeform 58"/>
            <p:cNvSpPr/>
            <p:nvPr/>
          </p:nvSpPr>
          <p:spPr bwMode="auto">
            <a:xfrm>
              <a:off x="7375526" y="2036763"/>
              <a:ext cx="669925" cy="496888"/>
            </a:xfrm>
            <a:custGeom>
              <a:avLst/>
              <a:gdLst>
                <a:gd name="T0" fmla="*/ 199 w 321"/>
                <a:gd name="T1" fmla="*/ 204 h 238"/>
                <a:gd name="T2" fmla="*/ 292 w 321"/>
                <a:gd name="T3" fmla="*/ 0 h 238"/>
                <a:gd name="T4" fmla="*/ 180 w 321"/>
                <a:gd name="T5" fmla="*/ 175 h 238"/>
                <a:gd name="T6" fmla="*/ 0 w 321"/>
                <a:gd name="T7" fmla="*/ 201 h 238"/>
                <a:gd name="T8" fmla="*/ 199 w 321"/>
                <a:gd name="T9" fmla="*/ 204 h 238"/>
              </a:gdLst>
              <a:ahLst/>
              <a:cxnLst>
                <a:cxn ang="0">
                  <a:pos x="T0" y="T1"/>
                </a:cxn>
                <a:cxn ang="0">
                  <a:pos x="T2" y="T3"/>
                </a:cxn>
                <a:cxn ang="0">
                  <a:pos x="T4" y="T5"/>
                </a:cxn>
                <a:cxn ang="0">
                  <a:pos x="T6" y="T7"/>
                </a:cxn>
                <a:cxn ang="0">
                  <a:pos x="T8" y="T9"/>
                </a:cxn>
              </a:cxnLst>
              <a:rect l="0" t="0" r="r" b="b"/>
              <a:pathLst>
                <a:path w="321" h="238">
                  <a:moveTo>
                    <a:pt x="199" y="204"/>
                  </a:moveTo>
                  <a:cubicBezTo>
                    <a:pt x="283" y="162"/>
                    <a:pt x="321" y="74"/>
                    <a:pt x="292" y="0"/>
                  </a:cubicBezTo>
                  <a:cubicBezTo>
                    <a:pt x="297" y="71"/>
                    <a:pt x="258" y="136"/>
                    <a:pt x="180" y="175"/>
                  </a:cubicBezTo>
                  <a:cubicBezTo>
                    <a:pt x="123" y="204"/>
                    <a:pt x="55" y="218"/>
                    <a:pt x="0" y="201"/>
                  </a:cubicBezTo>
                  <a:cubicBezTo>
                    <a:pt x="55" y="235"/>
                    <a:pt x="132" y="238"/>
                    <a:pt x="199" y="2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70" name="Freeform 59"/>
            <p:cNvSpPr/>
            <p:nvPr/>
          </p:nvSpPr>
          <p:spPr bwMode="auto">
            <a:xfrm>
              <a:off x="7394576" y="2155826"/>
              <a:ext cx="133350" cy="92075"/>
            </a:xfrm>
            <a:custGeom>
              <a:avLst/>
              <a:gdLst>
                <a:gd name="T0" fmla="*/ 26 w 64"/>
                <a:gd name="T1" fmla="*/ 5 h 44"/>
                <a:gd name="T2" fmla="*/ 4 w 64"/>
                <a:gd name="T3" fmla="*/ 44 h 44"/>
                <a:gd name="T4" fmla="*/ 31 w 64"/>
                <a:gd name="T5" fmla="*/ 11 h 44"/>
                <a:gd name="T6" fmla="*/ 64 w 64"/>
                <a:gd name="T7" fmla="*/ 9 h 44"/>
                <a:gd name="T8" fmla="*/ 26 w 64"/>
                <a:gd name="T9" fmla="*/ 5 h 44"/>
              </a:gdLst>
              <a:ahLst/>
              <a:cxnLst>
                <a:cxn ang="0">
                  <a:pos x="T0" y="T1"/>
                </a:cxn>
                <a:cxn ang="0">
                  <a:pos x="T2" y="T3"/>
                </a:cxn>
                <a:cxn ang="0">
                  <a:pos x="T4" y="T5"/>
                </a:cxn>
                <a:cxn ang="0">
                  <a:pos x="T6" y="T7"/>
                </a:cxn>
                <a:cxn ang="0">
                  <a:pos x="T8" y="T9"/>
                </a:cxn>
              </a:cxnLst>
              <a:rect l="0" t="0" r="r" b="b"/>
              <a:pathLst>
                <a:path w="64" h="44">
                  <a:moveTo>
                    <a:pt x="26" y="5"/>
                  </a:moveTo>
                  <a:cubicBezTo>
                    <a:pt x="9" y="12"/>
                    <a:pt x="0" y="29"/>
                    <a:pt x="4" y="44"/>
                  </a:cubicBezTo>
                  <a:cubicBezTo>
                    <a:pt x="4" y="30"/>
                    <a:pt x="15" y="18"/>
                    <a:pt x="31" y="11"/>
                  </a:cubicBezTo>
                  <a:cubicBezTo>
                    <a:pt x="42" y="6"/>
                    <a:pt x="54" y="5"/>
                    <a:pt x="64" y="9"/>
                  </a:cubicBezTo>
                  <a:cubicBezTo>
                    <a:pt x="54" y="2"/>
                    <a:pt x="39" y="0"/>
                    <a:pt x="2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71" name="Freeform 60"/>
            <p:cNvSpPr/>
            <p:nvPr/>
          </p:nvSpPr>
          <p:spPr bwMode="auto">
            <a:xfrm>
              <a:off x="7381876" y="2146301"/>
              <a:ext cx="134938" cy="87313"/>
            </a:xfrm>
            <a:custGeom>
              <a:avLst/>
              <a:gdLst>
                <a:gd name="T0" fmla="*/ 28 w 65"/>
                <a:gd name="T1" fmla="*/ 5 h 42"/>
                <a:gd name="T2" fmla="*/ 4 w 65"/>
                <a:gd name="T3" fmla="*/ 42 h 42"/>
                <a:gd name="T4" fmla="*/ 31 w 65"/>
                <a:gd name="T5" fmla="*/ 8 h 42"/>
                <a:gd name="T6" fmla="*/ 65 w 65"/>
                <a:gd name="T7" fmla="*/ 8 h 42"/>
                <a:gd name="T8" fmla="*/ 28 w 65"/>
                <a:gd name="T9" fmla="*/ 5 h 42"/>
              </a:gdLst>
              <a:ahLst/>
              <a:cxnLst>
                <a:cxn ang="0">
                  <a:pos x="T0" y="T1"/>
                </a:cxn>
                <a:cxn ang="0">
                  <a:pos x="T2" y="T3"/>
                </a:cxn>
                <a:cxn ang="0">
                  <a:pos x="T4" y="T5"/>
                </a:cxn>
                <a:cxn ang="0">
                  <a:pos x="T6" y="T7"/>
                </a:cxn>
                <a:cxn ang="0">
                  <a:pos x="T8" y="T9"/>
                </a:cxn>
              </a:cxnLst>
              <a:rect l="0" t="0" r="r" b="b"/>
              <a:pathLst>
                <a:path w="65" h="42">
                  <a:moveTo>
                    <a:pt x="28" y="5"/>
                  </a:moveTo>
                  <a:cubicBezTo>
                    <a:pt x="11" y="12"/>
                    <a:pt x="0" y="27"/>
                    <a:pt x="4" y="42"/>
                  </a:cubicBezTo>
                  <a:cubicBezTo>
                    <a:pt x="5" y="28"/>
                    <a:pt x="15" y="14"/>
                    <a:pt x="31" y="8"/>
                  </a:cubicBezTo>
                  <a:cubicBezTo>
                    <a:pt x="42" y="3"/>
                    <a:pt x="55" y="3"/>
                    <a:pt x="65" y="8"/>
                  </a:cubicBezTo>
                  <a:cubicBezTo>
                    <a:pt x="55" y="0"/>
                    <a:pt x="42" y="0"/>
                    <a:pt x="28"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72" name="Freeform 61"/>
            <p:cNvSpPr/>
            <p:nvPr/>
          </p:nvSpPr>
          <p:spPr bwMode="auto">
            <a:xfrm>
              <a:off x="7448551" y="2203451"/>
              <a:ext cx="122238" cy="107950"/>
            </a:xfrm>
            <a:custGeom>
              <a:avLst/>
              <a:gdLst>
                <a:gd name="T0" fmla="*/ 41 w 59"/>
                <a:gd name="T1" fmla="*/ 43 h 51"/>
                <a:gd name="T2" fmla="*/ 52 w 59"/>
                <a:gd name="T3" fmla="*/ 0 h 51"/>
                <a:gd name="T4" fmla="*/ 34 w 59"/>
                <a:gd name="T5" fmla="*/ 38 h 51"/>
                <a:gd name="T6" fmla="*/ 0 w 59"/>
                <a:gd name="T7" fmla="*/ 45 h 51"/>
                <a:gd name="T8" fmla="*/ 41 w 59"/>
                <a:gd name="T9" fmla="*/ 43 h 51"/>
              </a:gdLst>
              <a:ahLst/>
              <a:cxnLst>
                <a:cxn ang="0">
                  <a:pos x="T0" y="T1"/>
                </a:cxn>
                <a:cxn ang="0">
                  <a:pos x="T2" y="T3"/>
                </a:cxn>
                <a:cxn ang="0">
                  <a:pos x="T4" y="T5"/>
                </a:cxn>
                <a:cxn ang="0">
                  <a:pos x="T6" y="T7"/>
                </a:cxn>
                <a:cxn ang="0">
                  <a:pos x="T8" y="T9"/>
                </a:cxn>
              </a:cxnLst>
              <a:rect l="0" t="0" r="r" b="b"/>
              <a:pathLst>
                <a:path w="59" h="51">
                  <a:moveTo>
                    <a:pt x="41" y="43"/>
                  </a:moveTo>
                  <a:cubicBezTo>
                    <a:pt x="56" y="33"/>
                    <a:pt x="59" y="13"/>
                    <a:pt x="52" y="0"/>
                  </a:cubicBezTo>
                  <a:cubicBezTo>
                    <a:pt x="55" y="13"/>
                    <a:pt x="48" y="28"/>
                    <a:pt x="34" y="38"/>
                  </a:cubicBezTo>
                  <a:cubicBezTo>
                    <a:pt x="24" y="44"/>
                    <a:pt x="11" y="47"/>
                    <a:pt x="0" y="45"/>
                  </a:cubicBezTo>
                  <a:cubicBezTo>
                    <a:pt x="12" y="50"/>
                    <a:pt x="29" y="51"/>
                    <a:pt x="41"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73" name="Freeform 62"/>
            <p:cNvSpPr/>
            <p:nvPr/>
          </p:nvSpPr>
          <p:spPr bwMode="auto">
            <a:xfrm>
              <a:off x="7427913" y="2200276"/>
              <a:ext cx="131763" cy="98425"/>
            </a:xfrm>
            <a:custGeom>
              <a:avLst/>
              <a:gdLst>
                <a:gd name="T0" fmla="*/ 39 w 63"/>
                <a:gd name="T1" fmla="*/ 40 h 47"/>
                <a:gd name="T2" fmla="*/ 57 w 63"/>
                <a:gd name="T3" fmla="*/ 0 h 47"/>
                <a:gd name="T4" fmla="*/ 35 w 63"/>
                <a:gd name="T5" fmla="*/ 35 h 47"/>
                <a:gd name="T6" fmla="*/ 0 w 63"/>
                <a:gd name="T7" fmla="*/ 40 h 47"/>
                <a:gd name="T8" fmla="*/ 39 w 63"/>
                <a:gd name="T9" fmla="*/ 40 h 47"/>
              </a:gdLst>
              <a:ahLst/>
              <a:cxnLst>
                <a:cxn ang="0">
                  <a:pos x="T0" y="T1"/>
                </a:cxn>
                <a:cxn ang="0">
                  <a:pos x="T2" y="T3"/>
                </a:cxn>
                <a:cxn ang="0">
                  <a:pos x="T4" y="T5"/>
                </a:cxn>
                <a:cxn ang="0">
                  <a:pos x="T6" y="T7"/>
                </a:cxn>
                <a:cxn ang="0">
                  <a:pos x="T8" y="T9"/>
                </a:cxn>
              </a:cxnLst>
              <a:rect l="0" t="0" r="r" b="b"/>
              <a:pathLst>
                <a:path w="63" h="47">
                  <a:moveTo>
                    <a:pt x="39" y="40"/>
                  </a:moveTo>
                  <a:cubicBezTo>
                    <a:pt x="55" y="32"/>
                    <a:pt x="63" y="15"/>
                    <a:pt x="57" y="0"/>
                  </a:cubicBezTo>
                  <a:cubicBezTo>
                    <a:pt x="58" y="14"/>
                    <a:pt x="50" y="27"/>
                    <a:pt x="35" y="35"/>
                  </a:cubicBezTo>
                  <a:cubicBezTo>
                    <a:pt x="24" y="40"/>
                    <a:pt x="11" y="43"/>
                    <a:pt x="0" y="40"/>
                  </a:cubicBezTo>
                  <a:cubicBezTo>
                    <a:pt x="11" y="46"/>
                    <a:pt x="26" y="47"/>
                    <a:pt x="39"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74" name="Freeform 63"/>
            <p:cNvSpPr/>
            <p:nvPr/>
          </p:nvSpPr>
          <p:spPr bwMode="auto">
            <a:xfrm>
              <a:off x="7583488" y="1982788"/>
              <a:ext cx="98425" cy="66675"/>
            </a:xfrm>
            <a:custGeom>
              <a:avLst/>
              <a:gdLst>
                <a:gd name="T0" fmla="*/ 19 w 47"/>
                <a:gd name="T1" fmla="*/ 4 h 32"/>
                <a:gd name="T2" fmla="*/ 3 w 47"/>
                <a:gd name="T3" fmla="*/ 32 h 32"/>
                <a:gd name="T4" fmla="*/ 22 w 47"/>
                <a:gd name="T5" fmla="*/ 9 h 32"/>
                <a:gd name="T6" fmla="*/ 47 w 47"/>
                <a:gd name="T7" fmla="*/ 7 h 32"/>
                <a:gd name="T8" fmla="*/ 19 w 47"/>
                <a:gd name="T9" fmla="*/ 4 h 32"/>
              </a:gdLst>
              <a:ahLst/>
              <a:cxnLst>
                <a:cxn ang="0">
                  <a:pos x="T0" y="T1"/>
                </a:cxn>
                <a:cxn ang="0">
                  <a:pos x="T2" y="T3"/>
                </a:cxn>
                <a:cxn ang="0">
                  <a:pos x="T4" y="T5"/>
                </a:cxn>
                <a:cxn ang="0">
                  <a:pos x="T6" y="T7"/>
                </a:cxn>
                <a:cxn ang="0">
                  <a:pos x="T8" y="T9"/>
                </a:cxn>
              </a:cxnLst>
              <a:rect l="0" t="0" r="r" b="b"/>
              <a:pathLst>
                <a:path w="47" h="32">
                  <a:moveTo>
                    <a:pt x="19" y="4"/>
                  </a:moveTo>
                  <a:cubicBezTo>
                    <a:pt x="7" y="9"/>
                    <a:pt x="0" y="21"/>
                    <a:pt x="3" y="32"/>
                  </a:cubicBezTo>
                  <a:cubicBezTo>
                    <a:pt x="3" y="22"/>
                    <a:pt x="11" y="13"/>
                    <a:pt x="22" y="9"/>
                  </a:cubicBezTo>
                  <a:cubicBezTo>
                    <a:pt x="31" y="5"/>
                    <a:pt x="39" y="4"/>
                    <a:pt x="47" y="7"/>
                  </a:cubicBezTo>
                  <a:cubicBezTo>
                    <a:pt x="39" y="2"/>
                    <a:pt x="29" y="0"/>
                    <a:pt x="1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75" name="Freeform 64"/>
            <p:cNvSpPr/>
            <p:nvPr/>
          </p:nvSpPr>
          <p:spPr bwMode="auto">
            <a:xfrm>
              <a:off x="7575551" y="1976438"/>
              <a:ext cx="98425" cy="63500"/>
            </a:xfrm>
            <a:custGeom>
              <a:avLst/>
              <a:gdLst>
                <a:gd name="T0" fmla="*/ 20 w 47"/>
                <a:gd name="T1" fmla="*/ 4 h 30"/>
                <a:gd name="T2" fmla="*/ 3 w 47"/>
                <a:gd name="T3" fmla="*/ 30 h 30"/>
                <a:gd name="T4" fmla="*/ 22 w 47"/>
                <a:gd name="T5" fmla="*/ 6 h 30"/>
                <a:gd name="T6" fmla="*/ 47 w 47"/>
                <a:gd name="T7" fmla="*/ 5 h 30"/>
                <a:gd name="T8" fmla="*/ 20 w 47"/>
                <a:gd name="T9" fmla="*/ 4 h 30"/>
              </a:gdLst>
              <a:ahLst/>
              <a:cxnLst>
                <a:cxn ang="0">
                  <a:pos x="T0" y="T1"/>
                </a:cxn>
                <a:cxn ang="0">
                  <a:pos x="T2" y="T3"/>
                </a:cxn>
                <a:cxn ang="0">
                  <a:pos x="T4" y="T5"/>
                </a:cxn>
                <a:cxn ang="0">
                  <a:pos x="T6" y="T7"/>
                </a:cxn>
                <a:cxn ang="0">
                  <a:pos x="T8" y="T9"/>
                </a:cxn>
              </a:cxnLst>
              <a:rect l="0" t="0" r="r" b="b"/>
              <a:pathLst>
                <a:path w="47" h="30">
                  <a:moveTo>
                    <a:pt x="20" y="4"/>
                  </a:moveTo>
                  <a:cubicBezTo>
                    <a:pt x="8" y="9"/>
                    <a:pt x="0" y="20"/>
                    <a:pt x="3" y="30"/>
                  </a:cubicBezTo>
                  <a:cubicBezTo>
                    <a:pt x="4" y="20"/>
                    <a:pt x="11" y="10"/>
                    <a:pt x="22" y="6"/>
                  </a:cubicBezTo>
                  <a:cubicBezTo>
                    <a:pt x="30" y="2"/>
                    <a:pt x="39" y="2"/>
                    <a:pt x="47" y="5"/>
                  </a:cubicBezTo>
                  <a:cubicBezTo>
                    <a:pt x="40" y="0"/>
                    <a:pt x="30" y="0"/>
                    <a:pt x="2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76" name="Freeform 65"/>
            <p:cNvSpPr/>
            <p:nvPr/>
          </p:nvSpPr>
          <p:spPr bwMode="auto">
            <a:xfrm>
              <a:off x="7623176" y="2017713"/>
              <a:ext cx="90488" cy="77788"/>
            </a:xfrm>
            <a:custGeom>
              <a:avLst/>
              <a:gdLst>
                <a:gd name="T0" fmla="*/ 29 w 43"/>
                <a:gd name="T1" fmla="*/ 31 h 37"/>
                <a:gd name="T2" fmla="*/ 37 w 43"/>
                <a:gd name="T3" fmla="*/ 0 h 37"/>
                <a:gd name="T4" fmla="*/ 25 w 43"/>
                <a:gd name="T5" fmla="*/ 27 h 37"/>
                <a:gd name="T6" fmla="*/ 0 w 43"/>
                <a:gd name="T7" fmla="*/ 32 h 37"/>
                <a:gd name="T8" fmla="*/ 29 w 43"/>
                <a:gd name="T9" fmla="*/ 31 h 37"/>
              </a:gdLst>
              <a:ahLst/>
              <a:cxnLst>
                <a:cxn ang="0">
                  <a:pos x="T0" y="T1"/>
                </a:cxn>
                <a:cxn ang="0">
                  <a:pos x="T2" y="T3"/>
                </a:cxn>
                <a:cxn ang="0">
                  <a:pos x="T4" y="T5"/>
                </a:cxn>
                <a:cxn ang="0">
                  <a:pos x="T6" y="T7"/>
                </a:cxn>
                <a:cxn ang="0">
                  <a:pos x="T8" y="T9"/>
                </a:cxn>
              </a:cxnLst>
              <a:rect l="0" t="0" r="r" b="b"/>
              <a:pathLst>
                <a:path w="43" h="37">
                  <a:moveTo>
                    <a:pt x="29" y="31"/>
                  </a:moveTo>
                  <a:cubicBezTo>
                    <a:pt x="40" y="24"/>
                    <a:pt x="43" y="10"/>
                    <a:pt x="37" y="0"/>
                  </a:cubicBezTo>
                  <a:cubicBezTo>
                    <a:pt x="39" y="10"/>
                    <a:pt x="35" y="21"/>
                    <a:pt x="25" y="27"/>
                  </a:cubicBezTo>
                  <a:cubicBezTo>
                    <a:pt x="17" y="32"/>
                    <a:pt x="8" y="34"/>
                    <a:pt x="0" y="32"/>
                  </a:cubicBezTo>
                  <a:cubicBezTo>
                    <a:pt x="9" y="36"/>
                    <a:pt x="21" y="37"/>
                    <a:pt x="29"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77" name="Freeform 66"/>
            <p:cNvSpPr/>
            <p:nvPr/>
          </p:nvSpPr>
          <p:spPr bwMode="auto">
            <a:xfrm>
              <a:off x="7608888" y="2016126"/>
              <a:ext cx="93663" cy="68263"/>
            </a:xfrm>
            <a:custGeom>
              <a:avLst/>
              <a:gdLst>
                <a:gd name="T0" fmla="*/ 28 w 45"/>
                <a:gd name="T1" fmla="*/ 29 h 33"/>
                <a:gd name="T2" fmla="*/ 41 w 45"/>
                <a:gd name="T3" fmla="*/ 0 h 33"/>
                <a:gd name="T4" fmla="*/ 25 w 45"/>
                <a:gd name="T5" fmla="*/ 25 h 33"/>
                <a:gd name="T6" fmla="*/ 0 w 45"/>
                <a:gd name="T7" fmla="*/ 28 h 33"/>
                <a:gd name="T8" fmla="*/ 28 w 45"/>
                <a:gd name="T9" fmla="*/ 29 h 33"/>
              </a:gdLst>
              <a:ahLst/>
              <a:cxnLst>
                <a:cxn ang="0">
                  <a:pos x="T0" y="T1"/>
                </a:cxn>
                <a:cxn ang="0">
                  <a:pos x="T2" y="T3"/>
                </a:cxn>
                <a:cxn ang="0">
                  <a:pos x="T4" y="T5"/>
                </a:cxn>
                <a:cxn ang="0">
                  <a:pos x="T6" y="T7"/>
                </a:cxn>
                <a:cxn ang="0">
                  <a:pos x="T8" y="T9"/>
                </a:cxn>
              </a:cxnLst>
              <a:rect l="0" t="0" r="r" b="b"/>
              <a:pathLst>
                <a:path w="45" h="33">
                  <a:moveTo>
                    <a:pt x="28" y="29"/>
                  </a:moveTo>
                  <a:cubicBezTo>
                    <a:pt x="40" y="23"/>
                    <a:pt x="45" y="10"/>
                    <a:pt x="41" y="0"/>
                  </a:cubicBezTo>
                  <a:cubicBezTo>
                    <a:pt x="42" y="10"/>
                    <a:pt x="36" y="19"/>
                    <a:pt x="25" y="25"/>
                  </a:cubicBezTo>
                  <a:cubicBezTo>
                    <a:pt x="17" y="29"/>
                    <a:pt x="8" y="31"/>
                    <a:pt x="0" y="28"/>
                  </a:cubicBezTo>
                  <a:cubicBezTo>
                    <a:pt x="8" y="33"/>
                    <a:pt x="18" y="33"/>
                    <a:pt x="28"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78" name="Oval 67"/>
            <p:cNvSpPr>
              <a:spLocks noChangeArrowheads="1"/>
            </p:cNvSpPr>
            <p:nvPr/>
          </p:nvSpPr>
          <p:spPr bwMode="auto">
            <a:xfrm>
              <a:off x="5640388" y="2644776"/>
              <a:ext cx="400050" cy="3698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79" name="Freeform 68"/>
            <p:cNvSpPr/>
            <p:nvPr/>
          </p:nvSpPr>
          <p:spPr bwMode="auto">
            <a:xfrm>
              <a:off x="5656263" y="2652713"/>
              <a:ext cx="339725" cy="180975"/>
            </a:xfrm>
            <a:custGeom>
              <a:avLst/>
              <a:gdLst>
                <a:gd name="T0" fmla="*/ 76 w 163"/>
                <a:gd name="T1" fmla="*/ 5 h 86"/>
                <a:gd name="T2" fmla="*/ 0 w 163"/>
                <a:gd name="T3" fmla="*/ 86 h 86"/>
                <a:gd name="T4" fmla="*/ 83 w 163"/>
                <a:gd name="T5" fmla="*/ 23 h 86"/>
                <a:gd name="T6" fmla="*/ 163 w 163"/>
                <a:gd name="T7" fmla="*/ 40 h 86"/>
                <a:gd name="T8" fmla="*/ 76 w 163"/>
                <a:gd name="T9" fmla="*/ 5 h 86"/>
              </a:gdLst>
              <a:ahLst/>
              <a:cxnLst>
                <a:cxn ang="0">
                  <a:pos x="T0" y="T1"/>
                </a:cxn>
                <a:cxn ang="0">
                  <a:pos x="T2" y="T3"/>
                </a:cxn>
                <a:cxn ang="0">
                  <a:pos x="T4" y="T5"/>
                </a:cxn>
                <a:cxn ang="0">
                  <a:pos x="T6" y="T7"/>
                </a:cxn>
                <a:cxn ang="0">
                  <a:pos x="T8" y="T9"/>
                </a:cxn>
              </a:cxnLst>
              <a:rect l="0" t="0" r="r" b="b"/>
              <a:pathLst>
                <a:path w="163" h="86">
                  <a:moveTo>
                    <a:pt x="76" y="5"/>
                  </a:moveTo>
                  <a:cubicBezTo>
                    <a:pt x="32" y="11"/>
                    <a:pt x="0" y="46"/>
                    <a:pt x="0" y="86"/>
                  </a:cubicBezTo>
                  <a:cubicBezTo>
                    <a:pt x="10" y="52"/>
                    <a:pt x="42" y="29"/>
                    <a:pt x="83" y="23"/>
                  </a:cubicBezTo>
                  <a:cubicBezTo>
                    <a:pt x="113" y="19"/>
                    <a:pt x="142" y="23"/>
                    <a:pt x="163" y="40"/>
                  </a:cubicBezTo>
                  <a:cubicBezTo>
                    <a:pt x="144" y="15"/>
                    <a:pt x="111" y="0"/>
                    <a:pt x="7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80" name="Freeform 69"/>
            <p:cNvSpPr/>
            <p:nvPr/>
          </p:nvSpPr>
          <p:spPr bwMode="auto">
            <a:xfrm>
              <a:off x="5638801" y="2624138"/>
              <a:ext cx="341313" cy="166688"/>
            </a:xfrm>
            <a:custGeom>
              <a:avLst/>
              <a:gdLst>
                <a:gd name="T0" fmla="*/ 79 w 163"/>
                <a:gd name="T1" fmla="*/ 5 h 80"/>
                <a:gd name="T2" fmla="*/ 0 w 163"/>
                <a:gd name="T3" fmla="*/ 80 h 80"/>
                <a:gd name="T4" fmla="*/ 83 w 163"/>
                <a:gd name="T5" fmla="*/ 13 h 80"/>
                <a:gd name="T6" fmla="*/ 163 w 163"/>
                <a:gd name="T7" fmla="*/ 35 h 80"/>
                <a:gd name="T8" fmla="*/ 79 w 163"/>
                <a:gd name="T9" fmla="*/ 5 h 80"/>
              </a:gdLst>
              <a:ahLst/>
              <a:cxnLst>
                <a:cxn ang="0">
                  <a:pos x="T0" y="T1"/>
                </a:cxn>
                <a:cxn ang="0">
                  <a:pos x="T2" y="T3"/>
                </a:cxn>
                <a:cxn ang="0">
                  <a:pos x="T4" y="T5"/>
                </a:cxn>
                <a:cxn ang="0">
                  <a:pos x="T6" y="T7"/>
                </a:cxn>
                <a:cxn ang="0">
                  <a:pos x="T8" y="T9"/>
                </a:cxn>
              </a:cxnLst>
              <a:rect l="0" t="0" r="r" b="b"/>
              <a:pathLst>
                <a:path w="163" h="80">
                  <a:moveTo>
                    <a:pt x="79" y="5"/>
                  </a:moveTo>
                  <a:cubicBezTo>
                    <a:pt x="35" y="11"/>
                    <a:pt x="0" y="40"/>
                    <a:pt x="0" y="80"/>
                  </a:cubicBezTo>
                  <a:cubicBezTo>
                    <a:pt x="11" y="46"/>
                    <a:pt x="42" y="18"/>
                    <a:pt x="83" y="13"/>
                  </a:cubicBezTo>
                  <a:cubicBezTo>
                    <a:pt x="113" y="9"/>
                    <a:pt x="142" y="17"/>
                    <a:pt x="163" y="35"/>
                  </a:cubicBezTo>
                  <a:cubicBezTo>
                    <a:pt x="145" y="9"/>
                    <a:pt x="114" y="0"/>
                    <a:pt x="79"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81" name="Freeform 70"/>
            <p:cNvSpPr/>
            <p:nvPr/>
          </p:nvSpPr>
          <p:spPr bwMode="auto">
            <a:xfrm>
              <a:off x="5735638" y="2827338"/>
              <a:ext cx="327025" cy="234950"/>
            </a:xfrm>
            <a:custGeom>
              <a:avLst/>
              <a:gdLst>
                <a:gd name="T0" fmla="*/ 96 w 157"/>
                <a:gd name="T1" fmla="*/ 101 h 113"/>
                <a:gd name="T2" fmla="*/ 148 w 157"/>
                <a:gd name="T3" fmla="*/ 0 h 113"/>
                <a:gd name="T4" fmla="*/ 84 w 157"/>
                <a:gd name="T5" fmla="*/ 83 h 113"/>
                <a:gd name="T6" fmla="*/ 0 w 157"/>
                <a:gd name="T7" fmla="*/ 79 h 113"/>
                <a:gd name="T8" fmla="*/ 96 w 157"/>
                <a:gd name="T9" fmla="*/ 101 h 113"/>
              </a:gdLst>
              <a:ahLst/>
              <a:cxnLst>
                <a:cxn ang="0">
                  <a:pos x="T0" y="T1"/>
                </a:cxn>
                <a:cxn ang="0">
                  <a:pos x="T2" y="T3"/>
                </a:cxn>
                <a:cxn ang="0">
                  <a:pos x="T4" y="T5"/>
                </a:cxn>
                <a:cxn ang="0">
                  <a:pos x="T6" y="T7"/>
                </a:cxn>
                <a:cxn ang="0">
                  <a:pos x="T8" y="T9"/>
                </a:cxn>
              </a:cxnLst>
              <a:rect l="0" t="0" r="r" b="b"/>
              <a:pathLst>
                <a:path w="157" h="113">
                  <a:moveTo>
                    <a:pt x="96" y="101"/>
                  </a:moveTo>
                  <a:cubicBezTo>
                    <a:pt x="137" y="86"/>
                    <a:pt x="157" y="40"/>
                    <a:pt x="148" y="0"/>
                  </a:cubicBezTo>
                  <a:cubicBezTo>
                    <a:pt x="146" y="36"/>
                    <a:pt x="122" y="70"/>
                    <a:pt x="84" y="83"/>
                  </a:cubicBezTo>
                  <a:cubicBezTo>
                    <a:pt x="55" y="94"/>
                    <a:pt x="25" y="91"/>
                    <a:pt x="0" y="79"/>
                  </a:cubicBezTo>
                  <a:cubicBezTo>
                    <a:pt x="24" y="100"/>
                    <a:pt x="63" y="113"/>
                    <a:pt x="96"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82" name="Freeform 71"/>
            <p:cNvSpPr/>
            <p:nvPr/>
          </p:nvSpPr>
          <p:spPr bwMode="auto">
            <a:xfrm>
              <a:off x="5695951" y="2814638"/>
              <a:ext cx="334963" cy="198438"/>
            </a:xfrm>
            <a:custGeom>
              <a:avLst/>
              <a:gdLst>
                <a:gd name="T0" fmla="*/ 90 w 161"/>
                <a:gd name="T1" fmla="*/ 87 h 95"/>
                <a:gd name="T2" fmla="*/ 157 w 161"/>
                <a:gd name="T3" fmla="*/ 0 h 95"/>
                <a:gd name="T4" fmla="*/ 85 w 161"/>
                <a:gd name="T5" fmla="*/ 71 h 95"/>
                <a:gd name="T6" fmla="*/ 0 w 161"/>
                <a:gd name="T7" fmla="*/ 60 h 95"/>
                <a:gd name="T8" fmla="*/ 90 w 161"/>
                <a:gd name="T9" fmla="*/ 87 h 95"/>
              </a:gdLst>
              <a:ahLst/>
              <a:cxnLst>
                <a:cxn ang="0">
                  <a:pos x="T0" y="T1"/>
                </a:cxn>
                <a:cxn ang="0">
                  <a:pos x="T2" y="T3"/>
                </a:cxn>
                <a:cxn ang="0">
                  <a:pos x="T4" y="T5"/>
                </a:cxn>
                <a:cxn ang="0">
                  <a:pos x="T6" y="T7"/>
                </a:cxn>
                <a:cxn ang="0">
                  <a:pos x="T8" y="T9"/>
                </a:cxn>
              </a:cxnLst>
              <a:rect l="0" t="0" r="r" b="b"/>
              <a:pathLst>
                <a:path w="161" h="95">
                  <a:moveTo>
                    <a:pt x="90" y="87"/>
                  </a:moveTo>
                  <a:cubicBezTo>
                    <a:pt x="133" y="78"/>
                    <a:pt x="161" y="40"/>
                    <a:pt x="157" y="0"/>
                  </a:cubicBezTo>
                  <a:cubicBezTo>
                    <a:pt x="150" y="35"/>
                    <a:pt x="125" y="62"/>
                    <a:pt x="85" y="71"/>
                  </a:cubicBezTo>
                  <a:cubicBezTo>
                    <a:pt x="55" y="77"/>
                    <a:pt x="23" y="75"/>
                    <a:pt x="0" y="60"/>
                  </a:cubicBezTo>
                  <a:cubicBezTo>
                    <a:pt x="21" y="84"/>
                    <a:pt x="55" y="95"/>
                    <a:pt x="90" y="8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83" name="Oval 72"/>
            <p:cNvSpPr>
              <a:spLocks noChangeArrowheads="1"/>
            </p:cNvSpPr>
            <p:nvPr/>
          </p:nvSpPr>
          <p:spPr bwMode="auto">
            <a:xfrm>
              <a:off x="6572251" y="4597401"/>
              <a:ext cx="257175" cy="2555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84" name="Freeform 73"/>
            <p:cNvSpPr/>
            <p:nvPr/>
          </p:nvSpPr>
          <p:spPr bwMode="auto">
            <a:xfrm>
              <a:off x="6583363" y="4602163"/>
              <a:ext cx="217488" cy="125413"/>
            </a:xfrm>
            <a:custGeom>
              <a:avLst/>
              <a:gdLst>
                <a:gd name="T0" fmla="*/ 49 w 104"/>
                <a:gd name="T1" fmla="*/ 4 h 60"/>
                <a:gd name="T2" fmla="*/ 0 w 104"/>
                <a:gd name="T3" fmla="*/ 60 h 60"/>
                <a:gd name="T4" fmla="*/ 53 w 104"/>
                <a:gd name="T5" fmla="*/ 16 h 60"/>
                <a:gd name="T6" fmla="*/ 104 w 104"/>
                <a:gd name="T7" fmla="*/ 28 h 60"/>
                <a:gd name="T8" fmla="*/ 49 w 104"/>
                <a:gd name="T9" fmla="*/ 4 h 60"/>
              </a:gdLst>
              <a:ahLst/>
              <a:cxnLst>
                <a:cxn ang="0">
                  <a:pos x="T0" y="T1"/>
                </a:cxn>
                <a:cxn ang="0">
                  <a:pos x="T2" y="T3"/>
                </a:cxn>
                <a:cxn ang="0">
                  <a:pos x="T4" y="T5"/>
                </a:cxn>
                <a:cxn ang="0">
                  <a:pos x="T6" y="T7"/>
                </a:cxn>
                <a:cxn ang="0">
                  <a:pos x="T8" y="T9"/>
                </a:cxn>
              </a:cxnLst>
              <a:rect l="0" t="0" r="r" b="b"/>
              <a:pathLst>
                <a:path w="104" h="60">
                  <a:moveTo>
                    <a:pt x="49" y="4"/>
                  </a:moveTo>
                  <a:cubicBezTo>
                    <a:pt x="20" y="8"/>
                    <a:pt x="0" y="32"/>
                    <a:pt x="0" y="60"/>
                  </a:cubicBezTo>
                  <a:cubicBezTo>
                    <a:pt x="7" y="36"/>
                    <a:pt x="27" y="20"/>
                    <a:pt x="53" y="16"/>
                  </a:cubicBezTo>
                  <a:cubicBezTo>
                    <a:pt x="72" y="13"/>
                    <a:pt x="90" y="16"/>
                    <a:pt x="104" y="28"/>
                  </a:cubicBezTo>
                  <a:cubicBezTo>
                    <a:pt x="92" y="11"/>
                    <a:pt x="71" y="0"/>
                    <a:pt x="4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85" name="Freeform 74"/>
            <p:cNvSpPr/>
            <p:nvPr/>
          </p:nvSpPr>
          <p:spPr bwMode="auto">
            <a:xfrm>
              <a:off x="6572251" y="4584701"/>
              <a:ext cx="217488" cy="114300"/>
            </a:xfrm>
            <a:custGeom>
              <a:avLst/>
              <a:gdLst>
                <a:gd name="T0" fmla="*/ 50 w 104"/>
                <a:gd name="T1" fmla="*/ 3 h 55"/>
                <a:gd name="T2" fmla="*/ 0 w 104"/>
                <a:gd name="T3" fmla="*/ 55 h 55"/>
                <a:gd name="T4" fmla="*/ 53 w 104"/>
                <a:gd name="T5" fmla="*/ 8 h 55"/>
                <a:gd name="T6" fmla="*/ 104 w 104"/>
                <a:gd name="T7" fmla="*/ 23 h 55"/>
                <a:gd name="T8" fmla="*/ 50 w 104"/>
                <a:gd name="T9" fmla="*/ 3 h 55"/>
              </a:gdLst>
              <a:ahLst/>
              <a:cxnLst>
                <a:cxn ang="0">
                  <a:pos x="T0" y="T1"/>
                </a:cxn>
                <a:cxn ang="0">
                  <a:pos x="T2" y="T3"/>
                </a:cxn>
                <a:cxn ang="0">
                  <a:pos x="T4" y="T5"/>
                </a:cxn>
                <a:cxn ang="0">
                  <a:pos x="T6" y="T7"/>
                </a:cxn>
                <a:cxn ang="0">
                  <a:pos x="T8" y="T9"/>
                </a:cxn>
              </a:cxnLst>
              <a:rect l="0" t="0" r="r" b="b"/>
              <a:pathLst>
                <a:path w="104" h="55">
                  <a:moveTo>
                    <a:pt x="50" y="3"/>
                  </a:moveTo>
                  <a:cubicBezTo>
                    <a:pt x="22" y="7"/>
                    <a:pt x="0" y="27"/>
                    <a:pt x="0" y="55"/>
                  </a:cubicBezTo>
                  <a:cubicBezTo>
                    <a:pt x="7" y="31"/>
                    <a:pt x="27" y="12"/>
                    <a:pt x="53" y="8"/>
                  </a:cubicBezTo>
                  <a:cubicBezTo>
                    <a:pt x="72" y="5"/>
                    <a:pt x="90" y="11"/>
                    <a:pt x="104" y="23"/>
                  </a:cubicBezTo>
                  <a:cubicBezTo>
                    <a:pt x="92" y="6"/>
                    <a:pt x="73" y="0"/>
                    <a:pt x="5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86" name="Freeform 75"/>
            <p:cNvSpPr/>
            <p:nvPr/>
          </p:nvSpPr>
          <p:spPr bwMode="auto">
            <a:xfrm>
              <a:off x="6634163" y="4724401"/>
              <a:ext cx="209550" cy="160338"/>
            </a:xfrm>
            <a:custGeom>
              <a:avLst/>
              <a:gdLst>
                <a:gd name="T0" fmla="*/ 61 w 101"/>
                <a:gd name="T1" fmla="*/ 69 h 77"/>
                <a:gd name="T2" fmla="*/ 94 w 101"/>
                <a:gd name="T3" fmla="*/ 0 h 77"/>
                <a:gd name="T4" fmla="*/ 54 w 101"/>
                <a:gd name="T5" fmla="*/ 57 h 77"/>
                <a:gd name="T6" fmla="*/ 0 w 101"/>
                <a:gd name="T7" fmla="*/ 54 h 77"/>
                <a:gd name="T8" fmla="*/ 61 w 101"/>
                <a:gd name="T9" fmla="*/ 69 h 77"/>
              </a:gdLst>
              <a:ahLst/>
              <a:cxnLst>
                <a:cxn ang="0">
                  <a:pos x="T0" y="T1"/>
                </a:cxn>
                <a:cxn ang="0">
                  <a:pos x="T2" y="T3"/>
                </a:cxn>
                <a:cxn ang="0">
                  <a:pos x="T4" y="T5"/>
                </a:cxn>
                <a:cxn ang="0">
                  <a:pos x="T6" y="T7"/>
                </a:cxn>
                <a:cxn ang="0">
                  <a:pos x="T8" y="T9"/>
                </a:cxn>
              </a:cxnLst>
              <a:rect l="0" t="0" r="r" b="b"/>
              <a:pathLst>
                <a:path w="101" h="77">
                  <a:moveTo>
                    <a:pt x="61" y="69"/>
                  </a:moveTo>
                  <a:cubicBezTo>
                    <a:pt x="88" y="59"/>
                    <a:pt x="101" y="27"/>
                    <a:pt x="94" y="0"/>
                  </a:cubicBezTo>
                  <a:cubicBezTo>
                    <a:pt x="93" y="24"/>
                    <a:pt x="78" y="47"/>
                    <a:pt x="54" y="57"/>
                  </a:cubicBezTo>
                  <a:cubicBezTo>
                    <a:pt x="35" y="64"/>
                    <a:pt x="16" y="62"/>
                    <a:pt x="0" y="54"/>
                  </a:cubicBezTo>
                  <a:cubicBezTo>
                    <a:pt x="16" y="68"/>
                    <a:pt x="40" y="77"/>
                    <a:pt x="61"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87" name="Freeform 76"/>
            <p:cNvSpPr/>
            <p:nvPr/>
          </p:nvSpPr>
          <p:spPr bwMode="auto">
            <a:xfrm>
              <a:off x="6608763" y="4713288"/>
              <a:ext cx="214313" cy="138113"/>
            </a:xfrm>
            <a:custGeom>
              <a:avLst/>
              <a:gdLst>
                <a:gd name="T0" fmla="*/ 57 w 103"/>
                <a:gd name="T1" fmla="*/ 60 h 66"/>
                <a:gd name="T2" fmla="*/ 100 w 103"/>
                <a:gd name="T3" fmla="*/ 0 h 66"/>
                <a:gd name="T4" fmla="*/ 54 w 103"/>
                <a:gd name="T5" fmla="*/ 49 h 66"/>
                <a:gd name="T6" fmla="*/ 0 w 103"/>
                <a:gd name="T7" fmla="*/ 42 h 66"/>
                <a:gd name="T8" fmla="*/ 57 w 103"/>
                <a:gd name="T9" fmla="*/ 60 h 66"/>
              </a:gdLst>
              <a:ahLst/>
              <a:cxnLst>
                <a:cxn ang="0">
                  <a:pos x="T0" y="T1"/>
                </a:cxn>
                <a:cxn ang="0">
                  <a:pos x="T2" y="T3"/>
                </a:cxn>
                <a:cxn ang="0">
                  <a:pos x="T4" y="T5"/>
                </a:cxn>
                <a:cxn ang="0">
                  <a:pos x="T6" y="T7"/>
                </a:cxn>
                <a:cxn ang="0">
                  <a:pos x="T8" y="T9"/>
                </a:cxn>
              </a:cxnLst>
              <a:rect l="0" t="0" r="r" b="b"/>
              <a:pathLst>
                <a:path w="103" h="66">
                  <a:moveTo>
                    <a:pt x="57" y="60"/>
                  </a:moveTo>
                  <a:cubicBezTo>
                    <a:pt x="85" y="54"/>
                    <a:pt x="103" y="28"/>
                    <a:pt x="100" y="0"/>
                  </a:cubicBezTo>
                  <a:cubicBezTo>
                    <a:pt x="96" y="24"/>
                    <a:pt x="80" y="43"/>
                    <a:pt x="54" y="49"/>
                  </a:cubicBezTo>
                  <a:cubicBezTo>
                    <a:pt x="35" y="54"/>
                    <a:pt x="15" y="52"/>
                    <a:pt x="0" y="42"/>
                  </a:cubicBezTo>
                  <a:cubicBezTo>
                    <a:pt x="13" y="58"/>
                    <a:pt x="35" y="66"/>
                    <a:pt x="57"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88" name="Oval 77"/>
            <p:cNvSpPr>
              <a:spLocks noChangeArrowheads="1"/>
            </p:cNvSpPr>
            <p:nvPr/>
          </p:nvSpPr>
          <p:spPr bwMode="auto">
            <a:xfrm>
              <a:off x="5751513" y="4765676"/>
              <a:ext cx="196850" cy="1952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89" name="Freeform 78"/>
            <p:cNvSpPr/>
            <p:nvPr/>
          </p:nvSpPr>
          <p:spPr bwMode="auto">
            <a:xfrm>
              <a:off x="5759451" y="4770438"/>
              <a:ext cx="165100" cy="93663"/>
            </a:xfrm>
            <a:custGeom>
              <a:avLst/>
              <a:gdLst>
                <a:gd name="T0" fmla="*/ 37 w 79"/>
                <a:gd name="T1" fmla="*/ 3 h 45"/>
                <a:gd name="T2" fmla="*/ 0 w 79"/>
                <a:gd name="T3" fmla="*/ 45 h 45"/>
                <a:gd name="T4" fmla="*/ 40 w 79"/>
                <a:gd name="T5" fmla="*/ 12 h 45"/>
                <a:gd name="T6" fmla="*/ 79 w 79"/>
                <a:gd name="T7" fmla="*/ 21 h 45"/>
                <a:gd name="T8" fmla="*/ 37 w 79"/>
                <a:gd name="T9" fmla="*/ 3 h 45"/>
              </a:gdLst>
              <a:ahLst/>
              <a:cxnLst>
                <a:cxn ang="0">
                  <a:pos x="T0" y="T1"/>
                </a:cxn>
                <a:cxn ang="0">
                  <a:pos x="T2" y="T3"/>
                </a:cxn>
                <a:cxn ang="0">
                  <a:pos x="T4" y="T5"/>
                </a:cxn>
                <a:cxn ang="0">
                  <a:pos x="T6" y="T7"/>
                </a:cxn>
                <a:cxn ang="0">
                  <a:pos x="T8" y="T9"/>
                </a:cxn>
              </a:cxnLst>
              <a:rect l="0" t="0" r="r" b="b"/>
              <a:pathLst>
                <a:path w="79" h="45">
                  <a:moveTo>
                    <a:pt x="37" y="3"/>
                  </a:moveTo>
                  <a:cubicBezTo>
                    <a:pt x="16" y="6"/>
                    <a:pt x="0" y="24"/>
                    <a:pt x="0" y="45"/>
                  </a:cubicBezTo>
                  <a:cubicBezTo>
                    <a:pt x="5" y="27"/>
                    <a:pt x="21" y="15"/>
                    <a:pt x="40" y="12"/>
                  </a:cubicBezTo>
                  <a:cubicBezTo>
                    <a:pt x="55" y="10"/>
                    <a:pt x="69" y="12"/>
                    <a:pt x="79" y="21"/>
                  </a:cubicBezTo>
                  <a:cubicBezTo>
                    <a:pt x="70" y="8"/>
                    <a:pt x="54" y="0"/>
                    <a:pt x="3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90" name="Freeform 79"/>
            <p:cNvSpPr/>
            <p:nvPr/>
          </p:nvSpPr>
          <p:spPr bwMode="auto">
            <a:xfrm>
              <a:off x="5751513" y="4756151"/>
              <a:ext cx="165100" cy="87313"/>
            </a:xfrm>
            <a:custGeom>
              <a:avLst/>
              <a:gdLst>
                <a:gd name="T0" fmla="*/ 39 w 79"/>
                <a:gd name="T1" fmla="*/ 2 h 42"/>
                <a:gd name="T2" fmla="*/ 0 w 79"/>
                <a:gd name="T3" fmla="*/ 42 h 42"/>
                <a:gd name="T4" fmla="*/ 40 w 79"/>
                <a:gd name="T5" fmla="*/ 6 h 42"/>
                <a:gd name="T6" fmla="*/ 79 w 79"/>
                <a:gd name="T7" fmla="*/ 18 h 42"/>
                <a:gd name="T8" fmla="*/ 39 w 79"/>
                <a:gd name="T9" fmla="*/ 2 h 42"/>
              </a:gdLst>
              <a:ahLst/>
              <a:cxnLst>
                <a:cxn ang="0">
                  <a:pos x="T0" y="T1"/>
                </a:cxn>
                <a:cxn ang="0">
                  <a:pos x="T2" y="T3"/>
                </a:cxn>
                <a:cxn ang="0">
                  <a:pos x="T4" y="T5"/>
                </a:cxn>
                <a:cxn ang="0">
                  <a:pos x="T6" y="T7"/>
                </a:cxn>
                <a:cxn ang="0">
                  <a:pos x="T8" y="T9"/>
                </a:cxn>
              </a:cxnLst>
              <a:rect l="0" t="0" r="r" b="b"/>
              <a:pathLst>
                <a:path w="79" h="42">
                  <a:moveTo>
                    <a:pt x="39" y="2"/>
                  </a:moveTo>
                  <a:cubicBezTo>
                    <a:pt x="17" y="5"/>
                    <a:pt x="0" y="21"/>
                    <a:pt x="0" y="42"/>
                  </a:cubicBezTo>
                  <a:cubicBezTo>
                    <a:pt x="5" y="24"/>
                    <a:pt x="20" y="9"/>
                    <a:pt x="40" y="6"/>
                  </a:cubicBezTo>
                  <a:cubicBezTo>
                    <a:pt x="55" y="4"/>
                    <a:pt x="69" y="9"/>
                    <a:pt x="79" y="18"/>
                  </a:cubicBezTo>
                  <a:cubicBezTo>
                    <a:pt x="70" y="4"/>
                    <a:pt x="55" y="0"/>
                    <a:pt x="3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91" name="Freeform 80"/>
            <p:cNvSpPr/>
            <p:nvPr/>
          </p:nvSpPr>
          <p:spPr bwMode="auto">
            <a:xfrm>
              <a:off x="5797551" y="4862513"/>
              <a:ext cx="160338" cy="122238"/>
            </a:xfrm>
            <a:custGeom>
              <a:avLst/>
              <a:gdLst>
                <a:gd name="T0" fmla="*/ 47 w 77"/>
                <a:gd name="T1" fmla="*/ 53 h 59"/>
                <a:gd name="T2" fmla="*/ 72 w 77"/>
                <a:gd name="T3" fmla="*/ 0 h 59"/>
                <a:gd name="T4" fmla="*/ 41 w 77"/>
                <a:gd name="T5" fmla="*/ 43 h 59"/>
                <a:gd name="T6" fmla="*/ 0 w 77"/>
                <a:gd name="T7" fmla="*/ 41 h 59"/>
                <a:gd name="T8" fmla="*/ 47 w 77"/>
                <a:gd name="T9" fmla="*/ 53 h 59"/>
              </a:gdLst>
              <a:ahLst/>
              <a:cxnLst>
                <a:cxn ang="0">
                  <a:pos x="T0" y="T1"/>
                </a:cxn>
                <a:cxn ang="0">
                  <a:pos x="T2" y="T3"/>
                </a:cxn>
                <a:cxn ang="0">
                  <a:pos x="T4" y="T5"/>
                </a:cxn>
                <a:cxn ang="0">
                  <a:pos x="T6" y="T7"/>
                </a:cxn>
                <a:cxn ang="0">
                  <a:pos x="T8" y="T9"/>
                </a:cxn>
              </a:cxnLst>
              <a:rect l="0" t="0" r="r" b="b"/>
              <a:pathLst>
                <a:path w="77" h="59">
                  <a:moveTo>
                    <a:pt x="47" y="53"/>
                  </a:moveTo>
                  <a:cubicBezTo>
                    <a:pt x="67" y="45"/>
                    <a:pt x="77" y="20"/>
                    <a:pt x="72" y="0"/>
                  </a:cubicBezTo>
                  <a:cubicBezTo>
                    <a:pt x="71" y="19"/>
                    <a:pt x="60" y="36"/>
                    <a:pt x="41" y="43"/>
                  </a:cubicBezTo>
                  <a:cubicBezTo>
                    <a:pt x="27" y="49"/>
                    <a:pt x="13" y="47"/>
                    <a:pt x="0" y="41"/>
                  </a:cubicBezTo>
                  <a:cubicBezTo>
                    <a:pt x="12" y="52"/>
                    <a:pt x="31" y="59"/>
                    <a:pt x="4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92" name="Freeform 81"/>
            <p:cNvSpPr/>
            <p:nvPr/>
          </p:nvSpPr>
          <p:spPr bwMode="auto">
            <a:xfrm>
              <a:off x="5778501" y="4852988"/>
              <a:ext cx="163513" cy="104775"/>
            </a:xfrm>
            <a:custGeom>
              <a:avLst/>
              <a:gdLst>
                <a:gd name="T0" fmla="*/ 44 w 78"/>
                <a:gd name="T1" fmla="*/ 46 h 50"/>
                <a:gd name="T2" fmla="*/ 76 w 78"/>
                <a:gd name="T3" fmla="*/ 0 h 50"/>
                <a:gd name="T4" fmla="*/ 41 w 78"/>
                <a:gd name="T5" fmla="*/ 37 h 50"/>
                <a:gd name="T6" fmla="*/ 0 w 78"/>
                <a:gd name="T7" fmla="*/ 32 h 50"/>
                <a:gd name="T8" fmla="*/ 44 w 78"/>
                <a:gd name="T9" fmla="*/ 46 h 50"/>
              </a:gdLst>
              <a:ahLst/>
              <a:cxnLst>
                <a:cxn ang="0">
                  <a:pos x="T0" y="T1"/>
                </a:cxn>
                <a:cxn ang="0">
                  <a:pos x="T2" y="T3"/>
                </a:cxn>
                <a:cxn ang="0">
                  <a:pos x="T4" y="T5"/>
                </a:cxn>
                <a:cxn ang="0">
                  <a:pos x="T6" y="T7"/>
                </a:cxn>
                <a:cxn ang="0">
                  <a:pos x="T8" y="T9"/>
                </a:cxn>
              </a:cxnLst>
              <a:rect l="0" t="0" r="r" b="b"/>
              <a:pathLst>
                <a:path w="78" h="50">
                  <a:moveTo>
                    <a:pt x="44" y="46"/>
                  </a:moveTo>
                  <a:cubicBezTo>
                    <a:pt x="65" y="41"/>
                    <a:pt x="78" y="21"/>
                    <a:pt x="76" y="0"/>
                  </a:cubicBezTo>
                  <a:cubicBezTo>
                    <a:pt x="73" y="19"/>
                    <a:pt x="61" y="33"/>
                    <a:pt x="41" y="37"/>
                  </a:cubicBezTo>
                  <a:cubicBezTo>
                    <a:pt x="27" y="41"/>
                    <a:pt x="11" y="40"/>
                    <a:pt x="0" y="32"/>
                  </a:cubicBezTo>
                  <a:cubicBezTo>
                    <a:pt x="10" y="44"/>
                    <a:pt x="27" y="50"/>
                    <a:pt x="4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93" name="Oval 82"/>
            <p:cNvSpPr>
              <a:spLocks noChangeArrowheads="1"/>
            </p:cNvSpPr>
            <p:nvPr/>
          </p:nvSpPr>
          <p:spPr bwMode="auto">
            <a:xfrm>
              <a:off x="6311901" y="4613276"/>
              <a:ext cx="150813" cy="1508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94" name="Freeform 83"/>
            <p:cNvSpPr/>
            <p:nvPr/>
          </p:nvSpPr>
          <p:spPr bwMode="auto">
            <a:xfrm>
              <a:off x="6318251" y="4618038"/>
              <a:ext cx="127000" cy="73025"/>
            </a:xfrm>
            <a:custGeom>
              <a:avLst/>
              <a:gdLst>
                <a:gd name="T0" fmla="*/ 28 w 61"/>
                <a:gd name="T1" fmla="*/ 2 h 35"/>
                <a:gd name="T2" fmla="*/ 0 w 61"/>
                <a:gd name="T3" fmla="*/ 35 h 35"/>
                <a:gd name="T4" fmla="*/ 31 w 61"/>
                <a:gd name="T5" fmla="*/ 9 h 35"/>
                <a:gd name="T6" fmla="*/ 61 w 61"/>
                <a:gd name="T7" fmla="*/ 16 h 35"/>
                <a:gd name="T8" fmla="*/ 28 w 61"/>
                <a:gd name="T9" fmla="*/ 2 h 35"/>
              </a:gdLst>
              <a:ahLst/>
              <a:cxnLst>
                <a:cxn ang="0">
                  <a:pos x="T0" y="T1"/>
                </a:cxn>
                <a:cxn ang="0">
                  <a:pos x="T2" y="T3"/>
                </a:cxn>
                <a:cxn ang="0">
                  <a:pos x="T4" y="T5"/>
                </a:cxn>
                <a:cxn ang="0">
                  <a:pos x="T6" y="T7"/>
                </a:cxn>
                <a:cxn ang="0">
                  <a:pos x="T8" y="T9"/>
                </a:cxn>
              </a:cxnLst>
              <a:rect l="0" t="0" r="r" b="b"/>
              <a:pathLst>
                <a:path w="61" h="35">
                  <a:moveTo>
                    <a:pt x="28" y="2"/>
                  </a:moveTo>
                  <a:cubicBezTo>
                    <a:pt x="12" y="4"/>
                    <a:pt x="0" y="18"/>
                    <a:pt x="0" y="35"/>
                  </a:cubicBezTo>
                  <a:cubicBezTo>
                    <a:pt x="4" y="21"/>
                    <a:pt x="16" y="11"/>
                    <a:pt x="31" y="9"/>
                  </a:cubicBezTo>
                  <a:cubicBezTo>
                    <a:pt x="42" y="7"/>
                    <a:pt x="53" y="9"/>
                    <a:pt x="61" y="16"/>
                  </a:cubicBezTo>
                  <a:cubicBezTo>
                    <a:pt x="54" y="6"/>
                    <a:pt x="42" y="0"/>
                    <a:pt x="2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95" name="Freeform 84"/>
            <p:cNvSpPr/>
            <p:nvPr/>
          </p:nvSpPr>
          <p:spPr bwMode="auto">
            <a:xfrm>
              <a:off x="6311901" y="4605338"/>
              <a:ext cx="127000" cy="68263"/>
            </a:xfrm>
            <a:custGeom>
              <a:avLst/>
              <a:gdLst>
                <a:gd name="T0" fmla="*/ 30 w 61"/>
                <a:gd name="T1" fmla="*/ 2 h 33"/>
                <a:gd name="T2" fmla="*/ 0 w 61"/>
                <a:gd name="T3" fmla="*/ 33 h 33"/>
                <a:gd name="T4" fmla="*/ 31 w 61"/>
                <a:gd name="T5" fmla="*/ 5 h 33"/>
                <a:gd name="T6" fmla="*/ 61 w 61"/>
                <a:gd name="T7" fmla="*/ 14 h 33"/>
                <a:gd name="T8" fmla="*/ 30 w 61"/>
                <a:gd name="T9" fmla="*/ 2 h 33"/>
              </a:gdLst>
              <a:ahLst/>
              <a:cxnLst>
                <a:cxn ang="0">
                  <a:pos x="T0" y="T1"/>
                </a:cxn>
                <a:cxn ang="0">
                  <a:pos x="T2" y="T3"/>
                </a:cxn>
                <a:cxn ang="0">
                  <a:pos x="T4" y="T5"/>
                </a:cxn>
                <a:cxn ang="0">
                  <a:pos x="T6" y="T7"/>
                </a:cxn>
                <a:cxn ang="0">
                  <a:pos x="T8" y="T9"/>
                </a:cxn>
              </a:cxnLst>
              <a:rect l="0" t="0" r="r" b="b"/>
              <a:pathLst>
                <a:path w="61" h="33">
                  <a:moveTo>
                    <a:pt x="30" y="2"/>
                  </a:moveTo>
                  <a:cubicBezTo>
                    <a:pt x="13" y="4"/>
                    <a:pt x="0" y="16"/>
                    <a:pt x="0" y="33"/>
                  </a:cubicBezTo>
                  <a:cubicBezTo>
                    <a:pt x="4" y="18"/>
                    <a:pt x="15" y="7"/>
                    <a:pt x="31" y="5"/>
                  </a:cubicBezTo>
                  <a:cubicBezTo>
                    <a:pt x="42" y="3"/>
                    <a:pt x="53" y="7"/>
                    <a:pt x="61" y="14"/>
                  </a:cubicBezTo>
                  <a:cubicBezTo>
                    <a:pt x="54" y="4"/>
                    <a:pt x="43" y="0"/>
                    <a:pt x="3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96" name="Freeform 85"/>
            <p:cNvSpPr/>
            <p:nvPr/>
          </p:nvSpPr>
          <p:spPr bwMode="auto">
            <a:xfrm>
              <a:off x="6346826" y="4686301"/>
              <a:ext cx="123825" cy="96838"/>
            </a:xfrm>
            <a:custGeom>
              <a:avLst/>
              <a:gdLst>
                <a:gd name="T0" fmla="*/ 36 w 59"/>
                <a:gd name="T1" fmla="*/ 42 h 46"/>
                <a:gd name="T2" fmla="*/ 56 w 59"/>
                <a:gd name="T3" fmla="*/ 0 h 46"/>
                <a:gd name="T4" fmla="*/ 32 w 59"/>
                <a:gd name="T5" fmla="*/ 34 h 46"/>
                <a:gd name="T6" fmla="*/ 0 w 59"/>
                <a:gd name="T7" fmla="*/ 32 h 46"/>
                <a:gd name="T8" fmla="*/ 36 w 59"/>
                <a:gd name="T9" fmla="*/ 42 h 46"/>
              </a:gdLst>
              <a:ahLst/>
              <a:cxnLst>
                <a:cxn ang="0">
                  <a:pos x="T0" y="T1"/>
                </a:cxn>
                <a:cxn ang="0">
                  <a:pos x="T2" y="T3"/>
                </a:cxn>
                <a:cxn ang="0">
                  <a:pos x="T4" y="T5"/>
                </a:cxn>
                <a:cxn ang="0">
                  <a:pos x="T6" y="T7"/>
                </a:cxn>
                <a:cxn ang="0">
                  <a:pos x="T8" y="T9"/>
                </a:cxn>
              </a:cxnLst>
              <a:rect l="0" t="0" r="r" b="b"/>
              <a:pathLst>
                <a:path w="59" h="46">
                  <a:moveTo>
                    <a:pt x="36" y="42"/>
                  </a:moveTo>
                  <a:cubicBezTo>
                    <a:pt x="52" y="35"/>
                    <a:pt x="59" y="16"/>
                    <a:pt x="56" y="0"/>
                  </a:cubicBezTo>
                  <a:cubicBezTo>
                    <a:pt x="55" y="15"/>
                    <a:pt x="46" y="29"/>
                    <a:pt x="32" y="34"/>
                  </a:cubicBezTo>
                  <a:cubicBezTo>
                    <a:pt x="21" y="38"/>
                    <a:pt x="9" y="37"/>
                    <a:pt x="0" y="32"/>
                  </a:cubicBezTo>
                  <a:cubicBezTo>
                    <a:pt x="9" y="41"/>
                    <a:pt x="24" y="46"/>
                    <a:pt x="36"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97" name="Freeform 86"/>
            <p:cNvSpPr/>
            <p:nvPr/>
          </p:nvSpPr>
          <p:spPr bwMode="auto">
            <a:xfrm>
              <a:off x="6332538" y="4681538"/>
              <a:ext cx="127000" cy="82550"/>
            </a:xfrm>
            <a:custGeom>
              <a:avLst/>
              <a:gdLst>
                <a:gd name="T0" fmla="*/ 34 w 61"/>
                <a:gd name="T1" fmla="*/ 36 h 39"/>
                <a:gd name="T2" fmla="*/ 59 w 61"/>
                <a:gd name="T3" fmla="*/ 0 h 39"/>
                <a:gd name="T4" fmla="*/ 32 w 61"/>
                <a:gd name="T5" fmla="*/ 29 h 39"/>
                <a:gd name="T6" fmla="*/ 0 w 61"/>
                <a:gd name="T7" fmla="*/ 24 h 39"/>
                <a:gd name="T8" fmla="*/ 34 w 61"/>
                <a:gd name="T9" fmla="*/ 36 h 39"/>
              </a:gdLst>
              <a:ahLst/>
              <a:cxnLst>
                <a:cxn ang="0">
                  <a:pos x="T0" y="T1"/>
                </a:cxn>
                <a:cxn ang="0">
                  <a:pos x="T2" y="T3"/>
                </a:cxn>
                <a:cxn ang="0">
                  <a:pos x="T4" y="T5"/>
                </a:cxn>
                <a:cxn ang="0">
                  <a:pos x="T6" y="T7"/>
                </a:cxn>
                <a:cxn ang="0">
                  <a:pos x="T8" y="T9"/>
                </a:cxn>
              </a:cxnLst>
              <a:rect l="0" t="0" r="r" b="b"/>
              <a:pathLst>
                <a:path w="61" h="39">
                  <a:moveTo>
                    <a:pt x="34" y="36"/>
                  </a:moveTo>
                  <a:cubicBezTo>
                    <a:pt x="50" y="31"/>
                    <a:pt x="61" y="16"/>
                    <a:pt x="59" y="0"/>
                  </a:cubicBezTo>
                  <a:cubicBezTo>
                    <a:pt x="57" y="14"/>
                    <a:pt x="47" y="25"/>
                    <a:pt x="32" y="29"/>
                  </a:cubicBezTo>
                  <a:cubicBezTo>
                    <a:pt x="21" y="31"/>
                    <a:pt x="8" y="30"/>
                    <a:pt x="0" y="24"/>
                  </a:cubicBezTo>
                  <a:cubicBezTo>
                    <a:pt x="8" y="34"/>
                    <a:pt x="21" y="39"/>
                    <a:pt x="34"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98" name="Freeform 87"/>
            <p:cNvSpPr/>
            <p:nvPr/>
          </p:nvSpPr>
          <p:spPr bwMode="auto">
            <a:xfrm>
              <a:off x="7454901" y="4743451"/>
              <a:ext cx="357188" cy="304800"/>
            </a:xfrm>
            <a:custGeom>
              <a:avLst/>
              <a:gdLst>
                <a:gd name="T0" fmla="*/ 161 w 171"/>
                <a:gd name="T1" fmla="*/ 50 h 146"/>
                <a:gd name="T2" fmla="*/ 103 w 171"/>
                <a:gd name="T3" fmla="*/ 133 h 146"/>
                <a:gd name="T4" fmla="*/ 10 w 171"/>
                <a:gd name="T5" fmla="*/ 96 h 146"/>
                <a:gd name="T6" fmla="*/ 67 w 171"/>
                <a:gd name="T7" fmla="*/ 13 h 146"/>
                <a:gd name="T8" fmla="*/ 161 w 171"/>
                <a:gd name="T9" fmla="*/ 50 h 146"/>
              </a:gdLst>
              <a:ahLst/>
              <a:cxnLst>
                <a:cxn ang="0">
                  <a:pos x="T0" y="T1"/>
                </a:cxn>
                <a:cxn ang="0">
                  <a:pos x="T2" y="T3"/>
                </a:cxn>
                <a:cxn ang="0">
                  <a:pos x="T4" y="T5"/>
                </a:cxn>
                <a:cxn ang="0">
                  <a:pos x="T6" y="T7"/>
                </a:cxn>
                <a:cxn ang="0">
                  <a:pos x="T8" y="T9"/>
                </a:cxn>
              </a:cxnLst>
              <a:rect l="0" t="0" r="r" b="b"/>
              <a:pathLst>
                <a:path w="171" h="146">
                  <a:moveTo>
                    <a:pt x="161" y="50"/>
                  </a:moveTo>
                  <a:cubicBezTo>
                    <a:pt x="171" y="84"/>
                    <a:pt x="145" y="121"/>
                    <a:pt x="103" y="133"/>
                  </a:cubicBezTo>
                  <a:cubicBezTo>
                    <a:pt x="62" y="146"/>
                    <a:pt x="20" y="129"/>
                    <a:pt x="10" y="96"/>
                  </a:cubicBezTo>
                  <a:cubicBezTo>
                    <a:pt x="0" y="62"/>
                    <a:pt x="26" y="25"/>
                    <a:pt x="67" y="13"/>
                  </a:cubicBezTo>
                  <a:cubicBezTo>
                    <a:pt x="109" y="0"/>
                    <a:pt x="151" y="17"/>
                    <a:pt x="161"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99" name="Freeform 88"/>
            <p:cNvSpPr/>
            <p:nvPr/>
          </p:nvSpPr>
          <p:spPr bwMode="auto">
            <a:xfrm>
              <a:off x="7470776" y="4764088"/>
              <a:ext cx="265113" cy="177800"/>
            </a:xfrm>
            <a:custGeom>
              <a:avLst/>
              <a:gdLst>
                <a:gd name="T0" fmla="*/ 52 w 127"/>
                <a:gd name="T1" fmla="*/ 12 h 85"/>
                <a:gd name="T2" fmla="*/ 8 w 127"/>
                <a:gd name="T3" fmla="*/ 85 h 85"/>
                <a:gd name="T4" fmla="*/ 61 w 127"/>
                <a:gd name="T5" fmla="*/ 22 h 85"/>
                <a:gd name="T6" fmla="*/ 127 w 127"/>
                <a:gd name="T7" fmla="*/ 15 h 85"/>
                <a:gd name="T8" fmla="*/ 52 w 127"/>
                <a:gd name="T9" fmla="*/ 12 h 85"/>
              </a:gdLst>
              <a:ahLst/>
              <a:cxnLst>
                <a:cxn ang="0">
                  <a:pos x="T0" y="T1"/>
                </a:cxn>
                <a:cxn ang="0">
                  <a:pos x="T2" y="T3"/>
                </a:cxn>
                <a:cxn ang="0">
                  <a:pos x="T4" y="T5"/>
                </a:cxn>
                <a:cxn ang="0">
                  <a:pos x="T6" y="T7"/>
                </a:cxn>
                <a:cxn ang="0">
                  <a:pos x="T8" y="T9"/>
                </a:cxn>
              </a:cxnLst>
              <a:rect l="0" t="0" r="r" b="b"/>
              <a:pathLst>
                <a:path w="127" h="85">
                  <a:moveTo>
                    <a:pt x="52" y="12"/>
                  </a:moveTo>
                  <a:cubicBezTo>
                    <a:pt x="18" y="26"/>
                    <a:pt x="0" y="58"/>
                    <a:pt x="8" y="85"/>
                  </a:cubicBezTo>
                  <a:cubicBezTo>
                    <a:pt x="9" y="59"/>
                    <a:pt x="30" y="36"/>
                    <a:pt x="61" y="22"/>
                  </a:cubicBezTo>
                  <a:cubicBezTo>
                    <a:pt x="84" y="13"/>
                    <a:pt x="107" y="9"/>
                    <a:pt x="127" y="15"/>
                  </a:cubicBezTo>
                  <a:cubicBezTo>
                    <a:pt x="107" y="3"/>
                    <a:pt x="78" y="0"/>
                    <a:pt x="5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00" name="Freeform 89"/>
            <p:cNvSpPr/>
            <p:nvPr/>
          </p:nvSpPr>
          <p:spPr bwMode="auto">
            <a:xfrm>
              <a:off x="7450138" y="4745038"/>
              <a:ext cx="265113" cy="171450"/>
            </a:xfrm>
            <a:custGeom>
              <a:avLst/>
              <a:gdLst>
                <a:gd name="T0" fmla="*/ 55 w 127"/>
                <a:gd name="T1" fmla="*/ 12 h 82"/>
                <a:gd name="T2" fmla="*/ 8 w 127"/>
                <a:gd name="T3" fmla="*/ 82 h 82"/>
                <a:gd name="T4" fmla="*/ 59 w 127"/>
                <a:gd name="T5" fmla="*/ 17 h 82"/>
                <a:gd name="T6" fmla="*/ 127 w 127"/>
                <a:gd name="T7" fmla="*/ 13 h 82"/>
                <a:gd name="T8" fmla="*/ 55 w 127"/>
                <a:gd name="T9" fmla="*/ 12 h 82"/>
              </a:gdLst>
              <a:ahLst/>
              <a:cxnLst>
                <a:cxn ang="0">
                  <a:pos x="T0" y="T1"/>
                </a:cxn>
                <a:cxn ang="0">
                  <a:pos x="T2" y="T3"/>
                </a:cxn>
                <a:cxn ang="0">
                  <a:pos x="T4" y="T5"/>
                </a:cxn>
                <a:cxn ang="0">
                  <a:pos x="T6" y="T7"/>
                </a:cxn>
                <a:cxn ang="0">
                  <a:pos x="T8" y="T9"/>
                </a:cxn>
              </a:cxnLst>
              <a:rect l="0" t="0" r="r" b="b"/>
              <a:pathLst>
                <a:path w="127" h="82">
                  <a:moveTo>
                    <a:pt x="55" y="12"/>
                  </a:moveTo>
                  <a:cubicBezTo>
                    <a:pt x="21" y="27"/>
                    <a:pt x="0" y="55"/>
                    <a:pt x="8" y="82"/>
                  </a:cubicBezTo>
                  <a:cubicBezTo>
                    <a:pt x="9" y="56"/>
                    <a:pt x="28" y="30"/>
                    <a:pt x="59" y="17"/>
                  </a:cubicBezTo>
                  <a:cubicBezTo>
                    <a:pt x="82" y="7"/>
                    <a:pt x="107" y="6"/>
                    <a:pt x="127" y="13"/>
                  </a:cubicBezTo>
                  <a:cubicBezTo>
                    <a:pt x="107" y="0"/>
                    <a:pt x="81" y="1"/>
                    <a:pt x="5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01" name="Freeform 90"/>
            <p:cNvSpPr/>
            <p:nvPr/>
          </p:nvSpPr>
          <p:spPr bwMode="auto">
            <a:xfrm>
              <a:off x="7581901" y="4845051"/>
              <a:ext cx="242888" cy="203200"/>
            </a:xfrm>
            <a:custGeom>
              <a:avLst/>
              <a:gdLst>
                <a:gd name="T0" fmla="*/ 80 w 116"/>
                <a:gd name="T1" fmla="*/ 81 h 97"/>
                <a:gd name="T2" fmla="*/ 101 w 116"/>
                <a:gd name="T3" fmla="*/ 0 h 97"/>
                <a:gd name="T4" fmla="*/ 67 w 116"/>
                <a:gd name="T5" fmla="*/ 72 h 97"/>
                <a:gd name="T6" fmla="*/ 0 w 116"/>
                <a:gd name="T7" fmla="*/ 88 h 97"/>
                <a:gd name="T8" fmla="*/ 80 w 116"/>
                <a:gd name="T9" fmla="*/ 81 h 97"/>
              </a:gdLst>
              <a:ahLst/>
              <a:cxnLst>
                <a:cxn ang="0">
                  <a:pos x="T0" y="T1"/>
                </a:cxn>
                <a:cxn ang="0">
                  <a:pos x="T2" y="T3"/>
                </a:cxn>
                <a:cxn ang="0">
                  <a:pos x="T4" y="T5"/>
                </a:cxn>
                <a:cxn ang="0">
                  <a:pos x="T6" y="T7"/>
                </a:cxn>
                <a:cxn ang="0">
                  <a:pos x="T8" y="T9"/>
                </a:cxn>
              </a:cxnLst>
              <a:rect l="0" t="0" r="r" b="b"/>
              <a:pathLst>
                <a:path w="116" h="97">
                  <a:moveTo>
                    <a:pt x="80" y="81"/>
                  </a:moveTo>
                  <a:cubicBezTo>
                    <a:pt x="110" y="61"/>
                    <a:pt x="116" y="25"/>
                    <a:pt x="101" y="0"/>
                  </a:cubicBezTo>
                  <a:cubicBezTo>
                    <a:pt x="107" y="25"/>
                    <a:pt x="94" y="53"/>
                    <a:pt x="67" y="72"/>
                  </a:cubicBezTo>
                  <a:cubicBezTo>
                    <a:pt x="47" y="85"/>
                    <a:pt x="22" y="91"/>
                    <a:pt x="0" y="88"/>
                  </a:cubicBezTo>
                  <a:cubicBezTo>
                    <a:pt x="23" y="97"/>
                    <a:pt x="57" y="96"/>
                    <a:pt x="8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02" name="Freeform 91"/>
            <p:cNvSpPr/>
            <p:nvPr/>
          </p:nvSpPr>
          <p:spPr bwMode="auto">
            <a:xfrm>
              <a:off x="7540626" y="4841876"/>
              <a:ext cx="257175" cy="185738"/>
            </a:xfrm>
            <a:custGeom>
              <a:avLst/>
              <a:gdLst>
                <a:gd name="T0" fmla="*/ 76 w 123"/>
                <a:gd name="T1" fmla="*/ 75 h 89"/>
                <a:gd name="T2" fmla="*/ 111 w 123"/>
                <a:gd name="T3" fmla="*/ 0 h 89"/>
                <a:gd name="T4" fmla="*/ 69 w 123"/>
                <a:gd name="T5" fmla="*/ 65 h 89"/>
                <a:gd name="T6" fmla="*/ 0 w 123"/>
                <a:gd name="T7" fmla="*/ 78 h 89"/>
                <a:gd name="T8" fmla="*/ 76 w 123"/>
                <a:gd name="T9" fmla="*/ 75 h 89"/>
              </a:gdLst>
              <a:ahLst/>
              <a:cxnLst>
                <a:cxn ang="0">
                  <a:pos x="T0" y="T1"/>
                </a:cxn>
                <a:cxn ang="0">
                  <a:pos x="T2" y="T3"/>
                </a:cxn>
                <a:cxn ang="0">
                  <a:pos x="T4" y="T5"/>
                </a:cxn>
                <a:cxn ang="0">
                  <a:pos x="T6" y="T7"/>
                </a:cxn>
                <a:cxn ang="0">
                  <a:pos x="T8" y="T9"/>
                </a:cxn>
              </a:cxnLst>
              <a:rect l="0" t="0" r="r" b="b"/>
              <a:pathLst>
                <a:path w="123" h="89">
                  <a:moveTo>
                    <a:pt x="76" y="75"/>
                  </a:moveTo>
                  <a:cubicBezTo>
                    <a:pt x="108" y="58"/>
                    <a:pt x="123" y="26"/>
                    <a:pt x="111" y="0"/>
                  </a:cubicBezTo>
                  <a:cubicBezTo>
                    <a:pt x="114" y="26"/>
                    <a:pt x="99" y="49"/>
                    <a:pt x="69" y="65"/>
                  </a:cubicBezTo>
                  <a:cubicBezTo>
                    <a:pt x="47" y="77"/>
                    <a:pt x="21" y="83"/>
                    <a:pt x="0" y="78"/>
                  </a:cubicBezTo>
                  <a:cubicBezTo>
                    <a:pt x="21" y="89"/>
                    <a:pt x="51" y="89"/>
                    <a:pt x="76"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03" name="Oval 92"/>
            <p:cNvSpPr>
              <a:spLocks noChangeArrowheads="1"/>
            </p:cNvSpPr>
            <p:nvPr/>
          </p:nvSpPr>
          <p:spPr bwMode="auto">
            <a:xfrm>
              <a:off x="8261351" y="2668588"/>
              <a:ext cx="319088" cy="4048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04" name="Freeform 93"/>
            <p:cNvSpPr/>
            <p:nvPr/>
          </p:nvSpPr>
          <p:spPr bwMode="auto">
            <a:xfrm>
              <a:off x="8274051" y="2678113"/>
              <a:ext cx="271463" cy="196850"/>
            </a:xfrm>
            <a:custGeom>
              <a:avLst/>
              <a:gdLst>
                <a:gd name="T0" fmla="*/ 61 w 130"/>
                <a:gd name="T1" fmla="*/ 5 h 94"/>
                <a:gd name="T2" fmla="*/ 0 w 130"/>
                <a:gd name="T3" fmla="*/ 94 h 94"/>
                <a:gd name="T4" fmla="*/ 66 w 130"/>
                <a:gd name="T5" fmla="*/ 25 h 94"/>
                <a:gd name="T6" fmla="*/ 130 w 130"/>
                <a:gd name="T7" fmla="*/ 44 h 94"/>
                <a:gd name="T8" fmla="*/ 61 w 130"/>
                <a:gd name="T9" fmla="*/ 5 h 94"/>
              </a:gdLst>
              <a:ahLst/>
              <a:cxnLst>
                <a:cxn ang="0">
                  <a:pos x="T0" y="T1"/>
                </a:cxn>
                <a:cxn ang="0">
                  <a:pos x="T2" y="T3"/>
                </a:cxn>
                <a:cxn ang="0">
                  <a:pos x="T4" y="T5"/>
                </a:cxn>
                <a:cxn ang="0">
                  <a:pos x="T6" y="T7"/>
                </a:cxn>
                <a:cxn ang="0">
                  <a:pos x="T8" y="T9"/>
                </a:cxn>
              </a:cxnLst>
              <a:rect l="0" t="0" r="r" b="b"/>
              <a:pathLst>
                <a:path w="130" h="94">
                  <a:moveTo>
                    <a:pt x="61" y="5"/>
                  </a:moveTo>
                  <a:cubicBezTo>
                    <a:pt x="26" y="11"/>
                    <a:pt x="0" y="50"/>
                    <a:pt x="0" y="94"/>
                  </a:cubicBezTo>
                  <a:cubicBezTo>
                    <a:pt x="8" y="56"/>
                    <a:pt x="34" y="31"/>
                    <a:pt x="66" y="25"/>
                  </a:cubicBezTo>
                  <a:cubicBezTo>
                    <a:pt x="90" y="20"/>
                    <a:pt x="113" y="25"/>
                    <a:pt x="130" y="44"/>
                  </a:cubicBezTo>
                  <a:cubicBezTo>
                    <a:pt x="115" y="16"/>
                    <a:pt x="89" y="0"/>
                    <a:pt x="6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05" name="Freeform 94"/>
            <p:cNvSpPr/>
            <p:nvPr/>
          </p:nvSpPr>
          <p:spPr bwMode="auto">
            <a:xfrm>
              <a:off x="8261351" y="2644776"/>
              <a:ext cx="271463" cy="184150"/>
            </a:xfrm>
            <a:custGeom>
              <a:avLst/>
              <a:gdLst>
                <a:gd name="T0" fmla="*/ 63 w 130"/>
                <a:gd name="T1" fmla="*/ 5 h 88"/>
                <a:gd name="T2" fmla="*/ 0 w 130"/>
                <a:gd name="T3" fmla="*/ 88 h 88"/>
                <a:gd name="T4" fmla="*/ 66 w 130"/>
                <a:gd name="T5" fmla="*/ 14 h 88"/>
                <a:gd name="T6" fmla="*/ 130 w 130"/>
                <a:gd name="T7" fmla="*/ 38 h 88"/>
                <a:gd name="T8" fmla="*/ 63 w 130"/>
                <a:gd name="T9" fmla="*/ 5 h 88"/>
              </a:gdLst>
              <a:ahLst/>
              <a:cxnLst>
                <a:cxn ang="0">
                  <a:pos x="T0" y="T1"/>
                </a:cxn>
                <a:cxn ang="0">
                  <a:pos x="T2" y="T3"/>
                </a:cxn>
                <a:cxn ang="0">
                  <a:pos x="T4" y="T5"/>
                </a:cxn>
                <a:cxn ang="0">
                  <a:pos x="T6" y="T7"/>
                </a:cxn>
                <a:cxn ang="0">
                  <a:pos x="T8" y="T9"/>
                </a:cxn>
              </a:cxnLst>
              <a:rect l="0" t="0" r="r" b="b"/>
              <a:pathLst>
                <a:path w="130" h="88">
                  <a:moveTo>
                    <a:pt x="63" y="5"/>
                  </a:moveTo>
                  <a:cubicBezTo>
                    <a:pt x="28" y="12"/>
                    <a:pt x="0" y="44"/>
                    <a:pt x="0" y="88"/>
                  </a:cubicBezTo>
                  <a:cubicBezTo>
                    <a:pt x="8" y="50"/>
                    <a:pt x="33" y="20"/>
                    <a:pt x="66" y="14"/>
                  </a:cubicBezTo>
                  <a:cubicBezTo>
                    <a:pt x="90" y="9"/>
                    <a:pt x="113" y="19"/>
                    <a:pt x="130" y="38"/>
                  </a:cubicBezTo>
                  <a:cubicBezTo>
                    <a:pt x="115" y="10"/>
                    <a:pt x="91" y="0"/>
                    <a:pt x="6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06" name="Freeform 95"/>
            <p:cNvSpPr/>
            <p:nvPr/>
          </p:nvSpPr>
          <p:spPr bwMode="auto">
            <a:xfrm>
              <a:off x="8335963" y="2868613"/>
              <a:ext cx="263525" cy="257175"/>
            </a:xfrm>
            <a:custGeom>
              <a:avLst/>
              <a:gdLst>
                <a:gd name="T0" fmla="*/ 77 w 126"/>
                <a:gd name="T1" fmla="*/ 110 h 123"/>
                <a:gd name="T2" fmla="*/ 118 w 126"/>
                <a:gd name="T3" fmla="*/ 0 h 123"/>
                <a:gd name="T4" fmla="*/ 67 w 126"/>
                <a:gd name="T5" fmla="*/ 91 h 123"/>
                <a:gd name="T6" fmla="*/ 0 w 126"/>
                <a:gd name="T7" fmla="*/ 85 h 123"/>
                <a:gd name="T8" fmla="*/ 77 w 126"/>
                <a:gd name="T9" fmla="*/ 110 h 123"/>
              </a:gdLst>
              <a:ahLst/>
              <a:cxnLst>
                <a:cxn ang="0">
                  <a:pos x="T0" y="T1"/>
                </a:cxn>
                <a:cxn ang="0">
                  <a:pos x="T2" y="T3"/>
                </a:cxn>
                <a:cxn ang="0">
                  <a:pos x="T4" y="T5"/>
                </a:cxn>
                <a:cxn ang="0">
                  <a:pos x="T6" y="T7"/>
                </a:cxn>
                <a:cxn ang="0">
                  <a:pos x="T8" y="T9"/>
                </a:cxn>
              </a:cxnLst>
              <a:rect l="0" t="0" r="r" b="b"/>
              <a:pathLst>
                <a:path w="126" h="123">
                  <a:moveTo>
                    <a:pt x="77" y="110"/>
                  </a:moveTo>
                  <a:cubicBezTo>
                    <a:pt x="110" y="94"/>
                    <a:pt x="126" y="43"/>
                    <a:pt x="118" y="0"/>
                  </a:cubicBezTo>
                  <a:cubicBezTo>
                    <a:pt x="117" y="39"/>
                    <a:pt x="98" y="76"/>
                    <a:pt x="67" y="91"/>
                  </a:cubicBezTo>
                  <a:cubicBezTo>
                    <a:pt x="44" y="102"/>
                    <a:pt x="20" y="99"/>
                    <a:pt x="0" y="85"/>
                  </a:cubicBezTo>
                  <a:cubicBezTo>
                    <a:pt x="20" y="108"/>
                    <a:pt x="50" y="123"/>
                    <a:pt x="77"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07" name="Freeform 96"/>
            <p:cNvSpPr/>
            <p:nvPr/>
          </p:nvSpPr>
          <p:spPr bwMode="auto">
            <a:xfrm>
              <a:off x="8304213" y="2852738"/>
              <a:ext cx="268288" cy="219075"/>
            </a:xfrm>
            <a:custGeom>
              <a:avLst/>
              <a:gdLst>
                <a:gd name="T0" fmla="*/ 72 w 128"/>
                <a:gd name="T1" fmla="*/ 96 h 105"/>
                <a:gd name="T2" fmla="*/ 125 w 128"/>
                <a:gd name="T3" fmla="*/ 0 h 105"/>
                <a:gd name="T4" fmla="*/ 68 w 128"/>
                <a:gd name="T5" fmla="*/ 78 h 105"/>
                <a:gd name="T6" fmla="*/ 0 w 128"/>
                <a:gd name="T7" fmla="*/ 66 h 105"/>
                <a:gd name="T8" fmla="*/ 72 w 128"/>
                <a:gd name="T9" fmla="*/ 96 h 105"/>
              </a:gdLst>
              <a:ahLst/>
              <a:cxnLst>
                <a:cxn ang="0">
                  <a:pos x="T0" y="T1"/>
                </a:cxn>
                <a:cxn ang="0">
                  <a:pos x="T2" y="T3"/>
                </a:cxn>
                <a:cxn ang="0">
                  <a:pos x="T4" y="T5"/>
                </a:cxn>
                <a:cxn ang="0">
                  <a:pos x="T6" y="T7"/>
                </a:cxn>
                <a:cxn ang="0">
                  <a:pos x="T8" y="T9"/>
                </a:cxn>
              </a:cxnLst>
              <a:rect l="0" t="0" r="r" b="b"/>
              <a:pathLst>
                <a:path w="128" h="105">
                  <a:moveTo>
                    <a:pt x="72" y="96"/>
                  </a:moveTo>
                  <a:cubicBezTo>
                    <a:pt x="106" y="86"/>
                    <a:pt x="128" y="44"/>
                    <a:pt x="125" y="0"/>
                  </a:cubicBezTo>
                  <a:cubicBezTo>
                    <a:pt x="120" y="39"/>
                    <a:pt x="99" y="68"/>
                    <a:pt x="68" y="78"/>
                  </a:cubicBezTo>
                  <a:cubicBezTo>
                    <a:pt x="44" y="85"/>
                    <a:pt x="18" y="83"/>
                    <a:pt x="0" y="66"/>
                  </a:cubicBezTo>
                  <a:cubicBezTo>
                    <a:pt x="17" y="92"/>
                    <a:pt x="44" y="105"/>
                    <a:pt x="72"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08" name="Freeform 97"/>
            <p:cNvSpPr/>
            <p:nvPr/>
          </p:nvSpPr>
          <p:spPr bwMode="auto">
            <a:xfrm>
              <a:off x="6273801" y="3178176"/>
              <a:ext cx="298450" cy="269875"/>
            </a:xfrm>
            <a:custGeom>
              <a:avLst/>
              <a:gdLst>
                <a:gd name="T0" fmla="*/ 49 w 143"/>
                <a:gd name="T1" fmla="*/ 22 h 129"/>
                <a:gd name="T2" fmla="*/ 19 w 143"/>
                <a:gd name="T3" fmla="*/ 129 h 129"/>
                <a:gd name="T4" fmla="*/ 64 w 143"/>
                <a:gd name="T5" fmla="*/ 35 h 129"/>
                <a:gd name="T6" fmla="*/ 143 w 143"/>
                <a:gd name="T7" fmla="*/ 14 h 129"/>
                <a:gd name="T8" fmla="*/ 49 w 143"/>
                <a:gd name="T9" fmla="*/ 22 h 129"/>
              </a:gdLst>
              <a:ahLst/>
              <a:cxnLst>
                <a:cxn ang="0">
                  <a:pos x="T0" y="T1"/>
                </a:cxn>
                <a:cxn ang="0">
                  <a:pos x="T2" y="T3"/>
                </a:cxn>
                <a:cxn ang="0">
                  <a:pos x="T4" y="T5"/>
                </a:cxn>
                <a:cxn ang="0">
                  <a:pos x="T6" y="T7"/>
                </a:cxn>
                <a:cxn ang="0">
                  <a:pos x="T8" y="T9"/>
                </a:cxn>
              </a:cxnLst>
              <a:rect l="0" t="0" r="r" b="b"/>
              <a:pathLst>
                <a:path w="143" h="129">
                  <a:moveTo>
                    <a:pt x="49" y="22"/>
                  </a:moveTo>
                  <a:cubicBezTo>
                    <a:pt x="13" y="47"/>
                    <a:pt x="0" y="93"/>
                    <a:pt x="19" y="129"/>
                  </a:cubicBezTo>
                  <a:cubicBezTo>
                    <a:pt x="12" y="94"/>
                    <a:pt x="30" y="58"/>
                    <a:pt x="64" y="35"/>
                  </a:cubicBezTo>
                  <a:cubicBezTo>
                    <a:pt x="89" y="18"/>
                    <a:pt x="116" y="9"/>
                    <a:pt x="143" y="14"/>
                  </a:cubicBezTo>
                  <a:cubicBezTo>
                    <a:pt x="115" y="0"/>
                    <a:pt x="78" y="2"/>
                    <a:pt x="49"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09" name="Freeform 98"/>
            <p:cNvSpPr/>
            <p:nvPr/>
          </p:nvSpPr>
          <p:spPr bwMode="auto">
            <a:xfrm>
              <a:off x="6246813" y="3148013"/>
              <a:ext cx="325438" cy="227013"/>
            </a:xfrm>
            <a:custGeom>
              <a:avLst/>
              <a:gdLst>
                <a:gd name="T0" fmla="*/ 67 w 156"/>
                <a:gd name="T1" fmla="*/ 14 h 108"/>
                <a:gd name="T2" fmla="*/ 11 w 156"/>
                <a:gd name="T3" fmla="*/ 108 h 108"/>
                <a:gd name="T4" fmla="*/ 72 w 156"/>
                <a:gd name="T5" fmla="*/ 21 h 108"/>
                <a:gd name="T6" fmla="*/ 156 w 156"/>
                <a:gd name="T7" fmla="*/ 21 h 108"/>
                <a:gd name="T8" fmla="*/ 67 w 156"/>
                <a:gd name="T9" fmla="*/ 14 h 108"/>
              </a:gdLst>
              <a:ahLst/>
              <a:cxnLst>
                <a:cxn ang="0">
                  <a:pos x="T0" y="T1"/>
                </a:cxn>
                <a:cxn ang="0">
                  <a:pos x="T2" y="T3"/>
                </a:cxn>
                <a:cxn ang="0">
                  <a:pos x="T4" y="T5"/>
                </a:cxn>
                <a:cxn ang="0">
                  <a:pos x="T6" y="T7"/>
                </a:cxn>
                <a:cxn ang="0">
                  <a:pos x="T8" y="T9"/>
                </a:cxn>
              </a:cxnLst>
              <a:rect l="0" t="0" r="r" b="b"/>
              <a:pathLst>
                <a:path w="156" h="108">
                  <a:moveTo>
                    <a:pt x="67" y="14"/>
                  </a:moveTo>
                  <a:cubicBezTo>
                    <a:pt x="26" y="31"/>
                    <a:pt x="0" y="69"/>
                    <a:pt x="11" y="108"/>
                  </a:cubicBezTo>
                  <a:cubicBezTo>
                    <a:pt x="11" y="72"/>
                    <a:pt x="34" y="37"/>
                    <a:pt x="72" y="21"/>
                  </a:cubicBezTo>
                  <a:cubicBezTo>
                    <a:pt x="100" y="9"/>
                    <a:pt x="131" y="10"/>
                    <a:pt x="156" y="21"/>
                  </a:cubicBezTo>
                  <a:cubicBezTo>
                    <a:pt x="131" y="1"/>
                    <a:pt x="99" y="0"/>
                    <a:pt x="6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110" name="Group 139"/>
          <p:cNvGrpSpPr/>
          <p:nvPr/>
        </p:nvGrpSpPr>
        <p:grpSpPr>
          <a:xfrm>
            <a:off x="876773" y="4718723"/>
            <a:ext cx="892779" cy="2003621"/>
            <a:chOff x="2284413" y="412750"/>
            <a:chExt cx="2824162" cy="6337301"/>
          </a:xfrm>
        </p:grpSpPr>
        <p:grpSp>
          <p:nvGrpSpPr>
            <p:cNvPr id="111" name="Group 138"/>
            <p:cNvGrpSpPr/>
            <p:nvPr/>
          </p:nvGrpSpPr>
          <p:grpSpPr>
            <a:xfrm>
              <a:off x="2971800" y="4267201"/>
              <a:ext cx="1501776" cy="2482850"/>
              <a:chOff x="6661150" y="2820988"/>
              <a:chExt cx="1501776" cy="2482850"/>
            </a:xfrm>
          </p:grpSpPr>
          <p:sp>
            <p:nvSpPr>
              <p:cNvPr id="134" name="Freeform 133"/>
              <p:cNvSpPr/>
              <p:nvPr/>
            </p:nvSpPr>
            <p:spPr bwMode="auto">
              <a:xfrm>
                <a:off x="6661150" y="2820988"/>
                <a:ext cx="1501776" cy="2482850"/>
              </a:xfrm>
              <a:custGeom>
                <a:avLst/>
                <a:gdLst>
                  <a:gd name="T0" fmla="*/ 2 w 397"/>
                  <a:gd name="T1" fmla="*/ 268 h 659"/>
                  <a:gd name="T2" fmla="*/ 0 w 397"/>
                  <a:gd name="T3" fmla="*/ 268 h 659"/>
                  <a:gd name="T4" fmla="*/ 0 w 397"/>
                  <a:gd name="T5" fmla="*/ 268 h 659"/>
                  <a:gd name="T6" fmla="*/ 3 w 397"/>
                  <a:gd name="T7" fmla="*/ 271 h 659"/>
                  <a:gd name="T8" fmla="*/ 4 w 397"/>
                  <a:gd name="T9" fmla="*/ 282 h 659"/>
                  <a:gd name="T10" fmla="*/ 5 w 397"/>
                  <a:gd name="T11" fmla="*/ 284 h 659"/>
                  <a:gd name="T12" fmla="*/ 48 w 397"/>
                  <a:gd name="T13" fmla="*/ 418 h 659"/>
                  <a:gd name="T14" fmla="*/ 92 w 397"/>
                  <a:gd name="T15" fmla="*/ 290 h 659"/>
                  <a:gd name="T16" fmla="*/ 172 w 397"/>
                  <a:gd name="T17" fmla="*/ 441 h 659"/>
                  <a:gd name="T18" fmla="*/ 145 w 397"/>
                  <a:gd name="T19" fmla="*/ 564 h 659"/>
                  <a:gd name="T20" fmla="*/ 201 w 397"/>
                  <a:gd name="T21" fmla="*/ 659 h 659"/>
                  <a:gd name="T22" fmla="*/ 172 w 397"/>
                  <a:gd name="T23" fmla="*/ 604 h 659"/>
                  <a:gd name="T24" fmla="*/ 182 w 397"/>
                  <a:gd name="T25" fmla="*/ 528 h 659"/>
                  <a:gd name="T26" fmla="*/ 229 w 397"/>
                  <a:gd name="T27" fmla="*/ 462 h 659"/>
                  <a:gd name="T28" fmla="*/ 272 w 397"/>
                  <a:gd name="T29" fmla="*/ 386 h 659"/>
                  <a:gd name="T30" fmla="*/ 280 w 397"/>
                  <a:gd name="T31" fmla="*/ 362 h 659"/>
                  <a:gd name="T32" fmla="*/ 307 w 397"/>
                  <a:gd name="T33" fmla="*/ 484 h 659"/>
                  <a:gd name="T34" fmla="*/ 325 w 397"/>
                  <a:gd name="T35" fmla="*/ 406 h 659"/>
                  <a:gd name="T36" fmla="*/ 370 w 397"/>
                  <a:gd name="T37" fmla="*/ 198 h 659"/>
                  <a:gd name="T38" fmla="*/ 189 w 397"/>
                  <a:gd name="T39" fmla="*/ 0 h 659"/>
                  <a:gd name="T40" fmla="*/ 3 w 397"/>
                  <a:gd name="T41" fmla="*/ 254 h 659"/>
                  <a:gd name="T42" fmla="*/ 2 w 397"/>
                  <a:gd name="T43" fmla="*/ 268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7" h="659">
                    <a:moveTo>
                      <a:pt x="2" y="268"/>
                    </a:moveTo>
                    <a:cubicBezTo>
                      <a:pt x="2" y="267"/>
                      <a:pt x="0" y="264"/>
                      <a:pt x="0" y="268"/>
                    </a:cubicBezTo>
                    <a:cubicBezTo>
                      <a:pt x="0" y="268"/>
                      <a:pt x="0" y="268"/>
                      <a:pt x="0" y="268"/>
                    </a:cubicBezTo>
                    <a:cubicBezTo>
                      <a:pt x="0" y="269"/>
                      <a:pt x="2" y="270"/>
                      <a:pt x="3" y="271"/>
                    </a:cubicBezTo>
                    <a:cubicBezTo>
                      <a:pt x="3" y="275"/>
                      <a:pt x="4" y="278"/>
                      <a:pt x="4" y="282"/>
                    </a:cubicBezTo>
                    <a:cubicBezTo>
                      <a:pt x="5" y="283"/>
                      <a:pt x="5" y="283"/>
                      <a:pt x="5" y="284"/>
                    </a:cubicBezTo>
                    <a:cubicBezTo>
                      <a:pt x="10" y="335"/>
                      <a:pt x="25" y="381"/>
                      <a:pt x="48" y="418"/>
                    </a:cubicBezTo>
                    <a:cubicBezTo>
                      <a:pt x="23" y="377"/>
                      <a:pt x="37" y="299"/>
                      <a:pt x="92" y="290"/>
                    </a:cubicBezTo>
                    <a:cubicBezTo>
                      <a:pt x="158" y="280"/>
                      <a:pt x="169" y="399"/>
                      <a:pt x="172" y="441"/>
                    </a:cubicBezTo>
                    <a:cubicBezTo>
                      <a:pt x="174" y="484"/>
                      <a:pt x="145" y="521"/>
                      <a:pt x="145" y="564"/>
                    </a:cubicBezTo>
                    <a:cubicBezTo>
                      <a:pt x="145" y="613"/>
                      <a:pt x="170" y="653"/>
                      <a:pt x="201" y="659"/>
                    </a:cubicBezTo>
                    <a:cubicBezTo>
                      <a:pt x="187" y="656"/>
                      <a:pt x="174" y="616"/>
                      <a:pt x="172" y="604"/>
                    </a:cubicBezTo>
                    <a:cubicBezTo>
                      <a:pt x="168" y="580"/>
                      <a:pt x="175" y="551"/>
                      <a:pt x="182" y="528"/>
                    </a:cubicBezTo>
                    <a:cubicBezTo>
                      <a:pt x="190" y="501"/>
                      <a:pt x="211" y="483"/>
                      <a:pt x="229" y="462"/>
                    </a:cubicBezTo>
                    <a:cubicBezTo>
                      <a:pt x="247" y="440"/>
                      <a:pt x="262" y="414"/>
                      <a:pt x="272" y="386"/>
                    </a:cubicBezTo>
                    <a:cubicBezTo>
                      <a:pt x="275" y="378"/>
                      <a:pt x="278" y="370"/>
                      <a:pt x="280" y="362"/>
                    </a:cubicBezTo>
                    <a:cubicBezTo>
                      <a:pt x="284" y="420"/>
                      <a:pt x="307" y="484"/>
                      <a:pt x="307" y="484"/>
                    </a:cubicBezTo>
                    <a:cubicBezTo>
                      <a:pt x="299" y="437"/>
                      <a:pt x="325" y="406"/>
                      <a:pt x="325" y="406"/>
                    </a:cubicBezTo>
                    <a:cubicBezTo>
                      <a:pt x="397" y="291"/>
                      <a:pt x="370" y="198"/>
                      <a:pt x="370" y="198"/>
                    </a:cubicBezTo>
                    <a:cubicBezTo>
                      <a:pt x="351" y="85"/>
                      <a:pt x="277" y="0"/>
                      <a:pt x="189" y="0"/>
                    </a:cubicBezTo>
                    <a:cubicBezTo>
                      <a:pt x="87" y="0"/>
                      <a:pt x="3" y="114"/>
                      <a:pt x="3" y="254"/>
                    </a:cubicBezTo>
                    <a:cubicBezTo>
                      <a:pt x="3" y="258"/>
                      <a:pt x="2" y="263"/>
                      <a:pt x="2" y="268"/>
                    </a:cubicBezTo>
                    <a:close/>
                  </a:path>
                </a:pathLst>
              </a:custGeom>
              <a:solidFill>
                <a:srgbClr val="F15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35" name="Freeform 134"/>
              <p:cNvSpPr/>
              <p:nvPr/>
            </p:nvSpPr>
            <p:spPr bwMode="auto">
              <a:xfrm>
                <a:off x="6794500" y="2892426"/>
                <a:ext cx="1223963" cy="1563688"/>
              </a:xfrm>
              <a:custGeom>
                <a:avLst/>
                <a:gdLst>
                  <a:gd name="T0" fmla="*/ 154 w 324"/>
                  <a:gd name="T1" fmla="*/ 0 h 415"/>
                  <a:gd name="T2" fmla="*/ 304 w 324"/>
                  <a:gd name="T3" fmla="*/ 172 h 415"/>
                  <a:gd name="T4" fmla="*/ 305 w 324"/>
                  <a:gd name="T5" fmla="*/ 174 h 415"/>
                  <a:gd name="T6" fmla="*/ 305 w 324"/>
                  <a:gd name="T7" fmla="*/ 176 h 415"/>
                  <a:gd name="T8" fmla="*/ 276 w 324"/>
                  <a:gd name="T9" fmla="*/ 338 h 415"/>
                  <a:gd name="T10" fmla="*/ 255 w 324"/>
                  <a:gd name="T11" fmla="*/ 261 h 415"/>
                  <a:gd name="T12" fmla="*/ 230 w 324"/>
                  <a:gd name="T13" fmla="*/ 302 h 415"/>
                  <a:gd name="T14" fmla="*/ 170 w 324"/>
                  <a:gd name="T15" fmla="*/ 412 h 415"/>
                  <a:gd name="T16" fmla="*/ 167 w 324"/>
                  <a:gd name="T17" fmla="*/ 415 h 415"/>
                  <a:gd name="T18" fmla="*/ 167 w 324"/>
                  <a:gd name="T19" fmla="*/ 409 h 415"/>
                  <a:gd name="T20" fmla="*/ 65 w 324"/>
                  <a:gd name="T21" fmla="*/ 228 h 415"/>
                  <a:gd name="T22" fmla="*/ 52 w 324"/>
                  <a:gd name="T23" fmla="*/ 229 h 415"/>
                  <a:gd name="T24" fmla="*/ 2 w 324"/>
                  <a:gd name="T25" fmla="*/ 256 h 415"/>
                  <a:gd name="T26" fmla="*/ 1 w 324"/>
                  <a:gd name="T27" fmla="*/ 251 h 415"/>
                  <a:gd name="T28" fmla="*/ 1 w 324"/>
                  <a:gd name="T29" fmla="*/ 249 h 415"/>
                  <a:gd name="T30" fmla="*/ 0 w 324"/>
                  <a:gd name="T31" fmla="*/ 239 h 415"/>
                  <a:gd name="T32" fmla="*/ 0 w 324"/>
                  <a:gd name="T33" fmla="*/ 236 h 415"/>
                  <a:gd name="T34" fmla="*/ 0 w 324"/>
                  <a:gd name="T35" fmla="*/ 223 h 415"/>
                  <a:gd name="T36" fmla="*/ 154 w 324"/>
                  <a:gd name="T37" fmla="*/ 0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4" h="415">
                    <a:moveTo>
                      <a:pt x="154" y="0"/>
                    </a:moveTo>
                    <a:cubicBezTo>
                      <a:pt x="225" y="0"/>
                      <a:pt x="288" y="73"/>
                      <a:pt x="304" y="172"/>
                    </a:cubicBezTo>
                    <a:cubicBezTo>
                      <a:pt x="305" y="174"/>
                      <a:pt x="305" y="174"/>
                      <a:pt x="305" y="174"/>
                    </a:cubicBezTo>
                    <a:cubicBezTo>
                      <a:pt x="305" y="176"/>
                      <a:pt x="305" y="176"/>
                      <a:pt x="305" y="176"/>
                    </a:cubicBezTo>
                    <a:cubicBezTo>
                      <a:pt x="306" y="179"/>
                      <a:pt x="324" y="248"/>
                      <a:pt x="276" y="338"/>
                    </a:cubicBezTo>
                    <a:cubicBezTo>
                      <a:pt x="276" y="335"/>
                      <a:pt x="256" y="263"/>
                      <a:pt x="255" y="261"/>
                    </a:cubicBezTo>
                    <a:cubicBezTo>
                      <a:pt x="256" y="270"/>
                      <a:pt x="235" y="292"/>
                      <a:pt x="230" y="302"/>
                    </a:cubicBezTo>
                    <a:cubicBezTo>
                      <a:pt x="209" y="338"/>
                      <a:pt x="198" y="379"/>
                      <a:pt x="170" y="412"/>
                    </a:cubicBezTo>
                    <a:cubicBezTo>
                      <a:pt x="169" y="413"/>
                      <a:pt x="168" y="414"/>
                      <a:pt x="167" y="415"/>
                    </a:cubicBezTo>
                    <a:cubicBezTo>
                      <a:pt x="167" y="413"/>
                      <a:pt x="167" y="411"/>
                      <a:pt x="167" y="409"/>
                    </a:cubicBezTo>
                    <a:cubicBezTo>
                      <a:pt x="159" y="260"/>
                      <a:pt x="107" y="228"/>
                      <a:pt x="65" y="228"/>
                    </a:cubicBezTo>
                    <a:cubicBezTo>
                      <a:pt x="61" y="228"/>
                      <a:pt x="57" y="229"/>
                      <a:pt x="52" y="229"/>
                    </a:cubicBezTo>
                    <a:cubicBezTo>
                      <a:pt x="33" y="232"/>
                      <a:pt x="15" y="242"/>
                      <a:pt x="2" y="256"/>
                    </a:cubicBezTo>
                    <a:cubicBezTo>
                      <a:pt x="2" y="254"/>
                      <a:pt x="1" y="253"/>
                      <a:pt x="1" y="251"/>
                    </a:cubicBezTo>
                    <a:cubicBezTo>
                      <a:pt x="1" y="249"/>
                      <a:pt x="1" y="249"/>
                      <a:pt x="1" y="249"/>
                    </a:cubicBezTo>
                    <a:cubicBezTo>
                      <a:pt x="1" y="246"/>
                      <a:pt x="1" y="242"/>
                      <a:pt x="0" y="239"/>
                    </a:cubicBezTo>
                    <a:cubicBezTo>
                      <a:pt x="0" y="239"/>
                      <a:pt x="0" y="236"/>
                      <a:pt x="0" y="236"/>
                    </a:cubicBezTo>
                    <a:cubicBezTo>
                      <a:pt x="0" y="231"/>
                      <a:pt x="0" y="227"/>
                      <a:pt x="0" y="223"/>
                    </a:cubicBezTo>
                    <a:cubicBezTo>
                      <a:pt x="0" y="100"/>
                      <a:pt x="69" y="0"/>
                      <a:pt x="154" y="0"/>
                    </a:cubicBezTo>
                    <a:close/>
                  </a:path>
                </a:pathLst>
              </a:custGeom>
              <a:solidFill>
                <a:srgbClr val="F793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36" name="Freeform 135"/>
              <p:cNvSpPr/>
              <p:nvPr/>
            </p:nvSpPr>
            <p:spPr bwMode="auto">
              <a:xfrm>
                <a:off x="6994525" y="2979738"/>
                <a:ext cx="801688" cy="1130300"/>
              </a:xfrm>
              <a:custGeom>
                <a:avLst/>
                <a:gdLst>
                  <a:gd name="T0" fmla="*/ 43 w 212"/>
                  <a:gd name="T1" fmla="*/ 142 h 300"/>
                  <a:gd name="T2" fmla="*/ 34 w 212"/>
                  <a:gd name="T3" fmla="*/ 142 h 300"/>
                  <a:gd name="T4" fmla="*/ 1 w 212"/>
                  <a:gd name="T5" fmla="*/ 159 h 300"/>
                  <a:gd name="T6" fmla="*/ 1 w 212"/>
                  <a:gd name="T7" fmla="*/ 156 h 300"/>
                  <a:gd name="T8" fmla="*/ 1 w 212"/>
                  <a:gd name="T9" fmla="*/ 155 h 300"/>
                  <a:gd name="T10" fmla="*/ 0 w 212"/>
                  <a:gd name="T11" fmla="*/ 148 h 300"/>
                  <a:gd name="T12" fmla="*/ 0 w 212"/>
                  <a:gd name="T13" fmla="*/ 146 h 300"/>
                  <a:gd name="T14" fmla="*/ 0 w 212"/>
                  <a:gd name="T15" fmla="*/ 139 h 300"/>
                  <a:gd name="T16" fmla="*/ 101 w 212"/>
                  <a:gd name="T17" fmla="*/ 0 h 300"/>
                  <a:gd name="T18" fmla="*/ 199 w 212"/>
                  <a:gd name="T19" fmla="*/ 107 h 300"/>
                  <a:gd name="T20" fmla="*/ 200 w 212"/>
                  <a:gd name="T21" fmla="*/ 108 h 300"/>
                  <a:gd name="T22" fmla="*/ 200 w 212"/>
                  <a:gd name="T23" fmla="*/ 109 h 300"/>
                  <a:gd name="T24" fmla="*/ 181 w 212"/>
                  <a:gd name="T25" fmla="*/ 210 h 300"/>
                  <a:gd name="T26" fmla="*/ 167 w 212"/>
                  <a:gd name="T27" fmla="*/ 162 h 300"/>
                  <a:gd name="T28" fmla="*/ 150 w 212"/>
                  <a:gd name="T29" fmla="*/ 187 h 300"/>
                  <a:gd name="T30" fmla="*/ 121 w 212"/>
                  <a:gd name="T31" fmla="*/ 300 h 300"/>
                  <a:gd name="T32" fmla="*/ 43 w 212"/>
                  <a:gd name="T33" fmla="*/ 14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300">
                    <a:moveTo>
                      <a:pt x="43" y="142"/>
                    </a:moveTo>
                    <a:cubicBezTo>
                      <a:pt x="40" y="142"/>
                      <a:pt x="37" y="142"/>
                      <a:pt x="34" y="142"/>
                    </a:cubicBezTo>
                    <a:cubicBezTo>
                      <a:pt x="21" y="144"/>
                      <a:pt x="10" y="150"/>
                      <a:pt x="1" y="159"/>
                    </a:cubicBezTo>
                    <a:cubicBezTo>
                      <a:pt x="1" y="158"/>
                      <a:pt x="1" y="157"/>
                      <a:pt x="1" y="156"/>
                    </a:cubicBezTo>
                    <a:cubicBezTo>
                      <a:pt x="1" y="155"/>
                      <a:pt x="1" y="155"/>
                      <a:pt x="1" y="155"/>
                    </a:cubicBezTo>
                    <a:cubicBezTo>
                      <a:pt x="0" y="152"/>
                      <a:pt x="0" y="150"/>
                      <a:pt x="0" y="148"/>
                    </a:cubicBezTo>
                    <a:cubicBezTo>
                      <a:pt x="0" y="146"/>
                      <a:pt x="0" y="146"/>
                      <a:pt x="0" y="146"/>
                    </a:cubicBezTo>
                    <a:cubicBezTo>
                      <a:pt x="0" y="143"/>
                      <a:pt x="0" y="141"/>
                      <a:pt x="0" y="139"/>
                    </a:cubicBezTo>
                    <a:cubicBezTo>
                      <a:pt x="0" y="62"/>
                      <a:pt x="45" y="0"/>
                      <a:pt x="101" y="0"/>
                    </a:cubicBezTo>
                    <a:cubicBezTo>
                      <a:pt x="147" y="0"/>
                      <a:pt x="189" y="45"/>
                      <a:pt x="199" y="107"/>
                    </a:cubicBezTo>
                    <a:cubicBezTo>
                      <a:pt x="200" y="108"/>
                      <a:pt x="200" y="108"/>
                      <a:pt x="200" y="108"/>
                    </a:cubicBezTo>
                    <a:cubicBezTo>
                      <a:pt x="200" y="109"/>
                      <a:pt x="200" y="109"/>
                      <a:pt x="200" y="109"/>
                    </a:cubicBezTo>
                    <a:cubicBezTo>
                      <a:pt x="201" y="111"/>
                      <a:pt x="212" y="154"/>
                      <a:pt x="181" y="210"/>
                    </a:cubicBezTo>
                    <a:cubicBezTo>
                      <a:pt x="181" y="208"/>
                      <a:pt x="167" y="164"/>
                      <a:pt x="167" y="162"/>
                    </a:cubicBezTo>
                    <a:cubicBezTo>
                      <a:pt x="168" y="168"/>
                      <a:pt x="154" y="181"/>
                      <a:pt x="150" y="187"/>
                    </a:cubicBezTo>
                    <a:cubicBezTo>
                      <a:pt x="137" y="210"/>
                      <a:pt x="126" y="275"/>
                      <a:pt x="121" y="300"/>
                    </a:cubicBezTo>
                    <a:cubicBezTo>
                      <a:pt x="121" y="300"/>
                      <a:pt x="94" y="134"/>
                      <a:pt x="43" y="142"/>
                    </a:cubicBezTo>
                    <a:close/>
                  </a:path>
                </a:pathLst>
              </a:custGeom>
              <a:solidFill>
                <a:srgbClr val="FBB0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112" name="Group 124"/>
            <p:cNvGrpSpPr/>
            <p:nvPr/>
          </p:nvGrpSpPr>
          <p:grpSpPr>
            <a:xfrm>
              <a:off x="2284413" y="412750"/>
              <a:ext cx="2824162" cy="4770438"/>
              <a:chOff x="2284413" y="412750"/>
              <a:chExt cx="2824162" cy="4770438"/>
            </a:xfrm>
          </p:grpSpPr>
          <p:sp>
            <p:nvSpPr>
              <p:cNvPr id="113" name="Freeform 102"/>
              <p:cNvSpPr/>
              <p:nvPr/>
            </p:nvSpPr>
            <p:spPr bwMode="auto">
              <a:xfrm>
                <a:off x="2284413" y="3319463"/>
                <a:ext cx="1177925" cy="1860550"/>
              </a:xfrm>
              <a:custGeom>
                <a:avLst/>
                <a:gdLst>
                  <a:gd name="T0" fmla="*/ 156 w 313"/>
                  <a:gd name="T1" fmla="*/ 0 h 495"/>
                  <a:gd name="T2" fmla="*/ 0 w 313"/>
                  <a:gd name="T3" fmla="*/ 159 h 495"/>
                  <a:gd name="T4" fmla="*/ 0 w 313"/>
                  <a:gd name="T5" fmla="*/ 163 h 495"/>
                  <a:gd name="T6" fmla="*/ 0 w 313"/>
                  <a:gd name="T7" fmla="*/ 163 h 495"/>
                  <a:gd name="T8" fmla="*/ 101 w 313"/>
                  <a:gd name="T9" fmla="*/ 480 h 495"/>
                  <a:gd name="T10" fmla="*/ 106 w 313"/>
                  <a:gd name="T11" fmla="*/ 486 h 495"/>
                  <a:gd name="T12" fmla="*/ 106 w 313"/>
                  <a:gd name="T13" fmla="*/ 486 h 495"/>
                  <a:gd name="T14" fmla="*/ 106 w 313"/>
                  <a:gd name="T15" fmla="*/ 486 h 495"/>
                  <a:gd name="T16" fmla="*/ 128 w 313"/>
                  <a:gd name="T17" fmla="*/ 495 h 495"/>
                  <a:gd name="T18" fmla="*/ 158 w 313"/>
                  <a:gd name="T19" fmla="*/ 469 h 495"/>
                  <a:gd name="T20" fmla="*/ 156 w 313"/>
                  <a:gd name="T21" fmla="*/ 463 h 495"/>
                  <a:gd name="T22" fmla="*/ 156 w 313"/>
                  <a:gd name="T23" fmla="*/ 463 h 495"/>
                  <a:gd name="T24" fmla="*/ 148 w 313"/>
                  <a:gd name="T25" fmla="*/ 415 h 495"/>
                  <a:gd name="T26" fmla="*/ 191 w 313"/>
                  <a:gd name="T27" fmla="*/ 311 h 495"/>
                  <a:gd name="T28" fmla="*/ 191 w 313"/>
                  <a:gd name="T29" fmla="*/ 310 h 495"/>
                  <a:gd name="T30" fmla="*/ 270 w 313"/>
                  <a:gd name="T31" fmla="*/ 264 h 495"/>
                  <a:gd name="T32" fmla="*/ 313 w 313"/>
                  <a:gd name="T33" fmla="*/ 157 h 495"/>
                  <a:gd name="T34" fmla="*/ 156 w 313"/>
                  <a:gd name="T35"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3" h="495">
                    <a:moveTo>
                      <a:pt x="156" y="0"/>
                    </a:moveTo>
                    <a:cubicBezTo>
                      <a:pt x="70" y="0"/>
                      <a:pt x="0" y="72"/>
                      <a:pt x="0" y="159"/>
                    </a:cubicBezTo>
                    <a:cubicBezTo>
                      <a:pt x="0" y="159"/>
                      <a:pt x="0" y="163"/>
                      <a:pt x="0" y="163"/>
                    </a:cubicBezTo>
                    <a:cubicBezTo>
                      <a:pt x="0" y="163"/>
                      <a:pt x="0" y="163"/>
                      <a:pt x="0" y="163"/>
                    </a:cubicBezTo>
                    <a:cubicBezTo>
                      <a:pt x="0" y="283"/>
                      <a:pt x="38" y="389"/>
                      <a:pt x="101" y="480"/>
                    </a:cubicBezTo>
                    <a:cubicBezTo>
                      <a:pt x="102" y="482"/>
                      <a:pt x="104" y="484"/>
                      <a:pt x="106" y="486"/>
                    </a:cubicBezTo>
                    <a:cubicBezTo>
                      <a:pt x="106" y="486"/>
                      <a:pt x="106" y="486"/>
                      <a:pt x="106" y="486"/>
                    </a:cubicBezTo>
                    <a:cubicBezTo>
                      <a:pt x="106" y="486"/>
                      <a:pt x="106" y="486"/>
                      <a:pt x="106" y="486"/>
                    </a:cubicBezTo>
                    <a:cubicBezTo>
                      <a:pt x="111" y="491"/>
                      <a:pt x="119" y="495"/>
                      <a:pt x="128" y="495"/>
                    </a:cubicBezTo>
                    <a:cubicBezTo>
                      <a:pt x="145" y="495"/>
                      <a:pt x="158" y="486"/>
                      <a:pt x="158" y="469"/>
                    </a:cubicBezTo>
                    <a:cubicBezTo>
                      <a:pt x="158" y="465"/>
                      <a:pt x="158" y="463"/>
                      <a:pt x="156" y="463"/>
                    </a:cubicBezTo>
                    <a:cubicBezTo>
                      <a:pt x="156" y="463"/>
                      <a:pt x="156" y="463"/>
                      <a:pt x="156" y="463"/>
                    </a:cubicBezTo>
                    <a:cubicBezTo>
                      <a:pt x="152" y="443"/>
                      <a:pt x="145" y="431"/>
                      <a:pt x="148" y="415"/>
                    </a:cubicBezTo>
                    <a:cubicBezTo>
                      <a:pt x="155" y="374"/>
                      <a:pt x="164" y="339"/>
                      <a:pt x="191" y="311"/>
                    </a:cubicBezTo>
                    <a:cubicBezTo>
                      <a:pt x="191" y="311"/>
                      <a:pt x="191" y="310"/>
                      <a:pt x="191" y="310"/>
                    </a:cubicBezTo>
                    <a:cubicBezTo>
                      <a:pt x="212" y="288"/>
                      <a:pt x="239" y="271"/>
                      <a:pt x="270" y="264"/>
                    </a:cubicBezTo>
                    <a:cubicBezTo>
                      <a:pt x="297" y="236"/>
                      <a:pt x="313" y="198"/>
                      <a:pt x="313" y="157"/>
                    </a:cubicBezTo>
                    <a:cubicBezTo>
                      <a:pt x="313" y="70"/>
                      <a:pt x="243" y="0"/>
                      <a:pt x="156" y="0"/>
                    </a:cubicBezTo>
                    <a:close/>
                  </a:path>
                </a:pathLst>
              </a:custGeom>
              <a:solidFill>
                <a:srgbClr val="B3B3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14" name="Freeform 103"/>
              <p:cNvSpPr/>
              <p:nvPr/>
            </p:nvSpPr>
            <p:spPr bwMode="auto">
              <a:xfrm>
                <a:off x="2284413" y="3319463"/>
                <a:ext cx="1177925" cy="1860550"/>
              </a:xfrm>
              <a:custGeom>
                <a:avLst/>
                <a:gdLst>
                  <a:gd name="T0" fmla="*/ 156 w 313"/>
                  <a:gd name="T1" fmla="*/ 0 h 495"/>
                  <a:gd name="T2" fmla="*/ 0 w 313"/>
                  <a:gd name="T3" fmla="*/ 159 h 495"/>
                  <a:gd name="T4" fmla="*/ 0 w 313"/>
                  <a:gd name="T5" fmla="*/ 163 h 495"/>
                  <a:gd name="T6" fmla="*/ 0 w 313"/>
                  <a:gd name="T7" fmla="*/ 163 h 495"/>
                  <a:gd name="T8" fmla="*/ 101 w 313"/>
                  <a:gd name="T9" fmla="*/ 480 h 495"/>
                  <a:gd name="T10" fmla="*/ 106 w 313"/>
                  <a:gd name="T11" fmla="*/ 486 h 495"/>
                  <a:gd name="T12" fmla="*/ 106 w 313"/>
                  <a:gd name="T13" fmla="*/ 486 h 495"/>
                  <a:gd name="T14" fmla="*/ 106 w 313"/>
                  <a:gd name="T15" fmla="*/ 486 h 495"/>
                  <a:gd name="T16" fmla="*/ 128 w 313"/>
                  <a:gd name="T17" fmla="*/ 495 h 495"/>
                  <a:gd name="T18" fmla="*/ 158 w 313"/>
                  <a:gd name="T19" fmla="*/ 469 h 495"/>
                  <a:gd name="T20" fmla="*/ 156 w 313"/>
                  <a:gd name="T21" fmla="*/ 463 h 495"/>
                  <a:gd name="T22" fmla="*/ 156 w 313"/>
                  <a:gd name="T23" fmla="*/ 463 h 495"/>
                  <a:gd name="T24" fmla="*/ 148 w 313"/>
                  <a:gd name="T25" fmla="*/ 415 h 495"/>
                  <a:gd name="T26" fmla="*/ 191 w 313"/>
                  <a:gd name="T27" fmla="*/ 311 h 495"/>
                  <a:gd name="T28" fmla="*/ 191 w 313"/>
                  <a:gd name="T29" fmla="*/ 310 h 495"/>
                  <a:gd name="T30" fmla="*/ 270 w 313"/>
                  <a:gd name="T31" fmla="*/ 264 h 495"/>
                  <a:gd name="T32" fmla="*/ 313 w 313"/>
                  <a:gd name="T33" fmla="*/ 157 h 495"/>
                  <a:gd name="T34" fmla="*/ 156 w 313"/>
                  <a:gd name="T35"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3" h="495">
                    <a:moveTo>
                      <a:pt x="156" y="0"/>
                    </a:moveTo>
                    <a:cubicBezTo>
                      <a:pt x="70" y="0"/>
                      <a:pt x="0" y="72"/>
                      <a:pt x="0" y="159"/>
                    </a:cubicBezTo>
                    <a:cubicBezTo>
                      <a:pt x="0" y="159"/>
                      <a:pt x="0" y="163"/>
                      <a:pt x="0" y="163"/>
                    </a:cubicBezTo>
                    <a:cubicBezTo>
                      <a:pt x="0" y="163"/>
                      <a:pt x="0" y="163"/>
                      <a:pt x="0" y="163"/>
                    </a:cubicBezTo>
                    <a:cubicBezTo>
                      <a:pt x="0" y="283"/>
                      <a:pt x="38" y="389"/>
                      <a:pt x="101" y="480"/>
                    </a:cubicBezTo>
                    <a:cubicBezTo>
                      <a:pt x="102" y="482"/>
                      <a:pt x="104" y="484"/>
                      <a:pt x="106" y="486"/>
                    </a:cubicBezTo>
                    <a:cubicBezTo>
                      <a:pt x="106" y="486"/>
                      <a:pt x="106" y="486"/>
                      <a:pt x="106" y="486"/>
                    </a:cubicBezTo>
                    <a:cubicBezTo>
                      <a:pt x="106" y="486"/>
                      <a:pt x="106" y="486"/>
                      <a:pt x="106" y="486"/>
                    </a:cubicBezTo>
                    <a:cubicBezTo>
                      <a:pt x="111" y="491"/>
                      <a:pt x="119" y="495"/>
                      <a:pt x="128" y="495"/>
                    </a:cubicBezTo>
                    <a:cubicBezTo>
                      <a:pt x="145" y="495"/>
                      <a:pt x="158" y="486"/>
                      <a:pt x="158" y="469"/>
                    </a:cubicBezTo>
                    <a:cubicBezTo>
                      <a:pt x="158" y="465"/>
                      <a:pt x="158" y="463"/>
                      <a:pt x="156" y="463"/>
                    </a:cubicBezTo>
                    <a:cubicBezTo>
                      <a:pt x="156" y="463"/>
                      <a:pt x="156" y="463"/>
                      <a:pt x="156" y="463"/>
                    </a:cubicBezTo>
                    <a:cubicBezTo>
                      <a:pt x="152" y="443"/>
                      <a:pt x="145" y="431"/>
                      <a:pt x="148" y="415"/>
                    </a:cubicBezTo>
                    <a:cubicBezTo>
                      <a:pt x="155" y="374"/>
                      <a:pt x="164" y="339"/>
                      <a:pt x="191" y="311"/>
                    </a:cubicBezTo>
                    <a:cubicBezTo>
                      <a:pt x="191" y="311"/>
                      <a:pt x="191" y="310"/>
                      <a:pt x="191" y="310"/>
                    </a:cubicBezTo>
                    <a:cubicBezTo>
                      <a:pt x="212" y="288"/>
                      <a:pt x="239" y="271"/>
                      <a:pt x="270" y="264"/>
                    </a:cubicBezTo>
                    <a:cubicBezTo>
                      <a:pt x="297" y="236"/>
                      <a:pt x="313" y="198"/>
                      <a:pt x="313" y="157"/>
                    </a:cubicBezTo>
                    <a:cubicBezTo>
                      <a:pt x="313" y="70"/>
                      <a:pt x="243" y="0"/>
                      <a:pt x="156" y="0"/>
                    </a:cubicBezTo>
                    <a:close/>
                  </a:path>
                </a:pathLst>
              </a:custGeom>
              <a:solidFill>
                <a:srgbClr val="B3B3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15" name="Freeform 104"/>
              <p:cNvSpPr/>
              <p:nvPr/>
            </p:nvSpPr>
            <p:spPr bwMode="auto">
              <a:xfrm>
                <a:off x="2284413" y="3319463"/>
                <a:ext cx="1177925" cy="1860550"/>
              </a:xfrm>
              <a:custGeom>
                <a:avLst/>
                <a:gdLst>
                  <a:gd name="T0" fmla="*/ 156 w 313"/>
                  <a:gd name="T1" fmla="*/ 0 h 495"/>
                  <a:gd name="T2" fmla="*/ 0 w 313"/>
                  <a:gd name="T3" fmla="*/ 159 h 495"/>
                  <a:gd name="T4" fmla="*/ 0 w 313"/>
                  <a:gd name="T5" fmla="*/ 163 h 495"/>
                  <a:gd name="T6" fmla="*/ 0 w 313"/>
                  <a:gd name="T7" fmla="*/ 163 h 495"/>
                  <a:gd name="T8" fmla="*/ 101 w 313"/>
                  <a:gd name="T9" fmla="*/ 480 h 495"/>
                  <a:gd name="T10" fmla="*/ 106 w 313"/>
                  <a:gd name="T11" fmla="*/ 486 h 495"/>
                  <a:gd name="T12" fmla="*/ 106 w 313"/>
                  <a:gd name="T13" fmla="*/ 486 h 495"/>
                  <a:gd name="T14" fmla="*/ 106 w 313"/>
                  <a:gd name="T15" fmla="*/ 486 h 495"/>
                  <a:gd name="T16" fmla="*/ 128 w 313"/>
                  <a:gd name="T17" fmla="*/ 495 h 495"/>
                  <a:gd name="T18" fmla="*/ 158 w 313"/>
                  <a:gd name="T19" fmla="*/ 469 h 495"/>
                  <a:gd name="T20" fmla="*/ 156 w 313"/>
                  <a:gd name="T21" fmla="*/ 463 h 495"/>
                  <a:gd name="T22" fmla="*/ 156 w 313"/>
                  <a:gd name="T23" fmla="*/ 463 h 495"/>
                  <a:gd name="T24" fmla="*/ 148 w 313"/>
                  <a:gd name="T25" fmla="*/ 415 h 495"/>
                  <a:gd name="T26" fmla="*/ 191 w 313"/>
                  <a:gd name="T27" fmla="*/ 311 h 495"/>
                  <a:gd name="T28" fmla="*/ 191 w 313"/>
                  <a:gd name="T29" fmla="*/ 310 h 495"/>
                  <a:gd name="T30" fmla="*/ 270 w 313"/>
                  <a:gd name="T31" fmla="*/ 264 h 495"/>
                  <a:gd name="T32" fmla="*/ 313 w 313"/>
                  <a:gd name="T33" fmla="*/ 157 h 495"/>
                  <a:gd name="T34" fmla="*/ 156 w 313"/>
                  <a:gd name="T35"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3" h="495">
                    <a:moveTo>
                      <a:pt x="156" y="0"/>
                    </a:moveTo>
                    <a:cubicBezTo>
                      <a:pt x="70" y="0"/>
                      <a:pt x="0" y="72"/>
                      <a:pt x="0" y="159"/>
                    </a:cubicBezTo>
                    <a:cubicBezTo>
                      <a:pt x="0" y="159"/>
                      <a:pt x="0" y="163"/>
                      <a:pt x="0" y="163"/>
                    </a:cubicBezTo>
                    <a:cubicBezTo>
                      <a:pt x="0" y="163"/>
                      <a:pt x="0" y="163"/>
                      <a:pt x="0" y="163"/>
                    </a:cubicBezTo>
                    <a:cubicBezTo>
                      <a:pt x="0" y="283"/>
                      <a:pt x="38" y="389"/>
                      <a:pt x="101" y="480"/>
                    </a:cubicBezTo>
                    <a:cubicBezTo>
                      <a:pt x="102" y="482"/>
                      <a:pt x="104" y="484"/>
                      <a:pt x="106" y="486"/>
                    </a:cubicBezTo>
                    <a:cubicBezTo>
                      <a:pt x="106" y="486"/>
                      <a:pt x="106" y="486"/>
                      <a:pt x="106" y="486"/>
                    </a:cubicBezTo>
                    <a:cubicBezTo>
                      <a:pt x="106" y="486"/>
                      <a:pt x="106" y="486"/>
                      <a:pt x="106" y="486"/>
                    </a:cubicBezTo>
                    <a:cubicBezTo>
                      <a:pt x="111" y="491"/>
                      <a:pt x="119" y="495"/>
                      <a:pt x="128" y="495"/>
                    </a:cubicBezTo>
                    <a:cubicBezTo>
                      <a:pt x="145" y="495"/>
                      <a:pt x="158" y="486"/>
                      <a:pt x="158" y="469"/>
                    </a:cubicBezTo>
                    <a:cubicBezTo>
                      <a:pt x="158" y="465"/>
                      <a:pt x="158" y="463"/>
                      <a:pt x="156" y="463"/>
                    </a:cubicBezTo>
                    <a:cubicBezTo>
                      <a:pt x="156" y="463"/>
                      <a:pt x="156" y="463"/>
                      <a:pt x="156" y="463"/>
                    </a:cubicBezTo>
                    <a:cubicBezTo>
                      <a:pt x="152" y="443"/>
                      <a:pt x="145" y="431"/>
                      <a:pt x="148" y="415"/>
                    </a:cubicBezTo>
                    <a:cubicBezTo>
                      <a:pt x="155" y="374"/>
                      <a:pt x="164" y="339"/>
                      <a:pt x="191" y="311"/>
                    </a:cubicBezTo>
                    <a:cubicBezTo>
                      <a:pt x="191" y="311"/>
                      <a:pt x="191" y="310"/>
                      <a:pt x="191" y="310"/>
                    </a:cubicBezTo>
                    <a:cubicBezTo>
                      <a:pt x="212" y="288"/>
                      <a:pt x="239" y="271"/>
                      <a:pt x="270" y="264"/>
                    </a:cubicBezTo>
                    <a:cubicBezTo>
                      <a:pt x="297" y="236"/>
                      <a:pt x="313" y="198"/>
                      <a:pt x="313" y="157"/>
                    </a:cubicBezTo>
                    <a:cubicBezTo>
                      <a:pt x="313" y="70"/>
                      <a:pt x="243" y="0"/>
                      <a:pt x="156" y="0"/>
                    </a:cubicBezTo>
                    <a:close/>
                  </a:path>
                </a:pathLst>
              </a:custGeom>
              <a:solidFill>
                <a:srgbClr val="7A0000"/>
              </a:solidFill>
              <a:ln>
                <a:noFill/>
              </a:ln>
            </p:spPr>
            <p:txBody>
              <a:bodyPr vert="horz" wrap="square" lIns="91440" tIns="45720" rIns="91440" bIns="45720" numCol="1" anchor="t" anchorCtr="0" compatLnSpc="1"/>
              <a:lstStyle/>
              <a:p>
                <a:endParaRPr lang="id-ID"/>
              </a:p>
            </p:txBody>
          </p:sp>
          <p:sp>
            <p:nvSpPr>
              <p:cNvPr id="116" name="Freeform 105"/>
              <p:cNvSpPr/>
              <p:nvPr/>
            </p:nvSpPr>
            <p:spPr bwMode="auto">
              <a:xfrm>
                <a:off x="3933825" y="3319463"/>
                <a:ext cx="1174750" cy="1860550"/>
              </a:xfrm>
              <a:custGeom>
                <a:avLst/>
                <a:gdLst>
                  <a:gd name="T0" fmla="*/ 156 w 312"/>
                  <a:gd name="T1" fmla="*/ 0 h 495"/>
                  <a:gd name="T2" fmla="*/ 312 w 312"/>
                  <a:gd name="T3" fmla="*/ 159 h 495"/>
                  <a:gd name="T4" fmla="*/ 312 w 312"/>
                  <a:gd name="T5" fmla="*/ 163 h 495"/>
                  <a:gd name="T6" fmla="*/ 312 w 312"/>
                  <a:gd name="T7" fmla="*/ 163 h 495"/>
                  <a:gd name="T8" fmla="*/ 212 w 312"/>
                  <a:gd name="T9" fmla="*/ 480 h 495"/>
                  <a:gd name="T10" fmla="*/ 207 w 312"/>
                  <a:gd name="T11" fmla="*/ 486 h 495"/>
                  <a:gd name="T12" fmla="*/ 207 w 312"/>
                  <a:gd name="T13" fmla="*/ 486 h 495"/>
                  <a:gd name="T14" fmla="*/ 207 w 312"/>
                  <a:gd name="T15" fmla="*/ 486 h 495"/>
                  <a:gd name="T16" fmla="*/ 184 w 312"/>
                  <a:gd name="T17" fmla="*/ 495 h 495"/>
                  <a:gd name="T18" fmla="*/ 154 w 312"/>
                  <a:gd name="T19" fmla="*/ 469 h 495"/>
                  <a:gd name="T20" fmla="*/ 156 w 312"/>
                  <a:gd name="T21" fmla="*/ 463 h 495"/>
                  <a:gd name="T22" fmla="*/ 156 w 312"/>
                  <a:gd name="T23" fmla="*/ 463 h 495"/>
                  <a:gd name="T24" fmla="*/ 165 w 312"/>
                  <a:gd name="T25" fmla="*/ 415 h 495"/>
                  <a:gd name="T26" fmla="*/ 122 w 312"/>
                  <a:gd name="T27" fmla="*/ 311 h 495"/>
                  <a:gd name="T28" fmla="*/ 122 w 312"/>
                  <a:gd name="T29" fmla="*/ 310 h 495"/>
                  <a:gd name="T30" fmla="*/ 42 w 312"/>
                  <a:gd name="T31" fmla="*/ 264 h 495"/>
                  <a:gd name="T32" fmla="*/ 0 w 312"/>
                  <a:gd name="T33" fmla="*/ 157 h 495"/>
                  <a:gd name="T34" fmla="*/ 156 w 312"/>
                  <a:gd name="T35"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2" h="495">
                    <a:moveTo>
                      <a:pt x="156" y="0"/>
                    </a:moveTo>
                    <a:cubicBezTo>
                      <a:pt x="242" y="0"/>
                      <a:pt x="312" y="72"/>
                      <a:pt x="312" y="159"/>
                    </a:cubicBezTo>
                    <a:cubicBezTo>
                      <a:pt x="312" y="159"/>
                      <a:pt x="312" y="163"/>
                      <a:pt x="312" y="163"/>
                    </a:cubicBezTo>
                    <a:cubicBezTo>
                      <a:pt x="312" y="163"/>
                      <a:pt x="312" y="163"/>
                      <a:pt x="312" y="163"/>
                    </a:cubicBezTo>
                    <a:cubicBezTo>
                      <a:pt x="312" y="283"/>
                      <a:pt x="275" y="389"/>
                      <a:pt x="212" y="480"/>
                    </a:cubicBezTo>
                    <a:cubicBezTo>
                      <a:pt x="210" y="482"/>
                      <a:pt x="209" y="484"/>
                      <a:pt x="207" y="486"/>
                    </a:cubicBezTo>
                    <a:cubicBezTo>
                      <a:pt x="207" y="486"/>
                      <a:pt x="207" y="486"/>
                      <a:pt x="207" y="486"/>
                    </a:cubicBezTo>
                    <a:cubicBezTo>
                      <a:pt x="207" y="486"/>
                      <a:pt x="207" y="486"/>
                      <a:pt x="207" y="486"/>
                    </a:cubicBezTo>
                    <a:cubicBezTo>
                      <a:pt x="201" y="491"/>
                      <a:pt x="193" y="495"/>
                      <a:pt x="184" y="495"/>
                    </a:cubicBezTo>
                    <a:cubicBezTo>
                      <a:pt x="168" y="495"/>
                      <a:pt x="154" y="486"/>
                      <a:pt x="154" y="469"/>
                    </a:cubicBezTo>
                    <a:cubicBezTo>
                      <a:pt x="154" y="465"/>
                      <a:pt x="155" y="463"/>
                      <a:pt x="156" y="463"/>
                    </a:cubicBezTo>
                    <a:cubicBezTo>
                      <a:pt x="156" y="463"/>
                      <a:pt x="156" y="463"/>
                      <a:pt x="156" y="463"/>
                    </a:cubicBezTo>
                    <a:cubicBezTo>
                      <a:pt x="160" y="443"/>
                      <a:pt x="167" y="431"/>
                      <a:pt x="165" y="415"/>
                    </a:cubicBezTo>
                    <a:cubicBezTo>
                      <a:pt x="158" y="374"/>
                      <a:pt x="148" y="339"/>
                      <a:pt x="122" y="311"/>
                    </a:cubicBezTo>
                    <a:cubicBezTo>
                      <a:pt x="122" y="311"/>
                      <a:pt x="122" y="310"/>
                      <a:pt x="122" y="310"/>
                    </a:cubicBezTo>
                    <a:cubicBezTo>
                      <a:pt x="101" y="288"/>
                      <a:pt x="73" y="271"/>
                      <a:pt x="42" y="264"/>
                    </a:cubicBezTo>
                    <a:cubicBezTo>
                      <a:pt x="16" y="236"/>
                      <a:pt x="0" y="198"/>
                      <a:pt x="0" y="157"/>
                    </a:cubicBezTo>
                    <a:cubicBezTo>
                      <a:pt x="0" y="70"/>
                      <a:pt x="70" y="0"/>
                      <a:pt x="156" y="0"/>
                    </a:cubicBezTo>
                    <a:close/>
                  </a:path>
                </a:pathLst>
              </a:custGeom>
              <a:solidFill>
                <a:srgbClr val="B3B3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17" name="Freeform 106"/>
              <p:cNvSpPr/>
              <p:nvPr/>
            </p:nvSpPr>
            <p:spPr bwMode="auto">
              <a:xfrm>
                <a:off x="3933825" y="3319463"/>
                <a:ext cx="1174750" cy="1860550"/>
              </a:xfrm>
              <a:custGeom>
                <a:avLst/>
                <a:gdLst>
                  <a:gd name="T0" fmla="*/ 156 w 312"/>
                  <a:gd name="T1" fmla="*/ 0 h 495"/>
                  <a:gd name="T2" fmla="*/ 312 w 312"/>
                  <a:gd name="T3" fmla="*/ 159 h 495"/>
                  <a:gd name="T4" fmla="*/ 312 w 312"/>
                  <a:gd name="T5" fmla="*/ 163 h 495"/>
                  <a:gd name="T6" fmla="*/ 312 w 312"/>
                  <a:gd name="T7" fmla="*/ 163 h 495"/>
                  <a:gd name="T8" fmla="*/ 212 w 312"/>
                  <a:gd name="T9" fmla="*/ 480 h 495"/>
                  <a:gd name="T10" fmla="*/ 207 w 312"/>
                  <a:gd name="T11" fmla="*/ 486 h 495"/>
                  <a:gd name="T12" fmla="*/ 207 w 312"/>
                  <a:gd name="T13" fmla="*/ 486 h 495"/>
                  <a:gd name="T14" fmla="*/ 207 w 312"/>
                  <a:gd name="T15" fmla="*/ 486 h 495"/>
                  <a:gd name="T16" fmla="*/ 184 w 312"/>
                  <a:gd name="T17" fmla="*/ 495 h 495"/>
                  <a:gd name="T18" fmla="*/ 154 w 312"/>
                  <a:gd name="T19" fmla="*/ 469 h 495"/>
                  <a:gd name="T20" fmla="*/ 156 w 312"/>
                  <a:gd name="T21" fmla="*/ 463 h 495"/>
                  <a:gd name="T22" fmla="*/ 156 w 312"/>
                  <a:gd name="T23" fmla="*/ 463 h 495"/>
                  <a:gd name="T24" fmla="*/ 165 w 312"/>
                  <a:gd name="T25" fmla="*/ 415 h 495"/>
                  <a:gd name="T26" fmla="*/ 122 w 312"/>
                  <a:gd name="T27" fmla="*/ 311 h 495"/>
                  <a:gd name="T28" fmla="*/ 122 w 312"/>
                  <a:gd name="T29" fmla="*/ 310 h 495"/>
                  <a:gd name="T30" fmla="*/ 42 w 312"/>
                  <a:gd name="T31" fmla="*/ 264 h 495"/>
                  <a:gd name="T32" fmla="*/ 0 w 312"/>
                  <a:gd name="T33" fmla="*/ 157 h 495"/>
                  <a:gd name="T34" fmla="*/ 156 w 312"/>
                  <a:gd name="T35"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2" h="495">
                    <a:moveTo>
                      <a:pt x="156" y="0"/>
                    </a:moveTo>
                    <a:cubicBezTo>
                      <a:pt x="242" y="0"/>
                      <a:pt x="312" y="72"/>
                      <a:pt x="312" y="159"/>
                    </a:cubicBezTo>
                    <a:cubicBezTo>
                      <a:pt x="312" y="159"/>
                      <a:pt x="312" y="163"/>
                      <a:pt x="312" y="163"/>
                    </a:cubicBezTo>
                    <a:cubicBezTo>
                      <a:pt x="312" y="163"/>
                      <a:pt x="312" y="163"/>
                      <a:pt x="312" y="163"/>
                    </a:cubicBezTo>
                    <a:cubicBezTo>
                      <a:pt x="312" y="283"/>
                      <a:pt x="275" y="389"/>
                      <a:pt x="212" y="480"/>
                    </a:cubicBezTo>
                    <a:cubicBezTo>
                      <a:pt x="210" y="482"/>
                      <a:pt x="209" y="484"/>
                      <a:pt x="207" y="486"/>
                    </a:cubicBezTo>
                    <a:cubicBezTo>
                      <a:pt x="207" y="486"/>
                      <a:pt x="207" y="486"/>
                      <a:pt x="207" y="486"/>
                    </a:cubicBezTo>
                    <a:cubicBezTo>
                      <a:pt x="207" y="486"/>
                      <a:pt x="207" y="486"/>
                      <a:pt x="207" y="486"/>
                    </a:cubicBezTo>
                    <a:cubicBezTo>
                      <a:pt x="201" y="491"/>
                      <a:pt x="193" y="495"/>
                      <a:pt x="184" y="495"/>
                    </a:cubicBezTo>
                    <a:cubicBezTo>
                      <a:pt x="168" y="495"/>
                      <a:pt x="154" y="486"/>
                      <a:pt x="154" y="469"/>
                    </a:cubicBezTo>
                    <a:cubicBezTo>
                      <a:pt x="154" y="465"/>
                      <a:pt x="155" y="463"/>
                      <a:pt x="156" y="463"/>
                    </a:cubicBezTo>
                    <a:cubicBezTo>
                      <a:pt x="156" y="463"/>
                      <a:pt x="156" y="463"/>
                      <a:pt x="156" y="463"/>
                    </a:cubicBezTo>
                    <a:cubicBezTo>
                      <a:pt x="160" y="443"/>
                      <a:pt x="167" y="431"/>
                      <a:pt x="165" y="415"/>
                    </a:cubicBezTo>
                    <a:cubicBezTo>
                      <a:pt x="158" y="374"/>
                      <a:pt x="148" y="339"/>
                      <a:pt x="122" y="311"/>
                    </a:cubicBezTo>
                    <a:cubicBezTo>
                      <a:pt x="122" y="311"/>
                      <a:pt x="122" y="310"/>
                      <a:pt x="122" y="310"/>
                    </a:cubicBezTo>
                    <a:cubicBezTo>
                      <a:pt x="101" y="288"/>
                      <a:pt x="73" y="271"/>
                      <a:pt x="42" y="264"/>
                    </a:cubicBezTo>
                    <a:cubicBezTo>
                      <a:pt x="16" y="236"/>
                      <a:pt x="0" y="198"/>
                      <a:pt x="0" y="157"/>
                    </a:cubicBezTo>
                    <a:cubicBezTo>
                      <a:pt x="0" y="70"/>
                      <a:pt x="70" y="0"/>
                      <a:pt x="156" y="0"/>
                    </a:cubicBezTo>
                    <a:close/>
                  </a:path>
                </a:pathLst>
              </a:custGeom>
              <a:solidFill>
                <a:srgbClr val="B3B3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18" name="Freeform 107"/>
              <p:cNvSpPr/>
              <p:nvPr/>
            </p:nvSpPr>
            <p:spPr bwMode="auto">
              <a:xfrm>
                <a:off x="3933825" y="3319463"/>
                <a:ext cx="1174750" cy="1860550"/>
              </a:xfrm>
              <a:custGeom>
                <a:avLst/>
                <a:gdLst>
                  <a:gd name="T0" fmla="*/ 156 w 312"/>
                  <a:gd name="T1" fmla="*/ 0 h 495"/>
                  <a:gd name="T2" fmla="*/ 312 w 312"/>
                  <a:gd name="T3" fmla="*/ 159 h 495"/>
                  <a:gd name="T4" fmla="*/ 312 w 312"/>
                  <a:gd name="T5" fmla="*/ 163 h 495"/>
                  <a:gd name="T6" fmla="*/ 312 w 312"/>
                  <a:gd name="T7" fmla="*/ 163 h 495"/>
                  <a:gd name="T8" fmla="*/ 212 w 312"/>
                  <a:gd name="T9" fmla="*/ 480 h 495"/>
                  <a:gd name="T10" fmla="*/ 207 w 312"/>
                  <a:gd name="T11" fmla="*/ 486 h 495"/>
                  <a:gd name="T12" fmla="*/ 207 w 312"/>
                  <a:gd name="T13" fmla="*/ 486 h 495"/>
                  <a:gd name="T14" fmla="*/ 207 w 312"/>
                  <a:gd name="T15" fmla="*/ 486 h 495"/>
                  <a:gd name="T16" fmla="*/ 184 w 312"/>
                  <a:gd name="T17" fmla="*/ 495 h 495"/>
                  <a:gd name="T18" fmla="*/ 154 w 312"/>
                  <a:gd name="T19" fmla="*/ 469 h 495"/>
                  <a:gd name="T20" fmla="*/ 156 w 312"/>
                  <a:gd name="T21" fmla="*/ 463 h 495"/>
                  <a:gd name="T22" fmla="*/ 156 w 312"/>
                  <a:gd name="T23" fmla="*/ 463 h 495"/>
                  <a:gd name="T24" fmla="*/ 165 w 312"/>
                  <a:gd name="T25" fmla="*/ 415 h 495"/>
                  <a:gd name="T26" fmla="*/ 122 w 312"/>
                  <a:gd name="T27" fmla="*/ 311 h 495"/>
                  <a:gd name="T28" fmla="*/ 122 w 312"/>
                  <a:gd name="T29" fmla="*/ 310 h 495"/>
                  <a:gd name="T30" fmla="*/ 42 w 312"/>
                  <a:gd name="T31" fmla="*/ 264 h 495"/>
                  <a:gd name="T32" fmla="*/ 0 w 312"/>
                  <a:gd name="T33" fmla="*/ 157 h 495"/>
                  <a:gd name="T34" fmla="*/ 156 w 312"/>
                  <a:gd name="T35"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2" h="495">
                    <a:moveTo>
                      <a:pt x="156" y="0"/>
                    </a:moveTo>
                    <a:cubicBezTo>
                      <a:pt x="242" y="0"/>
                      <a:pt x="312" y="72"/>
                      <a:pt x="312" y="159"/>
                    </a:cubicBezTo>
                    <a:cubicBezTo>
                      <a:pt x="312" y="159"/>
                      <a:pt x="312" y="163"/>
                      <a:pt x="312" y="163"/>
                    </a:cubicBezTo>
                    <a:cubicBezTo>
                      <a:pt x="312" y="163"/>
                      <a:pt x="312" y="163"/>
                      <a:pt x="312" y="163"/>
                    </a:cubicBezTo>
                    <a:cubicBezTo>
                      <a:pt x="312" y="283"/>
                      <a:pt x="275" y="389"/>
                      <a:pt x="212" y="480"/>
                    </a:cubicBezTo>
                    <a:cubicBezTo>
                      <a:pt x="210" y="482"/>
                      <a:pt x="209" y="484"/>
                      <a:pt x="207" y="486"/>
                    </a:cubicBezTo>
                    <a:cubicBezTo>
                      <a:pt x="207" y="486"/>
                      <a:pt x="207" y="486"/>
                      <a:pt x="207" y="486"/>
                    </a:cubicBezTo>
                    <a:cubicBezTo>
                      <a:pt x="207" y="486"/>
                      <a:pt x="207" y="486"/>
                      <a:pt x="207" y="486"/>
                    </a:cubicBezTo>
                    <a:cubicBezTo>
                      <a:pt x="201" y="491"/>
                      <a:pt x="193" y="495"/>
                      <a:pt x="184" y="495"/>
                    </a:cubicBezTo>
                    <a:cubicBezTo>
                      <a:pt x="168" y="495"/>
                      <a:pt x="154" y="486"/>
                      <a:pt x="154" y="469"/>
                    </a:cubicBezTo>
                    <a:cubicBezTo>
                      <a:pt x="154" y="465"/>
                      <a:pt x="155" y="463"/>
                      <a:pt x="156" y="463"/>
                    </a:cubicBezTo>
                    <a:cubicBezTo>
                      <a:pt x="156" y="463"/>
                      <a:pt x="156" y="463"/>
                      <a:pt x="156" y="463"/>
                    </a:cubicBezTo>
                    <a:cubicBezTo>
                      <a:pt x="160" y="443"/>
                      <a:pt x="167" y="431"/>
                      <a:pt x="165" y="415"/>
                    </a:cubicBezTo>
                    <a:cubicBezTo>
                      <a:pt x="158" y="374"/>
                      <a:pt x="148" y="339"/>
                      <a:pt x="122" y="311"/>
                    </a:cubicBezTo>
                    <a:cubicBezTo>
                      <a:pt x="122" y="311"/>
                      <a:pt x="122" y="310"/>
                      <a:pt x="122" y="310"/>
                    </a:cubicBezTo>
                    <a:cubicBezTo>
                      <a:pt x="101" y="288"/>
                      <a:pt x="73" y="271"/>
                      <a:pt x="42" y="264"/>
                    </a:cubicBezTo>
                    <a:cubicBezTo>
                      <a:pt x="16" y="236"/>
                      <a:pt x="0" y="198"/>
                      <a:pt x="0" y="157"/>
                    </a:cubicBezTo>
                    <a:cubicBezTo>
                      <a:pt x="0" y="70"/>
                      <a:pt x="70" y="0"/>
                      <a:pt x="156" y="0"/>
                    </a:cubicBezTo>
                    <a:close/>
                  </a:path>
                </a:pathLst>
              </a:custGeom>
              <a:solidFill>
                <a:srgbClr val="7A0000"/>
              </a:solidFill>
              <a:ln>
                <a:noFill/>
              </a:ln>
            </p:spPr>
            <p:txBody>
              <a:bodyPr vert="horz" wrap="square" lIns="91440" tIns="45720" rIns="91440" bIns="45720" numCol="1" anchor="t" anchorCtr="0" compatLnSpc="1"/>
              <a:lstStyle/>
              <a:p>
                <a:endParaRPr lang="id-ID"/>
              </a:p>
            </p:txBody>
          </p:sp>
          <p:sp>
            <p:nvSpPr>
              <p:cNvPr id="119" name="Freeform 108"/>
              <p:cNvSpPr/>
              <p:nvPr/>
            </p:nvSpPr>
            <p:spPr bwMode="auto">
              <a:xfrm>
                <a:off x="2597150" y="412750"/>
                <a:ext cx="2244725" cy="4105275"/>
              </a:xfrm>
              <a:custGeom>
                <a:avLst/>
                <a:gdLst>
                  <a:gd name="T0" fmla="*/ 298 w 596"/>
                  <a:gd name="T1" fmla="*/ 1092 h 1092"/>
                  <a:gd name="T2" fmla="*/ 159 w 596"/>
                  <a:gd name="T3" fmla="*/ 1092 h 1092"/>
                  <a:gd name="T4" fmla="*/ 21 w 596"/>
                  <a:gd name="T5" fmla="*/ 513 h 1092"/>
                  <a:gd name="T6" fmla="*/ 298 w 596"/>
                  <a:gd name="T7" fmla="*/ 0 h 1092"/>
                  <a:gd name="T8" fmla="*/ 299 w 596"/>
                  <a:gd name="T9" fmla="*/ 0 h 1092"/>
                  <a:gd name="T10" fmla="*/ 575 w 596"/>
                  <a:gd name="T11" fmla="*/ 513 h 1092"/>
                  <a:gd name="T12" fmla="*/ 437 w 596"/>
                  <a:gd name="T13" fmla="*/ 1092 h 1092"/>
                  <a:gd name="T14" fmla="*/ 298 w 596"/>
                  <a:gd name="T15" fmla="*/ 1092 h 10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6" h="1092">
                    <a:moveTo>
                      <a:pt x="298" y="1092"/>
                    </a:moveTo>
                    <a:cubicBezTo>
                      <a:pt x="159" y="1092"/>
                      <a:pt x="159" y="1092"/>
                      <a:pt x="159" y="1092"/>
                    </a:cubicBezTo>
                    <a:cubicBezTo>
                      <a:pt x="31" y="824"/>
                      <a:pt x="21" y="513"/>
                      <a:pt x="21" y="513"/>
                    </a:cubicBezTo>
                    <a:cubicBezTo>
                      <a:pt x="0" y="212"/>
                      <a:pt x="298" y="0"/>
                      <a:pt x="298" y="0"/>
                    </a:cubicBezTo>
                    <a:cubicBezTo>
                      <a:pt x="299" y="0"/>
                      <a:pt x="299" y="0"/>
                      <a:pt x="299" y="0"/>
                    </a:cubicBezTo>
                    <a:cubicBezTo>
                      <a:pt x="299" y="0"/>
                      <a:pt x="596" y="212"/>
                      <a:pt x="575" y="513"/>
                    </a:cubicBezTo>
                    <a:cubicBezTo>
                      <a:pt x="575" y="513"/>
                      <a:pt x="566" y="824"/>
                      <a:pt x="437" y="1092"/>
                    </a:cubicBezTo>
                    <a:lnTo>
                      <a:pt x="298" y="1092"/>
                    </a:lnTo>
                    <a:close/>
                  </a:path>
                </a:pathLst>
              </a:custGeom>
              <a:solidFill>
                <a:srgbClr val="FF6D6D"/>
              </a:solidFill>
              <a:ln>
                <a:noFill/>
              </a:ln>
            </p:spPr>
            <p:txBody>
              <a:bodyPr vert="horz" wrap="square" lIns="91440" tIns="45720" rIns="91440" bIns="45720" numCol="1" anchor="t" anchorCtr="0" compatLnSpc="1"/>
              <a:lstStyle/>
              <a:p>
                <a:endParaRPr lang="id-ID"/>
              </a:p>
            </p:txBody>
          </p:sp>
          <p:sp>
            <p:nvSpPr>
              <p:cNvPr id="120" name="Freeform 109"/>
              <p:cNvSpPr/>
              <p:nvPr/>
            </p:nvSpPr>
            <p:spPr bwMode="auto">
              <a:xfrm>
                <a:off x="2728913" y="2792413"/>
                <a:ext cx="1987550" cy="647700"/>
              </a:xfrm>
              <a:custGeom>
                <a:avLst/>
                <a:gdLst>
                  <a:gd name="T0" fmla="*/ 508 w 528"/>
                  <a:gd name="T1" fmla="*/ 124 h 172"/>
                  <a:gd name="T2" fmla="*/ 528 w 528"/>
                  <a:gd name="T3" fmla="*/ 0 h 172"/>
                  <a:gd name="T4" fmla="*/ 248 w 528"/>
                  <a:gd name="T5" fmla="*/ 66 h 172"/>
                  <a:gd name="T6" fmla="*/ 0 w 528"/>
                  <a:gd name="T7" fmla="*/ 15 h 172"/>
                  <a:gd name="T8" fmla="*/ 21 w 528"/>
                  <a:gd name="T9" fmla="*/ 136 h 172"/>
                  <a:gd name="T10" fmla="*/ 248 w 528"/>
                  <a:gd name="T11" fmla="*/ 172 h 172"/>
                  <a:gd name="T12" fmla="*/ 508 w 528"/>
                  <a:gd name="T13" fmla="*/ 124 h 172"/>
                </a:gdLst>
                <a:ahLst/>
                <a:cxnLst>
                  <a:cxn ang="0">
                    <a:pos x="T0" y="T1"/>
                  </a:cxn>
                  <a:cxn ang="0">
                    <a:pos x="T2" y="T3"/>
                  </a:cxn>
                  <a:cxn ang="0">
                    <a:pos x="T4" y="T5"/>
                  </a:cxn>
                  <a:cxn ang="0">
                    <a:pos x="T6" y="T7"/>
                  </a:cxn>
                  <a:cxn ang="0">
                    <a:pos x="T8" y="T9"/>
                  </a:cxn>
                  <a:cxn ang="0">
                    <a:pos x="T10" y="T11"/>
                  </a:cxn>
                  <a:cxn ang="0">
                    <a:pos x="T12" y="T13"/>
                  </a:cxn>
                </a:cxnLst>
                <a:rect l="0" t="0" r="r" b="b"/>
                <a:pathLst>
                  <a:path w="528" h="172">
                    <a:moveTo>
                      <a:pt x="508" y="124"/>
                    </a:moveTo>
                    <a:cubicBezTo>
                      <a:pt x="517" y="79"/>
                      <a:pt x="524" y="36"/>
                      <a:pt x="528" y="0"/>
                    </a:cubicBezTo>
                    <a:cubicBezTo>
                      <a:pt x="444" y="42"/>
                      <a:pt x="349" y="66"/>
                      <a:pt x="248" y="66"/>
                    </a:cubicBezTo>
                    <a:cubicBezTo>
                      <a:pt x="160" y="66"/>
                      <a:pt x="76" y="48"/>
                      <a:pt x="0" y="15"/>
                    </a:cubicBezTo>
                    <a:cubicBezTo>
                      <a:pt x="5" y="51"/>
                      <a:pt x="12" y="92"/>
                      <a:pt x="21" y="136"/>
                    </a:cubicBezTo>
                    <a:cubicBezTo>
                      <a:pt x="92" y="159"/>
                      <a:pt x="169" y="172"/>
                      <a:pt x="248" y="172"/>
                    </a:cubicBezTo>
                    <a:cubicBezTo>
                      <a:pt x="340" y="172"/>
                      <a:pt x="427" y="155"/>
                      <a:pt x="508" y="124"/>
                    </a:cubicBezTo>
                    <a:close/>
                  </a:path>
                </a:pathLst>
              </a:custGeom>
              <a:solidFill>
                <a:srgbClr val="7A0000"/>
              </a:solidFill>
              <a:ln>
                <a:noFill/>
              </a:ln>
            </p:spPr>
            <p:txBody>
              <a:bodyPr vert="horz" wrap="square" lIns="91440" tIns="45720" rIns="91440" bIns="45720" numCol="1" anchor="t" anchorCtr="0" compatLnSpc="1"/>
              <a:lstStyle/>
              <a:p>
                <a:endParaRPr lang="id-ID"/>
              </a:p>
            </p:txBody>
          </p:sp>
          <p:sp>
            <p:nvSpPr>
              <p:cNvPr id="121" name="Freeform 110"/>
              <p:cNvSpPr/>
              <p:nvPr/>
            </p:nvSpPr>
            <p:spPr bwMode="auto">
              <a:xfrm>
                <a:off x="2668588" y="1962150"/>
                <a:ext cx="2100262" cy="530225"/>
              </a:xfrm>
              <a:custGeom>
                <a:avLst/>
                <a:gdLst>
                  <a:gd name="T0" fmla="*/ 557 w 558"/>
                  <a:gd name="T1" fmla="*/ 80 h 141"/>
                  <a:gd name="T2" fmla="*/ 552 w 558"/>
                  <a:gd name="T3" fmla="*/ 0 h 141"/>
                  <a:gd name="T4" fmla="*/ 278 w 558"/>
                  <a:gd name="T5" fmla="*/ 62 h 141"/>
                  <a:gd name="T6" fmla="*/ 6 w 558"/>
                  <a:gd name="T7" fmla="*/ 1 h 141"/>
                  <a:gd name="T8" fmla="*/ 2 w 558"/>
                  <a:gd name="T9" fmla="*/ 92 h 141"/>
                  <a:gd name="T10" fmla="*/ 264 w 558"/>
                  <a:gd name="T11" fmla="*/ 141 h 141"/>
                  <a:gd name="T12" fmla="*/ 557 w 558"/>
                  <a:gd name="T13" fmla="*/ 80 h 141"/>
                </a:gdLst>
                <a:ahLst/>
                <a:cxnLst>
                  <a:cxn ang="0">
                    <a:pos x="T0" y="T1"/>
                  </a:cxn>
                  <a:cxn ang="0">
                    <a:pos x="T2" y="T3"/>
                  </a:cxn>
                  <a:cxn ang="0">
                    <a:pos x="T4" y="T5"/>
                  </a:cxn>
                  <a:cxn ang="0">
                    <a:pos x="T6" y="T7"/>
                  </a:cxn>
                  <a:cxn ang="0">
                    <a:pos x="T8" y="T9"/>
                  </a:cxn>
                  <a:cxn ang="0">
                    <a:pos x="T10" y="T11"/>
                  </a:cxn>
                  <a:cxn ang="0">
                    <a:pos x="T12" y="T13"/>
                  </a:cxn>
                </a:cxnLst>
                <a:rect l="0" t="0" r="r" b="b"/>
                <a:pathLst>
                  <a:path w="558" h="141">
                    <a:moveTo>
                      <a:pt x="557" y="80"/>
                    </a:moveTo>
                    <a:cubicBezTo>
                      <a:pt x="558" y="53"/>
                      <a:pt x="556" y="26"/>
                      <a:pt x="552" y="0"/>
                    </a:cubicBezTo>
                    <a:cubicBezTo>
                      <a:pt x="469" y="40"/>
                      <a:pt x="376" y="62"/>
                      <a:pt x="278" y="62"/>
                    </a:cubicBezTo>
                    <a:cubicBezTo>
                      <a:pt x="181" y="62"/>
                      <a:pt x="88" y="40"/>
                      <a:pt x="6" y="1"/>
                    </a:cubicBezTo>
                    <a:cubicBezTo>
                      <a:pt x="2" y="31"/>
                      <a:pt x="0" y="61"/>
                      <a:pt x="2" y="92"/>
                    </a:cubicBezTo>
                    <a:cubicBezTo>
                      <a:pt x="84" y="123"/>
                      <a:pt x="172" y="141"/>
                      <a:pt x="264" y="141"/>
                    </a:cubicBezTo>
                    <a:cubicBezTo>
                      <a:pt x="368" y="141"/>
                      <a:pt x="467" y="119"/>
                      <a:pt x="557" y="80"/>
                    </a:cubicBezTo>
                    <a:close/>
                  </a:path>
                </a:pathLst>
              </a:custGeom>
              <a:solidFill>
                <a:srgbClr val="7A0000"/>
              </a:solidFill>
              <a:ln>
                <a:noFill/>
              </a:ln>
            </p:spPr>
            <p:txBody>
              <a:bodyPr vert="horz" wrap="square" lIns="91440" tIns="45720" rIns="91440" bIns="45720" numCol="1" anchor="t" anchorCtr="0" compatLnSpc="1"/>
              <a:lstStyle/>
              <a:p>
                <a:endParaRPr lang="id-ID"/>
              </a:p>
            </p:txBody>
          </p:sp>
          <p:sp>
            <p:nvSpPr>
              <p:cNvPr id="122" name="Oval 111"/>
              <p:cNvSpPr>
                <a:spLocks noChangeArrowheads="1"/>
              </p:cNvSpPr>
              <p:nvPr/>
            </p:nvSpPr>
            <p:spPr bwMode="auto">
              <a:xfrm>
                <a:off x="3587750" y="2214563"/>
                <a:ext cx="255587" cy="255588"/>
              </a:xfrm>
              <a:prstGeom prst="ellipse">
                <a:avLst/>
              </a:prstGeom>
              <a:solidFill>
                <a:srgbClr val="B3B3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23" name="Oval 112"/>
              <p:cNvSpPr>
                <a:spLocks noChangeArrowheads="1"/>
              </p:cNvSpPr>
              <p:nvPr/>
            </p:nvSpPr>
            <p:spPr bwMode="auto">
              <a:xfrm>
                <a:off x="3587750" y="2214563"/>
                <a:ext cx="255587" cy="255588"/>
              </a:xfrm>
              <a:prstGeom prst="ellipse">
                <a:avLst/>
              </a:prstGeom>
              <a:solidFill>
                <a:srgbClr val="B3B3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24" name="Oval 113"/>
              <p:cNvSpPr>
                <a:spLocks noChangeArrowheads="1"/>
              </p:cNvSpPr>
              <p:nvPr/>
            </p:nvSpPr>
            <p:spPr bwMode="auto">
              <a:xfrm>
                <a:off x="3587750" y="2214563"/>
                <a:ext cx="255587" cy="255588"/>
              </a:xfrm>
              <a:prstGeom prst="ellipse">
                <a:avLst/>
              </a:prstGeom>
              <a:solidFill>
                <a:srgbClr val="BFBFBF"/>
              </a:solidFill>
              <a:ln>
                <a:noFill/>
              </a:ln>
            </p:spPr>
            <p:txBody>
              <a:bodyPr vert="horz" wrap="square" lIns="91440" tIns="45720" rIns="91440" bIns="45720" numCol="1" anchor="t" anchorCtr="0" compatLnSpc="1"/>
              <a:lstStyle/>
              <a:p>
                <a:endParaRPr lang="id-ID"/>
              </a:p>
            </p:txBody>
          </p:sp>
          <p:sp>
            <p:nvSpPr>
              <p:cNvPr id="125" name="Oval 114"/>
              <p:cNvSpPr>
                <a:spLocks noChangeArrowheads="1"/>
              </p:cNvSpPr>
              <p:nvPr/>
            </p:nvSpPr>
            <p:spPr bwMode="auto">
              <a:xfrm>
                <a:off x="3602038" y="2635250"/>
                <a:ext cx="207962" cy="203200"/>
              </a:xfrm>
              <a:prstGeom prst="ellipse">
                <a:avLst/>
              </a:prstGeom>
              <a:solidFill>
                <a:srgbClr val="B3B3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26" name="Oval 115"/>
              <p:cNvSpPr>
                <a:spLocks noChangeArrowheads="1"/>
              </p:cNvSpPr>
              <p:nvPr/>
            </p:nvSpPr>
            <p:spPr bwMode="auto">
              <a:xfrm>
                <a:off x="3602038" y="2635250"/>
                <a:ext cx="207962" cy="203200"/>
              </a:xfrm>
              <a:prstGeom prst="ellipse">
                <a:avLst/>
              </a:prstGeom>
              <a:solidFill>
                <a:srgbClr val="B3B3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27" name="Oval 116"/>
              <p:cNvSpPr>
                <a:spLocks noChangeArrowheads="1"/>
              </p:cNvSpPr>
              <p:nvPr/>
            </p:nvSpPr>
            <p:spPr bwMode="auto">
              <a:xfrm>
                <a:off x="3602038" y="2635250"/>
                <a:ext cx="207962" cy="203200"/>
              </a:xfrm>
              <a:prstGeom prst="ellipse">
                <a:avLst/>
              </a:prstGeom>
              <a:solidFill>
                <a:srgbClr val="BFBFBF"/>
              </a:solidFill>
              <a:ln>
                <a:noFill/>
              </a:ln>
            </p:spPr>
            <p:txBody>
              <a:bodyPr vert="horz" wrap="square" lIns="91440" tIns="45720" rIns="91440" bIns="45720" numCol="1" anchor="t" anchorCtr="0" compatLnSpc="1"/>
              <a:lstStyle/>
              <a:p>
                <a:endParaRPr lang="id-ID"/>
              </a:p>
            </p:txBody>
          </p:sp>
          <p:sp>
            <p:nvSpPr>
              <p:cNvPr id="128" name="Oval 117"/>
              <p:cNvSpPr>
                <a:spLocks noChangeArrowheads="1"/>
              </p:cNvSpPr>
              <p:nvPr/>
            </p:nvSpPr>
            <p:spPr bwMode="auto">
              <a:xfrm>
                <a:off x="3602038" y="2987675"/>
                <a:ext cx="207962" cy="203200"/>
              </a:xfrm>
              <a:prstGeom prst="ellipse">
                <a:avLst/>
              </a:prstGeom>
              <a:solidFill>
                <a:srgbClr val="B3B3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29" name="Oval 118"/>
              <p:cNvSpPr>
                <a:spLocks noChangeArrowheads="1"/>
              </p:cNvSpPr>
              <p:nvPr/>
            </p:nvSpPr>
            <p:spPr bwMode="auto">
              <a:xfrm>
                <a:off x="3602038" y="2987675"/>
                <a:ext cx="207962" cy="203200"/>
              </a:xfrm>
              <a:prstGeom prst="ellipse">
                <a:avLst/>
              </a:prstGeom>
              <a:solidFill>
                <a:srgbClr val="B3B3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30" name="Oval 119"/>
              <p:cNvSpPr>
                <a:spLocks noChangeArrowheads="1"/>
              </p:cNvSpPr>
              <p:nvPr/>
            </p:nvSpPr>
            <p:spPr bwMode="auto">
              <a:xfrm>
                <a:off x="3602038" y="2987675"/>
                <a:ext cx="207962" cy="203200"/>
              </a:xfrm>
              <a:prstGeom prst="ellipse">
                <a:avLst/>
              </a:prstGeom>
              <a:solidFill>
                <a:srgbClr val="BFBFBF"/>
              </a:solidFill>
              <a:ln>
                <a:noFill/>
              </a:ln>
            </p:spPr>
            <p:txBody>
              <a:bodyPr vert="horz" wrap="square" lIns="91440" tIns="45720" rIns="91440" bIns="45720" numCol="1" anchor="t" anchorCtr="0" compatLnSpc="1"/>
              <a:lstStyle/>
              <a:p>
                <a:endParaRPr lang="id-ID"/>
              </a:p>
            </p:txBody>
          </p:sp>
          <p:sp>
            <p:nvSpPr>
              <p:cNvPr id="131" name="Freeform 120"/>
              <p:cNvSpPr/>
              <p:nvPr/>
            </p:nvSpPr>
            <p:spPr bwMode="auto">
              <a:xfrm>
                <a:off x="3568700" y="3319463"/>
                <a:ext cx="293687" cy="1863725"/>
              </a:xfrm>
              <a:custGeom>
                <a:avLst/>
                <a:gdLst>
                  <a:gd name="T0" fmla="*/ 77 w 78"/>
                  <a:gd name="T1" fmla="*/ 48 h 496"/>
                  <a:gd name="T2" fmla="*/ 78 w 78"/>
                  <a:gd name="T3" fmla="*/ 39 h 496"/>
                  <a:gd name="T4" fmla="*/ 39 w 78"/>
                  <a:gd name="T5" fmla="*/ 0 h 496"/>
                  <a:gd name="T6" fmla="*/ 0 w 78"/>
                  <a:gd name="T7" fmla="*/ 40 h 496"/>
                  <a:gd name="T8" fmla="*/ 18 w 78"/>
                  <a:gd name="T9" fmla="*/ 475 h 496"/>
                  <a:gd name="T10" fmla="*/ 19 w 78"/>
                  <a:gd name="T11" fmla="*/ 475 h 496"/>
                  <a:gd name="T12" fmla="*/ 19 w 78"/>
                  <a:gd name="T13" fmla="*/ 475 h 496"/>
                  <a:gd name="T14" fmla="*/ 40 w 78"/>
                  <a:gd name="T15" fmla="*/ 496 h 496"/>
                  <a:gd name="T16" fmla="*/ 61 w 78"/>
                  <a:gd name="T17" fmla="*/ 475 h 496"/>
                  <a:gd name="T18" fmla="*/ 61 w 78"/>
                  <a:gd name="T19" fmla="*/ 475 h 496"/>
                  <a:gd name="T20" fmla="*/ 61 w 78"/>
                  <a:gd name="T21" fmla="*/ 475 h 496"/>
                  <a:gd name="T22" fmla="*/ 77 w 78"/>
                  <a:gd name="T23" fmla="*/ 48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496">
                    <a:moveTo>
                      <a:pt x="77" y="48"/>
                    </a:moveTo>
                    <a:cubicBezTo>
                      <a:pt x="77" y="45"/>
                      <a:pt x="78" y="42"/>
                      <a:pt x="78" y="39"/>
                    </a:cubicBezTo>
                    <a:cubicBezTo>
                      <a:pt x="78" y="18"/>
                      <a:pt x="60" y="0"/>
                      <a:pt x="39" y="0"/>
                    </a:cubicBezTo>
                    <a:cubicBezTo>
                      <a:pt x="17" y="0"/>
                      <a:pt x="0" y="18"/>
                      <a:pt x="0" y="40"/>
                    </a:cubicBezTo>
                    <a:cubicBezTo>
                      <a:pt x="18" y="475"/>
                      <a:pt x="18" y="475"/>
                      <a:pt x="18" y="475"/>
                    </a:cubicBezTo>
                    <a:cubicBezTo>
                      <a:pt x="19" y="475"/>
                      <a:pt x="19" y="475"/>
                      <a:pt x="19" y="475"/>
                    </a:cubicBezTo>
                    <a:cubicBezTo>
                      <a:pt x="19" y="475"/>
                      <a:pt x="19" y="475"/>
                      <a:pt x="19" y="475"/>
                    </a:cubicBezTo>
                    <a:cubicBezTo>
                      <a:pt x="19" y="487"/>
                      <a:pt x="29" y="496"/>
                      <a:pt x="40" y="496"/>
                    </a:cubicBezTo>
                    <a:cubicBezTo>
                      <a:pt x="52" y="496"/>
                      <a:pt x="61" y="487"/>
                      <a:pt x="61" y="475"/>
                    </a:cubicBezTo>
                    <a:cubicBezTo>
                      <a:pt x="61" y="475"/>
                      <a:pt x="61" y="475"/>
                      <a:pt x="61" y="475"/>
                    </a:cubicBezTo>
                    <a:cubicBezTo>
                      <a:pt x="61" y="475"/>
                      <a:pt x="61" y="475"/>
                      <a:pt x="61" y="475"/>
                    </a:cubicBezTo>
                    <a:lnTo>
                      <a:pt x="77" y="48"/>
                    </a:lnTo>
                    <a:close/>
                  </a:path>
                </a:pathLst>
              </a:custGeom>
              <a:solidFill>
                <a:srgbClr val="7A0000"/>
              </a:solidFill>
              <a:ln>
                <a:noFill/>
              </a:ln>
            </p:spPr>
            <p:txBody>
              <a:bodyPr vert="horz" wrap="square" lIns="91440" tIns="45720" rIns="91440" bIns="45720" numCol="1" anchor="t" anchorCtr="0" compatLnSpc="1"/>
              <a:lstStyle/>
              <a:p>
                <a:endParaRPr lang="id-ID"/>
              </a:p>
            </p:txBody>
          </p:sp>
          <p:sp>
            <p:nvSpPr>
              <p:cNvPr id="132" name="Oval 121"/>
              <p:cNvSpPr>
                <a:spLocks noChangeArrowheads="1"/>
              </p:cNvSpPr>
              <p:nvPr/>
            </p:nvSpPr>
            <p:spPr bwMode="auto">
              <a:xfrm>
                <a:off x="3360738" y="1187450"/>
                <a:ext cx="735012" cy="7334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33" name="Freeform 122"/>
              <p:cNvSpPr>
                <a:spLocks noEditPoints="1"/>
              </p:cNvSpPr>
              <p:nvPr/>
            </p:nvSpPr>
            <p:spPr bwMode="auto">
              <a:xfrm>
                <a:off x="3319463" y="1157288"/>
                <a:ext cx="790575" cy="790575"/>
              </a:xfrm>
              <a:custGeom>
                <a:avLst/>
                <a:gdLst>
                  <a:gd name="T0" fmla="*/ 105 w 210"/>
                  <a:gd name="T1" fmla="*/ 0 h 210"/>
                  <a:gd name="T2" fmla="*/ 0 w 210"/>
                  <a:gd name="T3" fmla="*/ 105 h 210"/>
                  <a:gd name="T4" fmla="*/ 105 w 210"/>
                  <a:gd name="T5" fmla="*/ 210 h 210"/>
                  <a:gd name="T6" fmla="*/ 210 w 210"/>
                  <a:gd name="T7" fmla="*/ 105 h 210"/>
                  <a:gd name="T8" fmla="*/ 105 w 210"/>
                  <a:gd name="T9" fmla="*/ 0 h 210"/>
                  <a:gd name="T10" fmla="*/ 105 w 210"/>
                  <a:gd name="T11" fmla="*/ 193 h 210"/>
                  <a:gd name="T12" fmla="*/ 17 w 210"/>
                  <a:gd name="T13" fmla="*/ 105 h 210"/>
                  <a:gd name="T14" fmla="*/ 105 w 210"/>
                  <a:gd name="T15" fmla="*/ 18 h 210"/>
                  <a:gd name="T16" fmla="*/ 192 w 210"/>
                  <a:gd name="T17" fmla="*/ 105 h 210"/>
                  <a:gd name="T18" fmla="*/ 105 w 210"/>
                  <a:gd name="T19" fmla="*/ 19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0" h="210">
                    <a:moveTo>
                      <a:pt x="105" y="0"/>
                    </a:moveTo>
                    <a:cubicBezTo>
                      <a:pt x="47" y="0"/>
                      <a:pt x="0" y="47"/>
                      <a:pt x="0" y="105"/>
                    </a:cubicBezTo>
                    <a:cubicBezTo>
                      <a:pt x="0" y="163"/>
                      <a:pt x="47" y="210"/>
                      <a:pt x="105" y="210"/>
                    </a:cubicBezTo>
                    <a:cubicBezTo>
                      <a:pt x="163" y="210"/>
                      <a:pt x="210" y="163"/>
                      <a:pt x="210" y="105"/>
                    </a:cubicBezTo>
                    <a:cubicBezTo>
                      <a:pt x="210" y="47"/>
                      <a:pt x="163" y="0"/>
                      <a:pt x="105" y="0"/>
                    </a:cubicBezTo>
                    <a:close/>
                    <a:moveTo>
                      <a:pt x="105" y="193"/>
                    </a:moveTo>
                    <a:cubicBezTo>
                      <a:pt x="56" y="193"/>
                      <a:pt x="17" y="154"/>
                      <a:pt x="17" y="105"/>
                    </a:cubicBezTo>
                    <a:cubicBezTo>
                      <a:pt x="17" y="57"/>
                      <a:pt x="56" y="18"/>
                      <a:pt x="105" y="18"/>
                    </a:cubicBezTo>
                    <a:cubicBezTo>
                      <a:pt x="153" y="18"/>
                      <a:pt x="192" y="57"/>
                      <a:pt x="192" y="105"/>
                    </a:cubicBezTo>
                    <a:cubicBezTo>
                      <a:pt x="192" y="154"/>
                      <a:pt x="153" y="193"/>
                      <a:pt x="105" y="193"/>
                    </a:cubicBezTo>
                    <a:close/>
                  </a:path>
                </a:pathLst>
              </a:custGeom>
              <a:solidFill>
                <a:srgbClr val="7A0000"/>
              </a:solidFill>
              <a:ln>
                <a:noFill/>
              </a:ln>
            </p:spPr>
            <p:txBody>
              <a:bodyPr vert="horz" wrap="square" lIns="91440" tIns="45720" rIns="91440" bIns="45720" numCol="1" anchor="t" anchorCtr="0" compatLnSpc="1"/>
              <a:lstStyle/>
              <a:p>
                <a:endParaRPr lang="id-ID"/>
              </a:p>
            </p:txBody>
          </p:sp>
        </p:grpSp>
      </p:grpSp>
      <p:grpSp>
        <p:nvGrpSpPr>
          <p:cNvPr id="137" name="Group 399"/>
          <p:cNvGrpSpPr/>
          <p:nvPr/>
        </p:nvGrpSpPr>
        <p:grpSpPr>
          <a:xfrm>
            <a:off x="9531331" y="1191099"/>
            <a:ext cx="2319037" cy="2253591"/>
            <a:chOff x="3690938" y="436563"/>
            <a:chExt cx="5264150" cy="5114925"/>
          </a:xfrm>
        </p:grpSpPr>
        <p:sp>
          <p:nvSpPr>
            <p:cNvPr id="138" name="Freeform 400"/>
            <p:cNvSpPr>
              <a:spLocks noEditPoints="1"/>
            </p:cNvSpPr>
            <p:nvPr/>
          </p:nvSpPr>
          <p:spPr bwMode="auto">
            <a:xfrm>
              <a:off x="3690938" y="436563"/>
              <a:ext cx="5264150" cy="5114925"/>
            </a:xfrm>
            <a:custGeom>
              <a:avLst/>
              <a:gdLst>
                <a:gd name="T0" fmla="*/ 2355 w 2519"/>
                <a:gd name="T1" fmla="*/ 1508 h 2448"/>
                <a:gd name="T2" fmla="*/ 2189 w 2519"/>
                <a:gd name="T3" fmla="*/ 1879 h 2448"/>
                <a:gd name="T4" fmla="*/ 2175 w 2519"/>
                <a:gd name="T5" fmla="*/ 1942 h 2448"/>
                <a:gd name="T6" fmla="*/ 2012 w 2519"/>
                <a:gd name="T7" fmla="*/ 2110 h 2448"/>
                <a:gd name="T8" fmla="*/ 1952 w 2519"/>
                <a:gd name="T9" fmla="*/ 2246 h 2448"/>
                <a:gd name="T10" fmla="*/ 1892 w 2519"/>
                <a:gd name="T11" fmla="*/ 2214 h 2448"/>
                <a:gd name="T12" fmla="*/ 1571 w 2519"/>
                <a:gd name="T13" fmla="*/ 2367 h 2448"/>
                <a:gd name="T14" fmla="*/ 1499 w 2519"/>
                <a:gd name="T15" fmla="*/ 2401 h 2448"/>
                <a:gd name="T16" fmla="*/ 1365 w 2519"/>
                <a:gd name="T17" fmla="*/ 2378 h 2448"/>
                <a:gd name="T18" fmla="*/ 856 w 2519"/>
                <a:gd name="T19" fmla="*/ 2171 h 2448"/>
                <a:gd name="T20" fmla="*/ 337 w 2519"/>
                <a:gd name="T21" fmla="*/ 775 h 2448"/>
                <a:gd name="T22" fmla="*/ 1155 w 2519"/>
                <a:gd name="T23" fmla="*/ 132 h 2448"/>
                <a:gd name="T24" fmla="*/ 1223 w 2519"/>
                <a:gd name="T25" fmla="*/ 75 h 2448"/>
                <a:gd name="T26" fmla="*/ 1380 w 2519"/>
                <a:gd name="T27" fmla="*/ 119 h 2448"/>
                <a:gd name="T28" fmla="*/ 1517 w 2519"/>
                <a:gd name="T29" fmla="*/ 98 h 2448"/>
                <a:gd name="T30" fmla="*/ 1927 w 2519"/>
                <a:gd name="T31" fmla="*/ 444 h 2448"/>
                <a:gd name="T32" fmla="*/ 2125 w 2519"/>
                <a:gd name="T33" fmla="*/ 591 h 2448"/>
                <a:gd name="T34" fmla="*/ 2125 w 2519"/>
                <a:gd name="T35" fmla="*/ 591 h 2448"/>
                <a:gd name="T36" fmla="*/ 1690 w 2519"/>
                <a:gd name="T37" fmla="*/ 393 h 2448"/>
                <a:gd name="T38" fmla="*/ 195 w 2519"/>
                <a:gd name="T39" fmla="*/ 1086 h 2448"/>
                <a:gd name="T40" fmla="*/ 163 w 2519"/>
                <a:gd name="T41" fmla="*/ 1009 h 2448"/>
                <a:gd name="T42" fmla="*/ 201 w 2519"/>
                <a:gd name="T43" fmla="*/ 764 h 2448"/>
                <a:gd name="T44" fmla="*/ 337 w 2519"/>
                <a:gd name="T45" fmla="*/ 775 h 2448"/>
                <a:gd name="T46" fmla="*/ 1384 w 2519"/>
                <a:gd name="T47" fmla="*/ 66 h 2448"/>
                <a:gd name="T48" fmla="*/ 1147 w 2519"/>
                <a:gd name="T49" fmla="*/ 0 h 2448"/>
                <a:gd name="T50" fmla="*/ 1064 w 2519"/>
                <a:gd name="T51" fmla="*/ 79 h 2448"/>
                <a:gd name="T52" fmla="*/ 141 w 2519"/>
                <a:gd name="T53" fmla="*/ 925 h 2448"/>
                <a:gd name="T54" fmla="*/ 83 w 2519"/>
                <a:gd name="T55" fmla="*/ 1247 h 2448"/>
                <a:gd name="T56" fmla="*/ 1468 w 2519"/>
                <a:gd name="T57" fmla="*/ 2434 h 2448"/>
                <a:gd name="T58" fmla="*/ 1476 w 2519"/>
                <a:gd name="T59" fmla="*/ 2447 h 2448"/>
                <a:gd name="T60" fmla="*/ 1604 w 2519"/>
                <a:gd name="T61" fmla="*/ 2447 h 2448"/>
                <a:gd name="T62" fmla="*/ 1599 w 2519"/>
                <a:gd name="T63" fmla="*/ 2406 h 2448"/>
                <a:gd name="T64" fmla="*/ 1941 w 2519"/>
                <a:gd name="T65" fmla="*/ 2315 h 2448"/>
                <a:gd name="T66" fmla="*/ 2028 w 2519"/>
                <a:gd name="T67" fmla="*/ 2212 h 2448"/>
                <a:gd name="T68" fmla="*/ 2102 w 2519"/>
                <a:gd name="T69" fmla="*/ 2227 h 2448"/>
                <a:gd name="T70" fmla="*/ 2154 w 2519"/>
                <a:gd name="T71" fmla="*/ 2075 h 2448"/>
                <a:gd name="T72" fmla="*/ 2198 w 2519"/>
                <a:gd name="T73" fmla="*/ 2030 h 2448"/>
                <a:gd name="T74" fmla="*/ 2252 w 2519"/>
                <a:gd name="T75" fmla="*/ 1939 h 2448"/>
                <a:gd name="T76" fmla="*/ 2274 w 2519"/>
                <a:gd name="T77" fmla="*/ 1943 h 2448"/>
                <a:gd name="T78" fmla="*/ 2480 w 2519"/>
                <a:gd name="T79" fmla="*/ 1372 h 2448"/>
                <a:gd name="T80" fmla="*/ 2465 w 2519"/>
                <a:gd name="T81" fmla="*/ 883 h 2448"/>
                <a:gd name="T82" fmla="*/ 1600 w 2519"/>
                <a:gd name="T83" fmla="*/ 96 h 2448"/>
                <a:gd name="T84" fmla="*/ 1553 w 2519"/>
                <a:gd name="T85" fmla="*/ 0 h 2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19" h="2448">
                  <a:moveTo>
                    <a:pt x="2355" y="1508"/>
                  </a:moveTo>
                  <a:cubicBezTo>
                    <a:pt x="2355" y="1508"/>
                    <a:pt x="2355" y="1508"/>
                    <a:pt x="2355" y="1508"/>
                  </a:cubicBezTo>
                  <a:cubicBezTo>
                    <a:pt x="2355" y="1508"/>
                    <a:pt x="2355" y="1508"/>
                    <a:pt x="2355" y="1508"/>
                  </a:cubicBezTo>
                  <a:cubicBezTo>
                    <a:pt x="2306" y="1653"/>
                    <a:pt x="2250" y="1775"/>
                    <a:pt x="2189" y="1879"/>
                  </a:cubicBezTo>
                  <a:cubicBezTo>
                    <a:pt x="2192" y="1882"/>
                    <a:pt x="2194" y="1884"/>
                    <a:pt x="2196" y="1887"/>
                  </a:cubicBezTo>
                  <a:cubicBezTo>
                    <a:pt x="2207" y="1908"/>
                    <a:pt x="2188" y="1927"/>
                    <a:pt x="2175" y="1942"/>
                  </a:cubicBezTo>
                  <a:cubicBezTo>
                    <a:pt x="2155" y="1964"/>
                    <a:pt x="2132" y="1984"/>
                    <a:pt x="2108" y="2000"/>
                  </a:cubicBezTo>
                  <a:cubicBezTo>
                    <a:pt x="2077" y="2040"/>
                    <a:pt x="2045" y="2077"/>
                    <a:pt x="2012" y="2110"/>
                  </a:cubicBezTo>
                  <a:cubicBezTo>
                    <a:pt x="2018" y="2127"/>
                    <a:pt x="2022" y="2147"/>
                    <a:pt x="2023" y="2159"/>
                  </a:cubicBezTo>
                  <a:cubicBezTo>
                    <a:pt x="2003" y="2188"/>
                    <a:pt x="1975" y="2216"/>
                    <a:pt x="1952" y="2246"/>
                  </a:cubicBezTo>
                  <a:cubicBezTo>
                    <a:pt x="1950" y="2246"/>
                    <a:pt x="1948" y="2247"/>
                    <a:pt x="1946" y="2247"/>
                  </a:cubicBezTo>
                  <a:cubicBezTo>
                    <a:pt x="1927" y="2247"/>
                    <a:pt x="1909" y="2229"/>
                    <a:pt x="1892" y="2214"/>
                  </a:cubicBezTo>
                  <a:cubicBezTo>
                    <a:pt x="1791" y="2286"/>
                    <a:pt x="1685" y="2330"/>
                    <a:pt x="1579" y="2354"/>
                  </a:cubicBezTo>
                  <a:cubicBezTo>
                    <a:pt x="1578" y="2359"/>
                    <a:pt x="1575" y="2363"/>
                    <a:pt x="1571" y="2367"/>
                  </a:cubicBezTo>
                  <a:cubicBezTo>
                    <a:pt x="1554" y="2383"/>
                    <a:pt x="1531" y="2401"/>
                    <a:pt x="1507" y="2401"/>
                  </a:cubicBezTo>
                  <a:cubicBezTo>
                    <a:pt x="1504" y="2401"/>
                    <a:pt x="1502" y="2401"/>
                    <a:pt x="1499" y="2401"/>
                  </a:cubicBezTo>
                  <a:cubicBezTo>
                    <a:pt x="1485" y="2395"/>
                    <a:pt x="1475" y="2383"/>
                    <a:pt x="1464" y="2373"/>
                  </a:cubicBezTo>
                  <a:cubicBezTo>
                    <a:pt x="1431" y="2376"/>
                    <a:pt x="1397" y="2378"/>
                    <a:pt x="1365" y="2378"/>
                  </a:cubicBezTo>
                  <a:cubicBezTo>
                    <a:pt x="957" y="2378"/>
                    <a:pt x="601" y="2145"/>
                    <a:pt x="601" y="2145"/>
                  </a:cubicBezTo>
                  <a:cubicBezTo>
                    <a:pt x="690" y="2163"/>
                    <a:pt x="775" y="2171"/>
                    <a:pt x="856" y="2171"/>
                  </a:cubicBezTo>
                  <a:cubicBezTo>
                    <a:pt x="1389" y="2171"/>
                    <a:pt x="1784" y="1817"/>
                    <a:pt x="2355" y="1508"/>
                  </a:cubicBezTo>
                  <a:moveTo>
                    <a:pt x="337" y="775"/>
                  </a:moveTo>
                  <a:cubicBezTo>
                    <a:pt x="448" y="577"/>
                    <a:pt x="616" y="355"/>
                    <a:pt x="860" y="216"/>
                  </a:cubicBezTo>
                  <a:cubicBezTo>
                    <a:pt x="956" y="161"/>
                    <a:pt x="1056" y="136"/>
                    <a:pt x="1155" y="132"/>
                  </a:cubicBezTo>
                  <a:cubicBezTo>
                    <a:pt x="1177" y="110"/>
                    <a:pt x="1192" y="76"/>
                    <a:pt x="1222" y="75"/>
                  </a:cubicBezTo>
                  <a:cubicBezTo>
                    <a:pt x="1222" y="75"/>
                    <a:pt x="1223" y="75"/>
                    <a:pt x="1223" y="75"/>
                  </a:cubicBezTo>
                  <a:cubicBezTo>
                    <a:pt x="1228" y="75"/>
                    <a:pt x="1234" y="76"/>
                    <a:pt x="1239" y="78"/>
                  </a:cubicBezTo>
                  <a:cubicBezTo>
                    <a:pt x="1287" y="90"/>
                    <a:pt x="1331" y="119"/>
                    <a:pt x="1380" y="119"/>
                  </a:cubicBezTo>
                  <a:cubicBezTo>
                    <a:pt x="1387" y="119"/>
                    <a:pt x="1393" y="119"/>
                    <a:pt x="1400" y="117"/>
                  </a:cubicBezTo>
                  <a:cubicBezTo>
                    <a:pt x="1439" y="115"/>
                    <a:pt x="1480" y="116"/>
                    <a:pt x="1517" y="98"/>
                  </a:cubicBezTo>
                  <a:cubicBezTo>
                    <a:pt x="1553" y="117"/>
                    <a:pt x="1536" y="169"/>
                    <a:pt x="1532" y="201"/>
                  </a:cubicBezTo>
                  <a:cubicBezTo>
                    <a:pt x="1629" y="239"/>
                    <a:pt x="1789" y="345"/>
                    <a:pt x="1927" y="444"/>
                  </a:cubicBezTo>
                  <a:cubicBezTo>
                    <a:pt x="1953" y="457"/>
                    <a:pt x="1979" y="473"/>
                    <a:pt x="2002" y="492"/>
                  </a:cubicBezTo>
                  <a:cubicBezTo>
                    <a:pt x="2055" y="534"/>
                    <a:pt x="2095" y="567"/>
                    <a:pt x="2125" y="591"/>
                  </a:cubicBezTo>
                  <a:cubicBezTo>
                    <a:pt x="2169" y="625"/>
                    <a:pt x="2197" y="646"/>
                    <a:pt x="2196" y="646"/>
                  </a:cubicBezTo>
                  <a:cubicBezTo>
                    <a:pt x="2196" y="646"/>
                    <a:pt x="2174" y="630"/>
                    <a:pt x="2125" y="591"/>
                  </a:cubicBezTo>
                  <a:cubicBezTo>
                    <a:pt x="2076" y="553"/>
                    <a:pt x="2005" y="499"/>
                    <a:pt x="1927" y="444"/>
                  </a:cubicBezTo>
                  <a:cubicBezTo>
                    <a:pt x="1856" y="408"/>
                    <a:pt x="1776" y="393"/>
                    <a:pt x="1690" y="393"/>
                  </a:cubicBezTo>
                  <a:cubicBezTo>
                    <a:pt x="1074" y="393"/>
                    <a:pt x="159" y="1197"/>
                    <a:pt x="159" y="1197"/>
                  </a:cubicBezTo>
                  <a:cubicBezTo>
                    <a:pt x="159" y="1197"/>
                    <a:pt x="170" y="1155"/>
                    <a:pt x="195" y="1086"/>
                  </a:cubicBezTo>
                  <a:cubicBezTo>
                    <a:pt x="191" y="1085"/>
                    <a:pt x="186" y="1084"/>
                    <a:pt x="181" y="1083"/>
                  </a:cubicBezTo>
                  <a:cubicBezTo>
                    <a:pt x="135" y="1082"/>
                    <a:pt x="122" y="1031"/>
                    <a:pt x="163" y="1009"/>
                  </a:cubicBezTo>
                  <a:cubicBezTo>
                    <a:pt x="202" y="973"/>
                    <a:pt x="214" y="913"/>
                    <a:pt x="191" y="865"/>
                  </a:cubicBezTo>
                  <a:cubicBezTo>
                    <a:pt x="171" y="834"/>
                    <a:pt x="150" y="778"/>
                    <a:pt x="201" y="764"/>
                  </a:cubicBezTo>
                  <a:cubicBezTo>
                    <a:pt x="203" y="764"/>
                    <a:pt x="206" y="764"/>
                    <a:pt x="209" y="764"/>
                  </a:cubicBezTo>
                  <a:cubicBezTo>
                    <a:pt x="251" y="764"/>
                    <a:pt x="294" y="774"/>
                    <a:pt x="337" y="775"/>
                  </a:cubicBezTo>
                  <a:moveTo>
                    <a:pt x="1553" y="0"/>
                  </a:moveTo>
                  <a:cubicBezTo>
                    <a:pt x="1533" y="0"/>
                    <a:pt x="1484" y="66"/>
                    <a:pt x="1384" y="66"/>
                  </a:cubicBezTo>
                  <a:cubicBezTo>
                    <a:pt x="1384" y="66"/>
                    <a:pt x="1384" y="66"/>
                    <a:pt x="1384" y="66"/>
                  </a:cubicBezTo>
                  <a:cubicBezTo>
                    <a:pt x="1284" y="66"/>
                    <a:pt x="1192" y="0"/>
                    <a:pt x="1147" y="0"/>
                  </a:cubicBezTo>
                  <a:cubicBezTo>
                    <a:pt x="1130" y="0"/>
                    <a:pt x="1120" y="10"/>
                    <a:pt x="1120" y="39"/>
                  </a:cubicBezTo>
                  <a:cubicBezTo>
                    <a:pt x="1120" y="57"/>
                    <a:pt x="1057" y="63"/>
                    <a:pt x="1064" y="79"/>
                  </a:cubicBezTo>
                  <a:cubicBezTo>
                    <a:pt x="685" y="142"/>
                    <a:pt x="390" y="363"/>
                    <a:pt x="219" y="692"/>
                  </a:cubicBezTo>
                  <a:cubicBezTo>
                    <a:pt x="63" y="708"/>
                    <a:pt x="141" y="799"/>
                    <a:pt x="141" y="925"/>
                  </a:cubicBezTo>
                  <a:cubicBezTo>
                    <a:pt x="141" y="1012"/>
                    <a:pt x="0" y="1100"/>
                    <a:pt x="88" y="1144"/>
                  </a:cubicBezTo>
                  <a:cubicBezTo>
                    <a:pt x="85" y="1178"/>
                    <a:pt x="83" y="1212"/>
                    <a:pt x="83" y="1247"/>
                  </a:cubicBezTo>
                  <a:cubicBezTo>
                    <a:pt x="83" y="1910"/>
                    <a:pt x="622" y="2448"/>
                    <a:pt x="1285" y="2448"/>
                  </a:cubicBezTo>
                  <a:cubicBezTo>
                    <a:pt x="1347" y="2448"/>
                    <a:pt x="1408" y="2443"/>
                    <a:pt x="1468" y="2434"/>
                  </a:cubicBezTo>
                  <a:cubicBezTo>
                    <a:pt x="1468" y="2434"/>
                    <a:pt x="1468" y="2435"/>
                    <a:pt x="1468" y="2436"/>
                  </a:cubicBezTo>
                  <a:cubicBezTo>
                    <a:pt x="1468" y="2444"/>
                    <a:pt x="1471" y="2447"/>
                    <a:pt x="1476" y="2447"/>
                  </a:cubicBezTo>
                  <a:cubicBezTo>
                    <a:pt x="1491" y="2447"/>
                    <a:pt x="1526" y="2415"/>
                    <a:pt x="1555" y="2415"/>
                  </a:cubicBezTo>
                  <a:cubicBezTo>
                    <a:pt x="1584" y="2415"/>
                    <a:pt x="1599" y="2447"/>
                    <a:pt x="1604" y="2447"/>
                  </a:cubicBezTo>
                  <a:cubicBezTo>
                    <a:pt x="1606" y="2447"/>
                    <a:pt x="1606" y="2444"/>
                    <a:pt x="1606" y="2436"/>
                  </a:cubicBezTo>
                  <a:cubicBezTo>
                    <a:pt x="1606" y="2425"/>
                    <a:pt x="1604" y="2415"/>
                    <a:pt x="1599" y="2406"/>
                  </a:cubicBezTo>
                  <a:cubicBezTo>
                    <a:pt x="1698" y="2380"/>
                    <a:pt x="1771" y="2347"/>
                    <a:pt x="1858" y="2297"/>
                  </a:cubicBezTo>
                  <a:cubicBezTo>
                    <a:pt x="1901" y="2309"/>
                    <a:pt x="1924" y="2315"/>
                    <a:pt x="1941" y="2315"/>
                  </a:cubicBezTo>
                  <a:cubicBezTo>
                    <a:pt x="1957" y="2315"/>
                    <a:pt x="1967" y="2310"/>
                    <a:pt x="1982" y="2300"/>
                  </a:cubicBezTo>
                  <a:cubicBezTo>
                    <a:pt x="2040" y="2261"/>
                    <a:pt x="1985" y="2212"/>
                    <a:pt x="2028" y="2212"/>
                  </a:cubicBezTo>
                  <a:cubicBezTo>
                    <a:pt x="2040" y="2212"/>
                    <a:pt x="2060" y="2216"/>
                    <a:pt x="2093" y="2225"/>
                  </a:cubicBezTo>
                  <a:cubicBezTo>
                    <a:pt x="2097" y="2227"/>
                    <a:pt x="2100" y="2227"/>
                    <a:pt x="2102" y="2227"/>
                  </a:cubicBezTo>
                  <a:cubicBezTo>
                    <a:pt x="2121" y="2227"/>
                    <a:pt x="2078" y="2189"/>
                    <a:pt x="2054" y="2169"/>
                  </a:cubicBezTo>
                  <a:cubicBezTo>
                    <a:pt x="2089" y="2140"/>
                    <a:pt x="2123" y="2108"/>
                    <a:pt x="2154" y="2075"/>
                  </a:cubicBezTo>
                  <a:cubicBezTo>
                    <a:pt x="2157" y="2079"/>
                    <a:pt x="2159" y="2081"/>
                    <a:pt x="2160" y="2081"/>
                  </a:cubicBezTo>
                  <a:cubicBezTo>
                    <a:pt x="2170" y="2081"/>
                    <a:pt x="2172" y="2030"/>
                    <a:pt x="2198" y="2030"/>
                  </a:cubicBezTo>
                  <a:cubicBezTo>
                    <a:pt x="2246" y="2030"/>
                    <a:pt x="2231" y="2011"/>
                    <a:pt x="2231" y="1958"/>
                  </a:cubicBezTo>
                  <a:cubicBezTo>
                    <a:pt x="2231" y="1943"/>
                    <a:pt x="2241" y="1939"/>
                    <a:pt x="2252" y="1939"/>
                  </a:cubicBezTo>
                  <a:cubicBezTo>
                    <a:pt x="2257" y="1939"/>
                    <a:pt x="2262" y="1940"/>
                    <a:pt x="2266" y="1941"/>
                  </a:cubicBezTo>
                  <a:cubicBezTo>
                    <a:pt x="2270" y="1942"/>
                    <a:pt x="2273" y="1943"/>
                    <a:pt x="2274" y="1943"/>
                  </a:cubicBezTo>
                  <a:cubicBezTo>
                    <a:pt x="2275" y="1943"/>
                    <a:pt x="2273" y="1942"/>
                    <a:pt x="2267" y="1938"/>
                  </a:cubicBezTo>
                  <a:cubicBezTo>
                    <a:pt x="2382" y="1775"/>
                    <a:pt x="2458" y="1581"/>
                    <a:pt x="2480" y="1372"/>
                  </a:cubicBezTo>
                  <a:cubicBezTo>
                    <a:pt x="2519" y="1352"/>
                    <a:pt x="2513" y="1263"/>
                    <a:pt x="2477" y="1147"/>
                  </a:cubicBezTo>
                  <a:cubicBezTo>
                    <a:pt x="2437" y="1017"/>
                    <a:pt x="2512" y="883"/>
                    <a:pt x="2465" y="883"/>
                  </a:cubicBezTo>
                  <a:cubicBezTo>
                    <a:pt x="2455" y="883"/>
                    <a:pt x="2444" y="889"/>
                    <a:pt x="2435" y="900"/>
                  </a:cubicBezTo>
                  <a:cubicBezTo>
                    <a:pt x="2312" y="493"/>
                    <a:pt x="2016" y="195"/>
                    <a:pt x="1600" y="96"/>
                  </a:cubicBezTo>
                  <a:cubicBezTo>
                    <a:pt x="1612" y="75"/>
                    <a:pt x="1564" y="63"/>
                    <a:pt x="1564" y="39"/>
                  </a:cubicBezTo>
                  <a:cubicBezTo>
                    <a:pt x="1564" y="10"/>
                    <a:pt x="1561" y="0"/>
                    <a:pt x="1553" y="0"/>
                  </a:cubicBezTo>
                </a:path>
              </a:pathLst>
            </a:custGeom>
            <a:solidFill>
              <a:srgbClr val="D4D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39" name="Freeform 401"/>
            <p:cNvSpPr>
              <a:spLocks noEditPoints="1"/>
            </p:cNvSpPr>
            <p:nvPr/>
          </p:nvSpPr>
          <p:spPr bwMode="auto">
            <a:xfrm>
              <a:off x="3946526" y="593726"/>
              <a:ext cx="4335463" cy="2343150"/>
            </a:xfrm>
            <a:custGeom>
              <a:avLst/>
              <a:gdLst>
                <a:gd name="T0" fmla="*/ 2003 w 2075"/>
                <a:gd name="T1" fmla="*/ 516 h 1122"/>
                <a:gd name="T2" fmla="*/ 2074 w 2075"/>
                <a:gd name="T3" fmla="*/ 571 h 1122"/>
                <a:gd name="T4" fmla="*/ 2003 w 2075"/>
                <a:gd name="T5" fmla="*/ 516 h 1122"/>
                <a:gd name="T6" fmla="*/ 1805 w 2075"/>
                <a:gd name="T7" fmla="*/ 369 h 1122"/>
                <a:gd name="T8" fmla="*/ 2003 w 2075"/>
                <a:gd name="T9" fmla="*/ 516 h 1122"/>
                <a:gd name="T10" fmla="*/ 1880 w 2075"/>
                <a:gd name="T11" fmla="*/ 417 h 1122"/>
                <a:gd name="T12" fmla="*/ 1805 w 2075"/>
                <a:gd name="T13" fmla="*/ 369 h 1122"/>
                <a:gd name="T14" fmla="*/ 847 w 2075"/>
                <a:gd name="T15" fmla="*/ 250 h 1122"/>
                <a:gd name="T16" fmla="*/ 764 w 2075"/>
                <a:gd name="T17" fmla="*/ 214 h 1122"/>
                <a:gd name="T18" fmla="*/ 872 w 2075"/>
                <a:gd name="T19" fmla="*/ 140 h 1122"/>
                <a:gd name="T20" fmla="*/ 915 w 2075"/>
                <a:gd name="T21" fmla="*/ 136 h 1122"/>
                <a:gd name="T22" fmla="*/ 998 w 2075"/>
                <a:gd name="T23" fmla="*/ 172 h 1122"/>
                <a:gd name="T24" fmla="*/ 891 w 2075"/>
                <a:gd name="T25" fmla="*/ 246 h 1122"/>
                <a:gd name="T26" fmla="*/ 847 w 2075"/>
                <a:gd name="T27" fmla="*/ 250 h 1122"/>
                <a:gd name="T28" fmla="*/ 1101 w 2075"/>
                <a:gd name="T29" fmla="*/ 0 h 1122"/>
                <a:gd name="T30" fmla="*/ 1100 w 2075"/>
                <a:gd name="T31" fmla="*/ 0 h 1122"/>
                <a:gd name="T32" fmla="*/ 1033 w 2075"/>
                <a:gd name="T33" fmla="*/ 57 h 1122"/>
                <a:gd name="T34" fmla="*/ 738 w 2075"/>
                <a:gd name="T35" fmla="*/ 141 h 1122"/>
                <a:gd name="T36" fmla="*/ 215 w 2075"/>
                <a:gd name="T37" fmla="*/ 700 h 1122"/>
                <a:gd name="T38" fmla="*/ 87 w 2075"/>
                <a:gd name="T39" fmla="*/ 689 h 1122"/>
                <a:gd name="T40" fmla="*/ 79 w 2075"/>
                <a:gd name="T41" fmla="*/ 689 h 1122"/>
                <a:gd name="T42" fmla="*/ 69 w 2075"/>
                <a:gd name="T43" fmla="*/ 790 h 1122"/>
                <a:gd name="T44" fmla="*/ 41 w 2075"/>
                <a:gd name="T45" fmla="*/ 934 h 1122"/>
                <a:gd name="T46" fmla="*/ 59 w 2075"/>
                <a:gd name="T47" fmla="*/ 1008 h 1122"/>
                <a:gd name="T48" fmla="*/ 73 w 2075"/>
                <a:gd name="T49" fmla="*/ 1011 h 1122"/>
                <a:gd name="T50" fmla="*/ 37 w 2075"/>
                <a:gd name="T51" fmla="*/ 1122 h 1122"/>
                <a:gd name="T52" fmla="*/ 1568 w 2075"/>
                <a:gd name="T53" fmla="*/ 318 h 1122"/>
                <a:gd name="T54" fmla="*/ 1805 w 2075"/>
                <a:gd name="T55" fmla="*/ 369 h 1122"/>
                <a:gd name="T56" fmla="*/ 1410 w 2075"/>
                <a:gd name="T57" fmla="*/ 126 h 1122"/>
                <a:gd name="T58" fmla="*/ 1395 w 2075"/>
                <a:gd name="T59" fmla="*/ 23 h 1122"/>
                <a:gd name="T60" fmla="*/ 1278 w 2075"/>
                <a:gd name="T61" fmla="*/ 42 h 1122"/>
                <a:gd name="T62" fmla="*/ 1258 w 2075"/>
                <a:gd name="T63" fmla="*/ 44 h 1122"/>
                <a:gd name="T64" fmla="*/ 1117 w 2075"/>
                <a:gd name="T65" fmla="*/ 3 h 1122"/>
                <a:gd name="T66" fmla="*/ 1101 w 2075"/>
                <a:gd name="T67"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75" h="1122">
                  <a:moveTo>
                    <a:pt x="2003" y="516"/>
                  </a:moveTo>
                  <a:cubicBezTo>
                    <a:pt x="2052" y="555"/>
                    <a:pt x="2074" y="571"/>
                    <a:pt x="2074" y="571"/>
                  </a:cubicBezTo>
                  <a:cubicBezTo>
                    <a:pt x="2075" y="571"/>
                    <a:pt x="2047" y="550"/>
                    <a:pt x="2003" y="516"/>
                  </a:cubicBezTo>
                  <a:moveTo>
                    <a:pt x="1805" y="369"/>
                  </a:moveTo>
                  <a:cubicBezTo>
                    <a:pt x="1883" y="424"/>
                    <a:pt x="1954" y="478"/>
                    <a:pt x="2003" y="516"/>
                  </a:cubicBezTo>
                  <a:cubicBezTo>
                    <a:pt x="1973" y="492"/>
                    <a:pt x="1933" y="459"/>
                    <a:pt x="1880" y="417"/>
                  </a:cubicBezTo>
                  <a:cubicBezTo>
                    <a:pt x="1857" y="398"/>
                    <a:pt x="1831" y="382"/>
                    <a:pt x="1805" y="369"/>
                  </a:cubicBezTo>
                  <a:moveTo>
                    <a:pt x="847" y="250"/>
                  </a:moveTo>
                  <a:cubicBezTo>
                    <a:pt x="802" y="250"/>
                    <a:pt x="768" y="236"/>
                    <a:pt x="764" y="214"/>
                  </a:cubicBezTo>
                  <a:cubicBezTo>
                    <a:pt x="759" y="185"/>
                    <a:pt x="807" y="151"/>
                    <a:pt x="872" y="140"/>
                  </a:cubicBezTo>
                  <a:cubicBezTo>
                    <a:pt x="887" y="137"/>
                    <a:pt x="901" y="136"/>
                    <a:pt x="915" y="136"/>
                  </a:cubicBezTo>
                  <a:cubicBezTo>
                    <a:pt x="960" y="136"/>
                    <a:pt x="994" y="149"/>
                    <a:pt x="998" y="172"/>
                  </a:cubicBezTo>
                  <a:cubicBezTo>
                    <a:pt x="1003" y="201"/>
                    <a:pt x="955" y="234"/>
                    <a:pt x="891" y="246"/>
                  </a:cubicBezTo>
                  <a:cubicBezTo>
                    <a:pt x="875" y="249"/>
                    <a:pt x="861" y="250"/>
                    <a:pt x="847" y="250"/>
                  </a:cubicBezTo>
                  <a:moveTo>
                    <a:pt x="1101" y="0"/>
                  </a:moveTo>
                  <a:cubicBezTo>
                    <a:pt x="1101" y="0"/>
                    <a:pt x="1100" y="0"/>
                    <a:pt x="1100" y="0"/>
                  </a:cubicBezTo>
                  <a:cubicBezTo>
                    <a:pt x="1070" y="1"/>
                    <a:pt x="1055" y="35"/>
                    <a:pt x="1033" y="57"/>
                  </a:cubicBezTo>
                  <a:cubicBezTo>
                    <a:pt x="934" y="61"/>
                    <a:pt x="834" y="86"/>
                    <a:pt x="738" y="141"/>
                  </a:cubicBezTo>
                  <a:cubicBezTo>
                    <a:pt x="494" y="280"/>
                    <a:pt x="326" y="502"/>
                    <a:pt x="215" y="700"/>
                  </a:cubicBezTo>
                  <a:cubicBezTo>
                    <a:pt x="172" y="699"/>
                    <a:pt x="129" y="689"/>
                    <a:pt x="87" y="689"/>
                  </a:cubicBezTo>
                  <a:cubicBezTo>
                    <a:pt x="84" y="689"/>
                    <a:pt x="81" y="689"/>
                    <a:pt x="79" y="689"/>
                  </a:cubicBezTo>
                  <a:cubicBezTo>
                    <a:pt x="28" y="703"/>
                    <a:pt x="49" y="759"/>
                    <a:pt x="69" y="790"/>
                  </a:cubicBezTo>
                  <a:cubicBezTo>
                    <a:pt x="92" y="838"/>
                    <a:pt x="80" y="898"/>
                    <a:pt x="41" y="934"/>
                  </a:cubicBezTo>
                  <a:cubicBezTo>
                    <a:pt x="0" y="956"/>
                    <a:pt x="13" y="1007"/>
                    <a:pt x="59" y="1008"/>
                  </a:cubicBezTo>
                  <a:cubicBezTo>
                    <a:pt x="64" y="1009"/>
                    <a:pt x="69" y="1010"/>
                    <a:pt x="73" y="1011"/>
                  </a:cubicBezTo>
                  <a:cubicBezTo>
                    <a:pt x="48" y="1080"/>
                    <a:pt x="37" y="1122"/>
                    <a:pt x="37" y="1122"/>
                  </a:cubicBezTo>
                  <a:cubicBezTo>
                    <a:pt x="37" y="1122"/>
                    <a:pt x="952" y="318"/>
                    <a:pt x="1568" y="318"/>
                  </a:cubicBezTo>
                  <a:cubicBezTo>
                    <a:pt x="1654" y="318"/>
                    <a:pt x="1734" y="333"/>
                    <a:pt x="1805" y="369"/>
                  </a:cubicBezTo>
                  <a:cubicBezTo>
                    <a:pt x="1667" y="270"/>
                    <a:pt x="1507" y="164"/>
                    <a:pt x="1410" y="126"/>
                  </a:cubicBezTo>
                  <a:cubicBezTo>
                    <a:pt x="1414" y="94"/>
                    <a:pt x="1431" y="42"/>
                    <a:pt x="1395" y="23"/>
                  </a:cubicBezTo>
                  <a:cubicBezTo>
                    <a:pt x="1358" y="41"/>
                    <a:pt x="1317" y="40"/>
                    <a:pt x="1278" y="42"/>
                  </a:cubicBezTo>
                  <a:cubicBezTo>
                    <a:pt x="1271" y="44"/>
                    <a:pt x="1265" y="44"/>
                    <a:pt x="1258" y="44"/>
                  </a:cubicBezTo>
                  <a:cubicBezTo>
                    <a:pt x="1209" y="44"/>
                    <a:pt x="1165" y="15"/>
                    <a:pt x="1117" y="3"/>
                  </a:cubicBezTo>
                  <a:cubicBezTo>
                    <a:pt x="1112" y="1"/>
                    <a:pt x="1106" y="0"/>
                    <a:pt x="1101" y="0"/>
                  </a:cubicBezTo>
                </a:path>
              </a:pathLst>
            </a:custGeom>
            <a:solidFill>
              <a:srgbClr val="DC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40" name="Freeform 402"/>
            <p:cNvSpPr/>
            <p:nvPr/>
          </p:nvSpPr>
          <p:spPr bwMode="auto">
            <a:xfrm>
              <a:off x="4946651" y="3587751"/>
              <a:ext cx="3665538" cy="1865313"/>
            </a:xfrm>
            <a:custGeom>
              <a:avLst/>
              <a:gdLst>
                <a:gd name="T0" fmla="*/ 1754 w 1754"/>
                <a:gd name="T1" fmla="*/ 0 h 893"/>
                <a:gd name="T2" fmla="*/ 255 w 1754"/>
                <a:gd name="T3" fmla="*/ 663 h 893"/>
                <a:gd name="T4" fmla="*/ 0 w 1754"/>
                <a:gd name="T5" fmla="*/ 637 h 893"/>
                <a:gd name="T6" fmla="*/ 764 w 1754"/>
                <a:gd name="T7" fmla="*/ 870 h 893"/>
                <a:gd name="T8" fmla="*/ 863 w 1754"/>
                <a:gd name="T9" fmla="*/ 865 h 893"/>
                <a:gd name="T10" fmla="*/ 898 w 1754"/>
                <a:gd name="T11" fmla="*/ 893 h 893"/>
                <a:gd name="T12" fmla="*/ 906 w 1754"/>
                <a:gd name="T13" fmla="*/ 893 h 893"/>
                <a:gd name="T14" fmla="*/ 970 w 1754"/>
                <a:gd name="T15" fmla="*/ 859 h 893"/>
                <a:gd name="T16" fmla="*/ 978 w 1754"/>
                <a:gd name="T17" fmla="*/ 846 h 893"/>
                <a:gd name="T18" fmla="*/ 1291 w 1754"/>
                <a:gd name="T19" fmla="*/ 706 h 893"/>
                <a:gd name="T20" fmla="*/ 1345 w 1754"/>
                <a:gd name="T21" fmla="*/ 739 h 893"/>
                <a:gd name="T22" fmla="*/ 1351 w 1754"/>
                <a:gd name="T23" fmla="*/ 738 h 893"/>
                <a:gd name="T24" fmla="*/ 1422 w 1754"/>
                <a:gd name="T25" fmla="*/ 651 h 893"/>
                <a:gd name="T26" fmla="*/ 1411 w 1754"/>
                <a:gd name="T27" fmla="*/ 602 h 893"/>
                <a:gd name="T28" fmla="*/ 1507 w 1754"/>
                <a:gd name="T29" fmla="*/ 492 h 893"/>
                <a:gd name="T30" fmla="*/ 1574 w 1754"/>
                <a:gd name="T31" fmla="*/ 434 h 893"/>
                <a:gd name="T32" fmla="*/ 1595 w 1754"/>
                <a:gd name="T33" fmla="*/ 379 h 893"/>
                <a:gd name="T34" fmla="*/ 1588 w 1754"/>
                <a:gd name="T35" fmla="*/ 371 h 893"/>
                <a:gd name="T36" fmla="*/ 1754 w 1754"/>
                <a:gd name="T37" fmla="*/ 0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54" h="893">
                  <a:moveTo>
                    <a:pt x="1754" y="0"/>
                  </a:moveTo>
                  <a:cubicBezTo>
                    <a:pt x="1183" y="309"/>
                    <a:pt x="788" y="663"/>
                    <a:pt x="255" y="663"/>
                  </a:cubicBezTo>
                  <a:cubicBezTo>
                    <a:pt x="174" y="663"/>
                    <a:pt x="89" y="655"/>
                    <a:pt x="0" y="637"/>
                  </a:cubicBezTo>
                  <a:cubicBezTo>
                    <a:pt x="0" y="637"/>
                    <a:pt x="356" y="870"/>
                    <a:pt x="764" y="870"/>
                  </a:cubicBezTo>
                  <a:cubicBezTo>
                    <a:pt x="796" y="870"/>
                    <a:pt x="830" y="868"/>
                    <a:pt x="863" y="865"/>
                  </a:cubicBezTo>
                  <a:cubicBezTo>
                    <a:pt x="874" y="875"/>
                    <a:pt x="884" y="887"/>
                    <a:pt x="898" y="893"/>
                  </a:cubicBezTo>
                  <a:cubicBezTo>
                    <a:pt x="901" y="893"/>
                    <a:pt x="903" y="893"/>
                    <a:pt x="906" y="893"/>
                  </a:cubicBezTo>
                  <a:cubicBezTo>
                    <a:pt x="930" y="893"/>
                    <a:pt x="953" y="875"/>
                    <a:pt x="970" y="859"/>
                  </a:cubicBezTo>
                  <a:cubicBezTo>
                    <a:pt x="974" y="855"/>
                    <a:pt x="977" y="851"/>
                    <a:pt x="978" y="846"/>
                  </a:cubicBezTo>
                  <a:cubicBezTo>
                    <a:pt x="1084" y="822"/>
                    <a:pt x="1190" y="778"/>
                    <a:pt x="1291" y="706"/>
                  </a:cubicBezTo>
                  <a:cubicBezTo>
                    <a:pt x="1308" y="721"/>
                    <a:pt x="1326" y="739"/>
                    <a:pt x="1345" y="739"/>
                  </a:cubicBezTo>
                  <a:cubicBezTo>
                    <a:pt x="1347" y="739"/>
                    <a:pt x="1349" y="738"/>
                    <a:pt x="1351" y="738"/>
                  </a:cubicBezTo>
                  <a:cubicBezTo>
                    <a:pt x="1374" y="708"/>
                    <a:pt x="1402" y="680"/>
                    <a:pt x="1422" y="651"/>
                  </a:cubicBezTo>
                  <a:cubicBezTo>
                    <a:pt x="1421" y="639"/>
                    <a:pt x="1417" y="619"/>
                    <a:pt x="1411" y="602"/>
                  </a:cubicBezTo>
                  <a:cubicBezTo>
                    <a:pt x="1444" y="569"/>
                    <a:pt x="1476" y="532"/>
                    <a:pt x="1507" y="492"/>
                  </a:cubicBezTo>
                  <a:cubicBezTo>
                    <a:pt x="1531" y="476"/>
                    <a:pt x="1554" y="456"/>
                    <a:pt x="1574" y="434"/>
                  </a:cubicBezTo>
                  <a:cubicBezTo>
                    <a:pt x="1587" y="419"/>
                    <a:pt x="1606" y="400"/>
                    <a:pt x="1595" y="379"/>
                  </a:cubicBezTo>
                  <a:cubicBezTo>
                    <a:pt x="1593" y="376"/>
                    <a:pt x="1591" y="374"/>
                    <a:pt x="1588" y="371"/>
                  </a:cubicBezTo>
                  <a:cubicBezTo>
                    <a:pt x="1649" y="267"/>
                    <a:pt x="1705" y="145"/>
                    <a:pt x="1754" y="0"/>
                  </a:cubicBezTo>
                </a:path>
              </a:pathLst>
            </a:custGeom>
            <a:solidFill>
              <a:srgbClr val="BECA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41" name="Oval 403"/>
            <p:cNvSpPr>
              <a:spLocks noChangeArrowheads="1"/>
            </p:cNvSpPr>
            <p:nvPr/>
          </p:nvSpPr>
          <p:spPr bwMode="auto">
            <a:xfrm>
              <a:off x="5056188" y="2335213"/>
              <a:ext cx="1533525" cy="1533525"/>
            </a:xfrm>
            <a:prstGeom prst="ellipse">
              <a:avLst/>
            </a:prstGeom>
            <a:solidFill>
              <a:srgbClr val="C0CA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42" name="Freeform 404"/>
            <p:cNvSpPr/>
            <p:nvPr/>
          </p:nvSpPr>
          <p:spPr bwMode="auto">
            <a:xfrm>
              <a:off x="5114926" y="2373313"/>
              <a:ext cx="1301750" cy="744538"/>
            </a:xfrm>
            <a:custGeom>
              <a:avLst/>
              <a:gdLst>
                <a:gd name="T0" fmla="*/ 292 w 623"/>
                <a:gd name="T1" fmla="*/ 19 h 356"/>
                <a:gd name="T2" fmla="*/ 0 w 623"/>
                <a:gd name="T3" fmla="*/ 356 h 356"/>
                <a:gd name="T4" fmla="*/ 318 w 623"/>
                <a:gd name="T5" fmla="*/ 94 h 356"/>
                <a:gd name="T6" fmla="*/ 623 w 623"/>
                <a:gd name="T7" fmla="*/ 166 h 356"/>
                <a:gd name="T8" fmla="*/ 292 w 623"/>
                <a:gd name="T9" fmla="*/ 19 h 356"/>
              </a:gdLst>
              <a:ahLst/>
              <a:cxnLst>
                <a:cxn ang="0">
                  <a:pos x="T0" y="T1"/>
                </a:cxn>
                <a:cxn ang="0">
                  <a:pos x="T2" y="T3"/>
                </a:cxn>
                <a:cxn ang="0">
                  <a:pos x="T4" y="T5"/>
                </a:cxn>
                <a:cxn ang="0">
                  <a:pos x="T6" y="T7"/>
                </a:cxn>
                <a:cxn ang="0">
                  <a:pos x="T8" y="T9"/>
                </a:cxn>
              </a:cxnLst>
              <a:rect l="0" t="0" r="r" b="b"/>
              <a:pathLst>
                <a:path w="623" h="356">
                  <a:moveTo>
                    <a:pt x="292" y="19"/>
                  </a:moveTo>
                  <a:cubicBezTo>
                    <a:pt x="122" y="44"/>
                    <a:pt x="0" y="190"/>
                    <a:pt x="0" y="356"/>
                  </a:cubicBezTo>
                  <a:cubicBezTo>
                    <a:pt x="39" y="213"/>
                    <a:pt x="162" y="117"/>
                    <a:pt x="318" y="94"/>
                  </a:cubicBezTo>
                  <a:cubicBezTo>
                    <a:pt x="434" y="77"/>
                    <a:pt x="542" y="95"/>
                    <a:pt x="623" y="166"/>
                  </a:cubicBezTo>
                  <a:cubicBezTo>
                    <a:pt x="552" y="61"/>
                    <a:pt x="425" y="0"/>
                    <a:pt x="292" y="19"/>
                  </a:cubicBezTo>
                  <a:close/>
                </a:path>
              </a:pathLst>
            </a:custGeom>
            <a:solidFill>
              <a:srgbClr val="99AA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43" name="Freeform 405"/>
            <p:cNvSpPr/>
            <p:nvPr/>
          </p:nvSpPr>
          <p:spPr bwMode="auto">
            <a:xfrm>
              <a:off x="5051426" y="2249488"/>
              <a:ext cx="1301750" cy="696913"/>
            </a:xfrm>
            <a:custGeom>
              <a:avLst/>
              <a:gdLst>
                <a:gd name="T0" fmla="*/ 302 w 623"/>
                <a:gd name="T1" fmla="*/ 19 h 333"/>
                <a:gd name="T2" fmla="*/ 0 w 623"/>
                <a:gd name="T3" fmla="*/ 333 h 333"/>
                <a:gd name="T4" fmla="*/ 316 w 623"/>
                <a:gd name="T5" fmla="*/ 52 h 333"/>
                <a:gd name="T6" fmla="*/ 623 w 623"/>
                <a:gd name="T7" fmla="*/ 143 h 333"/>
                <a:gd name="T8" fmla="*/ 302 w 623"/>
                <a:gd name="T9" fmla="*/ 19 h 333"/>
              </a:gdLst>
              <a:ahLst/>
              <a:cxnLst>
                <a:cxn ang="0">
                  <a:pos x="T0" y="T1"/>
                </a:cxn>
                <a:cxn ang="0">
                  <a:pos x="T2" y="T3"/>
                </a:cxn>
                <a:cxn ang="0">
                  <a:pos x="T4" y="T5"/>
                </a:cxn>
                <a:cxn ang="0">
                  <a:pos x="T6" y="T7"/>
                </a:cxn>
                <a:cxn ang="0">
                  <a:pos x="T8" y="T9"/>
                </a:cxn>
              </a:cxnLst>
              <a:rect l="0" t="0" r="r" b="b"/>
              <a:pathLst>
                <a:path w="623" h="333">
                  <a:moveTo>
                    <a:pt x="302" y="19"/>
                  </a:moveTo>
                  <a:cubicBezTo>
                    <a:pt x="133" y="44"/>
                    <a:pt x="0" y="166"/>
                    <a:pt x="0" y="333"/>
                  </a:cubicBezTo>
                  <a:cubicBezTo>
                    <a:pt x="39" y="189"/>
                    <a:pt x="159" y="75"/>
                    <a:pt x="316" y="52"/>
                  </a:cubicBezTo>
                  <a:cubicBezTo>
                    <a:pt x="431" y="35"/>
                    <a:pt x="542" y="72"/>
                    <a:pt x="623" y="143"/>
                  </a:cubicBezTo>
                  <a:cubicBezTo>
                    <a:pt x="552" y="38"/>
                    <a:pt x="436" y="0"/>
                    <a:pt x="302" y="19"/>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44" name="Freeform 406"/>
            <p:cNvSpPr>
              <a:spLocks noEditPoints="1"/>
            </p:cNvSpPr>
            <p:nvPr/>
          </p:nvSpPr>
          <p:spPr bwMode="auto">
            <a:xfrm>
              <a:off x="5411788" y="3086101"/>
              <a:ext cx="1362075" cy="973138"/>
            </a:xfrm>
            <a:custGeom>
              <a:avLst/>
              <a:gdLst>
                <a:gd name="T0" fmla="*/ 565 w 652"/>
                <a:gd name="T1" fmla="*/ 0 h 466"/>
                <a:gd name="T2" fmla="*/ 545 w 652"/>
                <a:gd name="T3" fmla="*/ 108 h 466"/>
                <a:gd name="T4" fmla="*/ 574 w 652"/>
                <a:gd name="T5" fmla="*/ 95 h 466"/>
                <a:gd name="T6" fmla="*/ 565 w 652"/>
                <a:gd name="T7" fmla="*/ 0 h 466"/>
                <a:gd name="T8" fmla="*/ 640 w 652"/>
                <a:gd name="T9" fmla="*/ 129 h 466"/>
                <a:gd name="T10" fmla="*/ 561 w 652"/>
                <a:gd name="T11" fmla="*/ 240 h 466"/>
                <a:gd name="T12" fmla="*/ 489 w 652"/>
                <a:gd name="T13" fmla="*/ 216 h 466"/>
                <a:gd name="T14" fmla="*/ 469 w 652"/>
                <a:gd name="T15" fmla="*/ 240 h 466"/>
                <a:gd name="T16" fmla="*/ 457 w 652"/>
                <a:gd name="T17" fmla="*/ 234 h 466"/>
                <a:gd name="T18" fmla="*/ 467 w 652"/>
                <a:gd name="T19" fmla="*/ 242 h 466"/>
                <a:gd name="T20" fmla="*/ 320 w 652"/>
                <a:gd name="T21" fmla="*/ 344 h 466"/>
                <a:gd name="T22" fmla="*/ 0 w 652"/>
                <a:gd name="T23" fmla="*/ 324 h 466"/>
                <a:gd name="T24" fmla="*/ 367 w 652"/>
                <a:gd name="T25" fmla="*/ 417 h 466"/>
                <a:gd name="T26" fmla="*/ 518 w 652"/>
                <a:gd name="T27" fmla="*/ 287 h 466"/>
                <a:gd name="T28" fmla="*/ 576 w 652"/>
                <a:gd name="T29" fmla="*/ 264 h 466"/>
                <a:gd name="T30" fmla="*/ 640 w 652"/>
                <a:gd name="T31" fmla="*/ 129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2" h="466">
                  <a:moveTo>
                    <a:pt x="565" y="0"/>
                  </a:moveTo>
                  <a:cubicBezTo>
                    <a:pt x="564" y="37"/>
                    <a:pt x="557" y="73"/>
                    <a:pt x="545" y="108"/>
                  </a:cubicBezTo>
                  <a:cubicBezTo>
                    <a:pt x="554" y="103"/>
                    <a:pt x="564" y="98"/>
                    <a:pt x="574" y="95"/>
                  </a:cubicBezTo>
                  <a:cubicBezTo>
                    <a:pt x="575" y="63"/>
                    <a:pt x="572" y="31"/>
                    <a:pt x="565" y="0"/>
                  </a:cubicBezTo>
                  <a:close/>
                  <a:moveTo>
                    <a:pt x="640" y="129"/>
                  </a:moveTo>
                  <a:cubicBezTo>
                    <a:pt x="638" y="177"/>
                    <a:pt x="608" y="222"/>
                    <a:pt x="561" y="240"/>
                  </a:cubicBezTo>
                  <a:cubicBezTo>
                    <a:pt x="524" y="252"/>
                    <a:pt x="492" y="259"/>
                    <a:pt x="489" y="216"/>
                  </a:cubicBezTo>
                  <a:cubicBezTo>
                    <a:pt x="482" y="224"/>
                    <a:pt x="476" y="232"/>
                    <a:pt x="469" y="240"/>
                  </a:cubicBezTo>
                  <a:cubicBezTo>
                    <a:pt x="465" y="238"/>
                    <a:pt x="461" y="236"/>
                    <a:pt x="457" y="234"/>
                  </a:cubicBezTo>
                  <a:cubicBezTo>
                    <a:pt x="460" y="237"/>
                    <a:pt x="464" y="240"/>
                    <a:pt x="467" y="242"/>
                  </a:cubicBezTo>
                  <a:cubicBezTo>
                    <a:pt x="428" y="286"/>
                    <a:pt x="378" y="321"/>
                    <a:pt x="320" y="344"/>
                  </a:cubicBezTo>
                  <a:cubicBezTo>
                    <a:pt x="211" y="386"/>
                    <a:pt x="95" y="375"/>
                    <a:pt x="0" y="324"/>
                  </a:cubicBezTo>
                  <a:cubicBezTo>
                    <a:pt x="93" y="411"/>
                    <a:pt x="241" y="466"/>
                    <a:pt x="367" y="417"/>
                  </a:cubicBezTo>
                  <a:cubicBezTo>
                    <a:pt x="432" y="392"/>
                    <a:pt x="483" y="345"/>
                    <a:pt x="518" y="287"/>
                  </a:cubicBezTo>
                  <a:cubicBezTo>
                    <a:pt x="523" y="267"/>
                    <a:pt x="532" y="276"/>
                    <a:pt x="576" y="264"/>
                  </a:cubicBezTo>
                  <a:cubicBezTo>
                    <a:pt x="627" y="244"/>
                    <a:pt x="652" y="182"/>
                    <a:pt x="640" y="129"/>
                  </a:cubicBezTo>
                  <a:close/>
                </a:path>
              </a:pathLst>
            </a:custGeom>
            <a:solidFill>
              <a:srgbClr val="99AA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45" name="Oval 407"/>
            <p:cNvSpPr>
              <a:spLocks noChangeArrowheads="1"/>
            </p:cNvSpPr>
            <p:nvPr/>
          </p:nvSpPr>
          <p:spPr bwMode="auto">
            <a:xfrm>
              <a:off x="5616576" y="4618038"/>
              <a:ext cx="657225" cy="657225"/>
            </a:xfrm>
            <a:prstGeom prst="ellipse">
              <a:avLst/>
            </a:prstGeom>
            <a:solidFill>
              <a:srgbClr val="C0CA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46" name="Freeform 408"/>
            <p:cNvSpPr/>
            <p:nvPr/>
          </p:nvSpPr>
          <p:spPr bwMode="auto">
            <a:xfrm>
              <a:off x="5640388" y="4632326"/>
              <a:ext cx="560388" cy="319088"/>
            </a:xfrm>
            <a:custGeom>
              <a:avLst/>
              <a:gdLst>
                <a:gd name="T0" fmla="*/ 125 w 268"/>
                <a:gd name="T1" fmla="*/ 8 h 153"/>
                <a:gd name="T2" fmla="*/ 0 w 268"/>
                <a:gd name="T3" fmla="*/ 153 h 153"/>
                <a:gd name="T4" fmla="*/ 137 w 268"/>
                <a:gd name="T5" fmla="*/ 40 h 153"/>
                <a:gd name="T6" fmla="*/ 268 w 268"/>
                <a:gd name="T7" fmla="*/ 71 h 153"/>
                <a:gd name="T8" fmla="*/ 125 w 268"/>
                <a:gd name="T9" fmla="*/ 8 h 153"/>
              </a:gdLst>
              <a:ahLst/>
              <a:cxnLst>
                <a:cxn ang="0">
                  <a:pos x="T0" y="T1"/>
                </a:cxn>
                <a:cxn ang="0">
                  <a:pos x="T2" y="T3"/>
                </a:cxn>
                <a:cxn ang="0">
                  <a:pos x="T4" y="T5"/>
                </a:cxn>
                <a:cxn ang="0">
                  <a:pos x="T6" y="T7"/>
                </a:cxn>
                <a:cxn ang="0">
                  <a:pos x="T8" y="T9"/>
                </a:cxn>
              </a:cxnLst>
              <a:rect l="0" t="0" r="r" b="b"/>
              <a:pathLst>
                <a:path w="268" h="153">
                  <a:moveTo>
                    <a:pt x="125" y="8"/>
                  </a:moveTo>
                  <a:cubicBezTo>
                    <a:pt x="53" y="19"/>
                    <a:pt x="0" y="82"/>
                    <a:pt x="0" y="153"/>
                  </a:cubicBezTo>
                  <a:cubicBezTo>
                    <a:pt x="17" y="91"/>
                    <a:pt x="70" y="50"/>
                    <a:pt x="137" y="40"/>
                  </a:cubicBezTo>
                  <a:cubicBezTo>
                    <a:pt x="186" y="33"/>
                    <a:pt x="233" y="41"/>
                    <a:pt x="268" y="71"/>
                  </a:cubicBezTo>
                  <a:cubicBezTo>
                    <a:pt x="237" y="26"/>
                    <a:pt x="183" y="0"/>
                    <a:pt x="125" y="8"/>
                  </a:cubicBezTo>
                  <a:close/>
                </a:path>
              </a:pathLst>
            </a:custGeom>
            <a:solidFill>
              <a:srgbClr val="99AA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47" name="Freeform 409"/>
            <p:cNvSpPr/>
            <p:nvPr/>
          </p:nvSpPr>
          <p:spPr bwMode="auto">
            <a:xfrm>
              <a:off x="5613401" y="4579938"/>
              <a:ext cx="560388" cy="298450"/>
            </a:xfrm>
            <a:custGeom>
              <a:avLst/>
              <a:gdLst>
                <a:gd name="T0" fmla="*/ 130 w 268"/>
                <a:gd name="T1" fmla="*/ 8 h 143"/>
                <a:gd name="T2" fmla="*/ 0 w 268"/>
                <a:gd name="T3" fmla="*/ 143 h 143"/>
                <a:gd name="T4" fmla="*/ 136 w 268"/>
                <a:gd name="T5" fmla="*/ 22 h 143"/>
                <a:gd name="T6" fmla="*/ 268 w 268"/>
                <a:gd name="T7" fmla="*/ 61 h 143"/>
                <a:gd name="T8" fmla="*/ 130 w 268"/>
                <a:gd name="T9" fmla="*/ 8 h 143"/>
              </a:gdLst>
              <a:ahLst/>
              <a:cxnLst>
                <a:cxn ang="0">
                  <a:pos x="T0" y="T1"/>
                </a:cxn>
                <a:cxn ang="0">
                  <a:pos x="T2" y="T3"/>
                </a:cxn>
                <a:cxn ang="0">
                  <a:pos x="T4" y="T5"/>
                </a:cxn>
                <a:cxn ang="0">
                  <a:pos x="T6" y="T7"/>
                </a:cxn>
                <a:cxn ang="0">
                  <a:pos x="T8" y="T9"/>
                </a:cxn>
              </a:cxnLst>
              <a:rect l="0" t="0" r="r" b="b"/>
              <a:pathLst>
                <a:path w="268" h="143">
                  <a:moveTo>
                    <a:pt x="130" y="8"/>
                  </a:moveTo>
                  <a:cubicBezTo>
                    <a:pt x="57" y="19"/>
                    <a:pt x="0" y="71"/>
                    <a:pt x="0" y="143"/>
                  </a:cubicBezTo>
                  <a:cubicBezTo>
                    <a:pt x="17" y="81"/>
                    <a:pt x="69" y="32"/>
                    <a:pt x="136" y="22"/>
                  </a:cubicBezTo>
                  <a:cubicBezTo>
                    <a:pt x="185" y="15"/>
                    <a:pt x="233" y="31"/>
                    <a:pt x="268" y="61"/>
                  </a:cubicBezTo>
                  <a:cubicBezTo>
                    <a:pt x="238" y="16"/>
                    <a:pt x="187" y="0"/>
                    <a:pt x="130" y="8"/>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48" name="Freeform 410"/>
            <p:cNvSpPr/>
            <p:nvPr/>
          </p:nvSpPr>
          <p:spPr bwMode="auto">
            <a:xfrm>
              <a:off x="5770563" y="4941888"/>
              <a:ext cx="541338" cy="417513"/>
            </a:xfrm>
            <a:custGeom>
              <a:avLst/>
              <a:gdLst>
                <a:gd name="T0" fmla="*/ 158 w 259"/>
                <a:gd name="T1" fmla="*/ 179 h 200"/>
                <a:gd name="T2" fmla="*/ 243 w 259"/>
                <a:gd name="T3" fmla="*/ 0 h 200"/>
                <a:gd name="T4" fmla="*/ 138 w 259"/>
                <a:gd name="T5" fmla="*/ 148 h 200"/>
                <a:gd name="T6" fmla="*/ 0 w 259"/>
                <a:gd name="T7" fmla="*/ 139 h 200"/>
                <a:gd name="T8" fmla="*/ 158 w 259"/>
                <a:gd name="T9" fmla="*/ 179 h 200"/>
              </a:gdLst>
              <a:ahLst/>
              <a:cxnLst>
                <a:cxn ang="0">
                  <a:pos x="T0" y="T1"/>
                </a:cxn>
                <a:cxn ang="0">
                  <a:pos x="T2" y="T3"/>
                </a:cxn>
                <a:cxn ang="0">
                  <a:pos x="T4" y="T5"/>
                </a:cxn>
                <a:cxn ang="0">
                  <a:pos x="T6" y="T7"/>
                </a:cxn>
                <a:cxn ang="0">
                  <a:pos x="T8" y="T9"/>
                </a:cxn>
              </a:cxnLst>
              <a:rect l="0" t="0" r="r" b="b"/>
              <a:pathLst>
                <a:path w="259" h="200">
                  <a:moveTo>
                    <a:pt x="158" y="179"/>
                  </a:moveTo>
                  <a:cubicBezTo>
                    <a:pt x="226" y="152"/>
                    <a:pt x="259" y="70"/>
                    <a:pt x="243" y="0"/>
                  </a:cubicBezTo>
                  <a:cubicBezTo>
                    <a:pt x="241" y="64"/>
                    <a:pt x="201" y="123"/>
                    <a:pt x="138" y="148"/>
                  </a:cubicBezTo>
                  <a:cubicBezTo>
                    <a:pt x="91" y="166"/>
                    <a:pt x="41" y="161"/>
                    <a:pt x="0" y="139"/>
                  </a:cubicBezTo>
                  <a:cubicBezTo>
                    <a:pt x="40" y="176"/>
                    <a:pt x="104" y="200"/>
                    <a:pt x="158" y="179"/>
                  </a:cubicBezTo>
                  <a:close/>
                </a:path>
              </a:pathLst>
            </a:custGeom>
            <a:solidFill>
              <a:srgbClr val="99AA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49" name="Freeform 411"/>
            <p:cNvSpPr/>
            <p:nvPr/>
          </p:nvSpPr>
          <p:spPr bwMode="auto">
            <a:xfrm>
              <a:off x="5705476" y="4916488"/>
              <a:ext cx="554038" cy="355600"/>
            </a:xfrm>
            <a:custGeom>
              <a:avLst/>
              <a:gdLst>
                <a:gd name="T0" fmla="*/ 147 w 265"/>
                <a:gd name="T1" fmla="*/ 156 h 170"/>
                <a:gd name="T2" fmla="*/ 258 w 265"/>
                <a:gd name="T3" fmla="*/ 0 h 170"/>
                <a:gd name="T4" fmla="*/ 139 w 265"/>
                <a:gd name="T5" fmla="*/ 126 h 170"/>
                <a:gd name="T6" fmla="*/ 0 w 265"/>
                <a:gd name="T7" fmla="*/ 107 h 170"/>
                <a:gd name="T8" fmla="*/ 147 w 265"/>
                <a:gd name="T9" fmla="*/ 156 h 170"/>
              </a:gdLst>
              <a:ahLst/>
              <a:cxnLst>
                <a:cxn ang="0">
                  <a:pos x="T0" y="T1"/>
                </a:cxn>
                <a:cxn ang="0">
                  <a:pos x="T2" y="T3"/>
                </a:cxn>
                <a:cxn ang="0">
                  <a:pos x="T4" y="T5"/>
                </a:cxn>
                <a:cxn ang="0">
                  <a:pos x="T6" y="T7"/>
                </a:cxn>
                <a:cxn ang="0">
                  <a:pos x="T8" y="T9"/>
                </a:cxn>
              </a:cxnLst>
              <a:rect l="0" t="0" r="r" b="b"/>
              <a:pathLst>
                <a:path w="265" h="170">
                  <a:moveTo>
                    <a:pt x="147" y="156"/>
                  </a:moveTo>
                  <a:cubicBezTo>
                    <a:pt x="219" y="138"/>
                    <a:pt x="265" y="71"/>
                    <a:pt x="258" y="0"/>
                  </a:cubicBezTo>
                  <a:cubicBezTo>
                    <a:pt x="247" y="63"/>
                    <a:pt x="205" y="110"/>
                    <a:pt x="139" y="126"/>
                  </a:cubicBezTo>
                  <a:cubicBezTo>
                    <a:pt x="91" y="138"/>
                    <a:pt x="37" y="134"/>
                    <a:pt x="0" y="107"/>
                  </a:cubicBezTo>
                  <a:cubicBezTo>
                    <a:pt x="34" y="149"/>
                    <a:pt x="91" y="170"/>
                    <a:pt x="147" y="156"/>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50" name="Oval 412"/>
            <p:cNvSpPr>
              <a:spLocks noChangeArrowheads="1"/>
            </p:cNvSpPr>
            <p:nvPr/>
          </p:nvSpPr>
          <p:spPr bwMode="auto">
            <a:xfrm>
              <a:off x="4573588" y="3548063"/>
              <a:ext cx="315913" cy="312738"/>
            </a:xfrm>
            <a:prstGeom prst="ellipse">
              <a:avLst/>
            </a:prstGeom>
            <a:solidFill>
              <a:srgbClr val="C0CA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51" name="Freeform 413"/>
            <p:cNvSpPr/>
            <p:nvPr/>
          </p:nvSpPr>
          <p:spPr bwMode="auto">
            <a:xfrm>
              <a:off x="4586288" y="3554413"/>
              <a:ext cx="266700" cy="152400"/>
            </a:xfrm>
            <a:custGeom>
              <a:avLst/>
              <a:gdLst>
                <a:gd name="T0" fmla="*/ 60 w 128"/>
                <a:gd name="T1" fmla="*/ 4 h 73"/>
                <a:gd name="T2" fmla="*/ 0 w 128"/>
                <a:gd name="T3" fmla="*/ 73 h 73"/>
                <a:gd name="T4" fmla="*/ 65 w 128"/>
                <a:gd name="T5" fmla="*/ 20 h 73"/>
                <a:gd name="T6" fmla="*/ 128 w 128"/>
                <a:gd name="T7" fmla="*/ 34 h 73"/>
                <a:gd name="T8" fmla="*/ 60 w 128"/>
                <a:gd name="T9" fmla="*/ 4 h 73"/>
              </a:gdLst>
              <a:ahLst/>
              <a:cxnLst>
                <a:cxn ang="0">
                  <a:pos x="T0" y="T1"/>
                </a:cxn>
                <a:cxn ang="0">
                  <a:pos x="T2" y="T3"/>
                </a:cxn>
                <a:cxn ang="0">
                  <a:pos x="T4" y="T5"/>
                </a:cxn>
                <a:cxn ang="0">
                  <a:pos x="T6" y="T7"/>
                </a:cxn>
                <a:cxn ang="0">
                  <a:pos x="T8" y="T9"/>
                </a:cxn>
              </a:cxnLst>
              <a:rect l="0" t="0" r="r" b="b"/>
              <a:pathLst>
                <a:path w="128" h="73">
                  <a:moveTo>
                    <a:pt x="60" y="4"/>
                  </a:moveTo>
                  <a:cubicBezTo>
                    <a:pt x="25" y="9"/>
                    <a:pt x="0" y="39"/>
                    <a:pt x="0" y="73"/>
                  </a:cubicBezTo>
                  <a:cubicBezTo>
                    <a:pt x="8" y="44"/>
                    <a:pt x="33" y="24"/>
                    <a:pt x="65" y="20"/>
                  </a:cubicBezTo>
                  <a:cubicBezTo>
                    <a:pt x="89" y="16"/>
                    <a:pt x="111" y="20"/>
                    <a:pt x="128" y="34"/>
                  </a:cubicBezTo>
                  <a:cubicBezTo>
                    <a:pt x="113" y="13"/>
                    <a:pt x="87" y="0"/>
                    <a:pt x="60" y="4"/>
                  </a:cubicBez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52" name="Freeform 414"/>
            <p:cNvSpPr/>
            <p:nvPr/>
          </p:nvSpPr>
          <p:spPr bwMode="auto">
            <a:xfrm>
              <a:off x="4573588" y="3529013"/>
              <a:ext cx="266700" cy="141288"/>
            </a:xfrm>
            <a:custGeom>
              <a:avLst/>
              <a:gdLst>
                <a:gd name="T0" fmla="*/ 62 w 128"/>
                <a:gd name="T1" fmla="*/ 4 h 68"/>
                <a:gd name="T2" fmla="*/ 0 w 128"/>
                <a:gd name="T3" fmla="*/ 68 h 68"/>
                <a:gd name="T4" fmla="*/ 64 w 128"/>
                <a:gd name="T5" fmla="*/ 11 h 68"/>
                <a:gd name="T6" fmla="*/ 128 w 128"/>
                <a:gd name="T7" fmla="*/ 29 h 68"/>
                <a:gd name="T8" fmla="*/ 62 w 128"/>
                <a:gd name="T9" fmla="*/ 4 h 68"/>
              </a:gdLst>
              <a:ahLst/>
              <a:cxnLst>
                <a:cxn ang="0">
                  <a:pos x="T0" y="T1"/>
                </a:cxn>
                <a:cxn ang="0">
                  <a:pos x="T2" y="T3"/>
                </a:cxn>
                <a:cxn ang="0">
                  <a:pos x="T4" y="T5"/>
                </a:cxn>
                <a:cxn ang="0">
                  <a:pos x="T6" y="T7"/>
                </a:cxn>
                <a:cxn ang="0">
                  <a:pos x="T8" y="T9"/>
                </a:cxn>
              </a:cxnLst>
              <a:rect l="0" t="0" r="r" b="b"/>
              <a:pathLst>
                <a:path w="128" h="68">
                  <a:moveTo>
                    <a:pt x="62" y="4"/>
                  </a:moveTo>
                  <a:cubicBezTo>
                    <a:pt x="27" y="9"/>
                    <a:pt x="0" y="34"/>
                    <a:pt x="0" y="68"/>
                  </a:cubicBezTo>
                  <a:cubicBezTo>
                    <a:pt x="8" y="39"/>
                    <a:pt x="32" y="16"/>
                    <a:pt x="64" y="11"/>
                  </a:cubicBezTo>
                  <a:cubicBezTo>
                    <a:pt x="88" y="7"/>
                    <a:pt x="111" y="15"/>
                    <a:pt x="128" y="29"/>
                  </a:cubicBezTo>
                  <a:cubicBezTo>
                    <a:pt x="113" y="8"/>
                    <a:pt x="89" y="0"/>
                    <a:pt x="62" y="4"/>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53" name="Freeform 415"/>
            <p:cNvSpPr/>
            <p:nvPr/>
          </p:nvSpPr>
          <p:spPr bwMode="auto">
            <a:xfrm>
              <a:off x="4648201" y="3702051"/>
              <a:ext cx="257175" cy="198438"/>
            </a:xfrm>
            <a:custGeom>
              <a:avLst/>
              <a:gdLst>
                <a:gd name="T0" fmla="*/ 75 w 123"/>
                <a:gd name="T1" fmla="*/ 85 h 95"/>
                <a:gd name="T2" fmla="*/ 116 w 123"/>
                <a:gd name="T3" fmla="*/ 0 h 95"/>
                <a:gd name="T4" fmla="*/ 65 w 123"/>
                <a:gd name="T5" fmla="*/ 70 h 95"/>
                <a:gd name="T6" fmla="*/ 0 w 123"/>
                <a:gd name="T7" fmla="*/ 66 h 95"/>
                <a:gd name="T8" fmla="*/ 75 w 123"/>
                <a:gd name="T9" fmla="*/ 85 h 95"/>
              </a:gdLst>
              <a:ahLst/>
              <a:cxnLst>
                <a:cxn ang="0">
                  <a:pos x="T0" y="T1"/>
                </a:cxn>
                <a:cxn ang="0">
                  <a:pos x="T2" y="T3"/>
                </a:cxn>
                <a:cxn ang="0">
                  <a:pos x="T4" y="T5"/>
                </a:cxn>
                <a:cxn ang="0">
                  <a:pos x="T6" y="T7"/>
                </a:cxn>
                <a:cxn ang="0">
                  <a:pos x="T8" y="T9"/>
                </a:cxn>
              </a:cxnLst>
              <a:rect l="0" t="0" r="r" b="b"/>
              <a:pathLst>
                <a:path w="123" h="95">
                  <a:moveTo>
                    <a:pt x="75" y="85"/>
                  </a:moveTo>
                  <a:cubicBezTo>
                    <a:pt x="108" y="73"/>
                    <a:pt x="123" y="33"/>
                    <a:pt x="116" y="0"/>
                  </a:cubicBezTo>
                  <a:cubicBezTo>
                    <a:pt x="114" y="30"/>
                    <a:pt x="95" y="59"/>
                    <a:pt x="65" y="70"/>
                  </a:cubicBezTo>
                  <a:cubicBezTo>
                    <a:pt x="43" y="79"/>
                    <a:pt x="19" y="77"/>
                    <a:pt x="0" y="66"/>
                  </a:cubicBezTo>
                  <a:cubicBezTo>
                    <a:pt x="19" y="84"/>
                    <a:pt x="49" y="95"/>
                    <a:pt x="75" y="85"/>
                  </a:cubicBez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54" name="Freeform 416"/>
            <p:cNvSpPr/>
            <p:nvPr/>
          </p:nvSpPr>
          <p:spPr bwMode="auto">
            <a:xfrm>
              <a:off x="4614863" y="3689351"/>
              <a:ext cx="265113" cy="169863"/>
            </a:xfrm>
            <a:custGeom>
              <a:avLst/>
              <a:gdLst>
                <a:gd name="T0" fmla="*/ 71 w 127"/>
                <a:gd name="T1" fmla="*/ 75 h 81"/>
                <a:gd name="T2" fmla="*/ 124 w 127"/>
                <a:gd name="T3" fmla="*/ 0 h 81"/>
                <a:gd name="T4" fmla="*/ 67 w 127"/>
                <a:gd name="T5" fmla="*/ 60 h 81"/>
                <a:gd name="T6" fmla="*/ 0 w 127"/>
                <a:gd name="T7" fmla="*/ 51 h 81"/>
                <a:gd name="T8" fmla="*/ 71 w 127"/>
                <a:gd name="T9" fmla="*/ 75 h 81"/>
              </a:gdLst>
              <a:ahLst/>
              <a:cxnLst>
                <a:cxn ang="0">
                  <a:pos x="T0" y="T1"/>
                </a:cxn>
                <a:cxn ang="0">
                  <a:pos x="T2" y="T3"/>
                </a:cxn>
                <a:cxn ang="0">
                  <a:pos x="T4" y="T5"/>
                </a:cxn>
                <a:cxn ang="0">
                  <a:pos x="T6" y="T7"/>
                </a:cxn>
                <a:cxn ang="0">
                  <a:pos x="T8" y="T9"/>
                </a:cxn>
              </a:cxnLst>
              <a:rect l="0" t="0" r="r" b="b"/>
              <a:pathLst>
                <a:path w="127" h="81">
                  <a:moveTo>
                    <a:pt x="71" y="75"/>
                  </a:moveTo>
                  <a:cubicBezTo>
                    <a:pt x="105" y="66"/>
                    <a:pt x="127" y="34"/>
                    <a:pt x="124" y="0"/>
                  </a:cubicBezTo>
                  <a:cubicBezTo>
                    <a:pt x="119" y="30"/>
                    <a:pt x="99" y="53"/>
                    <a:pt x="67" y="60"/>
                  </a:cubicBezTo>
                  <a:cubicBezTo>
                    <a:pt x="44" y="66"/>
                    <a:pt x="18" y="64"/>
                    <a:pt x="0" y="51"/>
                  </a:cubicBezTo>
                  <a:cubicBezTo>
                    <a:pt x="17" y="71"/>
                    <a:pt x="44" y="81"/>
                    <a:pt x="71" y="75"/>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55" name="Oval 417"/>
            <p:cNvSpPr>
              <a:spLocks noChangeArrowheads="1"/>
            </p:cNvSpPr>
            <p:nvPr/>
          </p:nvSpPr>
          <p:spPr bwMode="auto">
            <a:xfrm>
              <a:off x="4964113" y="1500188"/>
              <a:ext cx="593725" cy="593725"/>
            </a:xfrm>
            <a:prstGeom prst="ellipse">
              <a:avLst/>
            </a:prstGeom>
            <a:solidFill>
              <a:srgbClr val="D7DC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56" name="Freeform 418"/>
            <p:cNvSpPr/>
            <p:nvPr/>
          </p:nvSpPr>
          <p:spPr bwMode="auto">
            <a:xfrm>
              <a:off x="4986338" y="1512888"/>
              <a:ext cx="504825" cy="287338"/>
            </a:xfrm>
            <a:custGeom>
              <a:avLst/>
              <a:gdLst>
                <a:gd name="T0" fmla="*/ 113 w 241"/>
                <a:gd name="T1" fmla="*/ 8 h 138"/>
                <a:gd name="T2" fmla="*/ 0 w 241"/>
                <a:gd name="T3" fmla="*/ 138 h 138"/>
                <a:gd name="T4" fmla="*/ 123 w 241"/>
                <a:gd name="T5" fmla="*/ 37 h 138"/>
                <a:gd name="T6" fmla="*/ 241 w 241"/>
                <a:gd name="T7" fmla="*/ 65 h 138"/>
                <a:gd name="T8" fmla="*/ 113 w 241"/>
                <a:gd name="T9" fmla="*/ 8 h 138"/>
              </a:gdLst>
              <a:ahLst/>
              <a:cxnLst>
                <a:cxn ang="0">
                  <a:pos x="T0" y="T1"/>
                </a:cxn>
                <a:cxn ang="0">
                  <a:pos x="T2" y="T3"/>
                </a:cxn>
                <a:cxn ang="0">
                  <a:pos x="T4" y="T5"/>
                </a:cxn>
                <a:cxn ang="0">
                  <a:pos x="T6" y="T7"/>
                </a:cxn>
                <a:cxn ang="0">
                  <a:pos x="T8" y="T9"/>
                </a:cxn>
              </a:cxnLst>
              <a:rect l="0" t="0" r="r" b="b"/>
              <a:pathLst>
                <a:path w="241" h="138">
                  <a:moveTo>
                    <a:pt x="113" y="8"/>
                  </a:moveTo>
                  <a:cubicBezTo>
                    <a:pt x="47" y="17"/>
                    <a:pt x="0" y="74"/>
                    <a:pt x="0" y="138"/>
                  </a:cubicBezTo>
                  <a:cubicBezTo>
                    <a:pt x="15" y="83"/>
                    <a:pt x="62" y="45"/>
                    <a:pt x="123" y="37"/>
                  </a:cubicBezTo>
                  <a:cubicBezTo>
                    <a:pt x="167" y="30"/>
                    <a:pt x="209" y="37"/>
                    <a:pt x="241" y="65"/>
                  </a:cubicBezTo>
                  <a:cubicBezTo>
                    <a:pt x="214" y="24"/>
                    <a:pt x="164" y="0"/>
                    <a:pt x="113" y="8"/>
                  </a:cubicBez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57" name="Freeform 419"/>
            <p:cNvSpPr/>
            <p:nvPr/>
          </p:nvSpPr>
          <p:spPr bwMode="auto">
            <a:xfrm>
              <a:off x="4962526" y="1465263"/>
              <a:ext cx="503238" cy="268288"/>
            </a:xfrm>
            <a:custGeom>
              <a:avLst/>
              <a:gdLst>
                <a:gd name="T0" fmla="*/ 117 w 241"/>
                <a:gd name="T1" fmla="*/ 8 h 129"/>
                <a:gd name="T2" fmla="*/ 0 w 241"/>
                <a:gd name="T3" fmla="*/ 129 h 129"/>
                <a:gd name="T4" fmla="*/ 122 w 241"/>
                <a:gd name="T5" fmla="*/ 21 h 129"/>
                <a:gd name="T6" fmla="*/ 241 w 241"/>
                <a:gd name="T7" fmla="*/ 56 h 129"/>
                <a:gd name="T8" fmla="*/ 117 w 241"/>
                <a:gd name="T9" fmla="*/ 8 h 129"/>
              </a:gdLst>
              <a:ahLst/>
              <a:cxnLst>
                <a:cxn ang="0">
                  <a:pos x="T0" y="T1"/>
                </a:cxn>
                <a:cxn ang="0">
                  <a:pos x="T2" y="T3"/>
                </a:cxn>
                <a:cxn ang="0">
                  <a:pos x="T4" y="T5"/>
                </a:cxn>
                <a:cxn ang="0">
                  <a:pos x="T6" y="T7"/>
                </a:cxn>
                <a:cxn ang="0">
                  <a:pos x="T8" y="T9"/>
                </a:cxn>
              </a:cxnLst>
              <a:rect l="0" t="0" r="r" b="b"/>
              <a:pathLst>
                <a:path w="241" h="129">
                  <a:moveTo>
                    <a:pt x="117" y="8"/>
                  </a:moveTo>
                  <a:cubicBezTo>
                    <a:pt x="51" y="18"/>
                    <a:pt x="0" y="65"/>
                    <a:pt x="0" y="129"/>
                  </a:cubicBezTo>
                  <a:cubicBezTo>
                    <a:pt x="15" y="74"/>
                    <a:pt x="62" y="29"/>
                    <a:pt x="122" y="21"/>
                  </a:cubicBezTo>
                  <a:cubicBezTo>
                    <a:pt x="167" y="14"/>
                    <a:pt x="210" y="28"/>
                    <a:pt x="241" y="56"/>
                  </a:cubicBezTo>
                  <a:cubicBezTo>
                    <a:pt x="214" y="15"/>
                    <a:pt x="169" y="0"/>
                    <a:pt x="117" y="8"/>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58" name="Freeform 420"/>
            <p:cNvSpPr/>
            <p:nvPr/>
          </p:nvSpPr>
          <p:spPr bwMode="auto">
            <a:xfrm>
              <a:off x="5103813" y="1792288"/>
              <a:ext cx="487363" cy="376238"/>
            </a:xfrm>
            <a:custGeom>
              <a:avLst/>
              <a:gdLst>
                <a:gd name="T0" fmla="*/ 142 w 233"/>
                <a:gd name="T1" fmla="*/ 161 h 180"/>
                <a:gd name="T2" fmla="*/ 219 w 233"/>
                <a:gd name="T3" fmla="*/ 0 h 180"/>
                <a:gd name="T4" fmla="*/ 124 w 233"/>
                <a:gd name="T5" fmla="*/ 133 h 180"/>
                <a:gd name="T6" fmla="*/ 0 w 233"/>
                <a:gd name="T7" fmla="*/ 125 h 180"/>
                <a:gd name="T8" fmla="*/ 142 w 233"/>
                <a:gd name="T9" fmla="*/ 161 h 180"/>
              </a:gdLst>
              <a:ahLst/>
              <a:cxnLst>
                <a:cxn ang="0">
                  <a:pos x="T0" y="T1"/>
                </a:cxn>
                <a:cxn ang="0">
                  <a:pos x="T2" y="T3"/>
                </a:cxn>
                <a:cxn ang="0">
                  <a:pos x="T4" y="T5"/>
                </a:cxn>
                <a:cxn ang="0">
                  <a:pos x="T6" y="T7"/>
                </a:cxn>
                <a:cxn ang="0">
                  <a:pos x="T8" y="T9"/>
                </a:cxn>
              </a:cxnLst>
              <a:rect l="0" t="0" r="r" b="b"/>
              <a:pathLst>
                <a:path w="233" h="180">
                  <a:moveTo>
                    <a:pt x="142" y="161"/>
                  </a:moveTo>
                  <a:cubicBezTo>
                    <a:pt x="204" y="137"/>
                    <a:pt x="233" y="62"/>
                    <a:pt x="219" y="0"/>
                  </a:cubicBezTo>
                  <a:cubicBezTo>
                    <a:pt x="216" y="57"/>
                    <a:pt x="181" y="111"/>
                    <a:pt x="124" y="133"/>
                  </a:cubicBezTo>
                  <a:cubicBezTo>
                    <a:pt x="82" y="149"/>
                    <a:pt x="37" y="145"/>
                    <a:pt x="0" y="125"/>
                  </a:cubicBezTo>
                  <a:cubicBezTo>
                    <a:pt x="36" y="159"/>
                    <a:pt x="93" y="180"/>
                    <a:pt x="142" y="161"/>
                  </a:cubicBez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59" name="Freeform 421"/>
            <p:cNvSpPr/>
            <p:nvPr/>
          </p:nvSpPr>
          <p:spPr bwMode="auto">
            <a:xfrm>
              <a:off x="5043488" y="1770063"/>
              <a:ext cx="498475" cy="319088"/>
            </a:xfrm>
            <a:custGeom>
              <a:avLst/>
              <a:gdLst>
                <a:gd name="T0" fmla="*/ 133 w 239"/>
                <a:gd name="T1" fmla="*/ 140 h 153"/>
                <a:gd name="T2" fmla="*/ 233 w 239"/>
                <a:gd name="T3" fmla="*/ 0 h 153"/>
                <a:gd name="T4" fmla="*/ 126 w 239"/>
                <a:gd name="T5" fmla="*/ 114 h 153"/>
                <a:gd name="T6" fmla="*/ 0 w 239"/>
                <a:gd name="T7" fmla="*/ 96 h 153"/>
                <a:gd name="T8" fmla="*/ 133 w 239"/>
                <a:gd name="T9" fmla="*/ 140 h 153"/>
              </a:gdLst>
              <a:ahLst/>
              <a:cxnLst>
                <a:cxn ang="0">
                  <a:pos x="T0" y="T1"/>
                </a:cxn>
                <a:cxn ang="0">
                  <a:pos x="T2" y="T3"/>
                </a:cxn>
                <a:cxn ang="0">
                  <a:pos x="T4" y="T5"/>
                </a:cxn>
                <a:cxn ang="0">
                  <a:pos x="T6" y="T7"/>
                </a:cxn>
                <a:cxn ang="0">
                  <a:pos x="T8" y="T9"/>
                </a:cxn>
              </a:cxnLst>
              <a:rect l="0" t="0" r="r" b="b"/>
              <a:pathLst>
                <a:path w="239" h="153">
                  <a:moveTo>
                    <a:pt x="133" y="140"/>
                  </a:moveTo>
                  <a:cubicBezTo>
                    <a:pt x="198" y="125"/>
                    <a:pt x="239" y="64"/>
                    <a:pt x="233" y="0"/>
                  </a:cubicBezTo>
                  <a:cubicBezTo>
                    <a:pt x="224" y="56"/>
                    <a:pt x="185" y="99"/>
                    <a:pt x="126" y="114"/>
                  </a:cubicBezTo>
                  <a:cubicBezTo>
                    <a:pt x="82" y="124"/>
                    <a:pt x="34" y="121"/>
                    <a:pt x="0" y="96"/>
                  </a:cubicBezTo>
                  <a:cubicBezTo>
                    <a:pt x="31" y="134"/>
                    <a:pt x="83" y="153"/>
                    <a:pt x="133" y="140"/>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60" name="Oval 422"/>
            <p:cNvSpPr>
              <a:spLocks noChangeArrowheads="1"/>
            </p:cNvSpPr>
            <p:nvPr/>
          </p:nvSpPr>
          <p:spPr bwMode="auto">
            <a:xfrm>
              <a:off x="6869113" y="1187451"/>
              <a:ext cx="315913" cy="314325"/>
            </a:xfrm>
            <a:prstGeom prst="ellipse">
              <a:avLst/>
            </a:prstGeom>
            <a:solidFill>
              <a:srgbClr val="D7DC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61" name="Freeform 423"/>
            <p:cNvSpPr/>
            <p:nvPr/>
          </p:nvSpPr>
          <p:spPr bwMode="auto">
            <a:xfrm>
              <a:off x="6881813" y="1195388"/>
              <a:ext cx="268288" cy="152400"/>
            </a:xfrm>
            <a:custGeom>
              <a:avLst/>
              <a:gdLst>
                <a:gd name="T0" fmla="*/ 60 w 128"/>
                <a:gd name="T1" fmla="*/ 4 h 73"/>
                <a:gd name="T2" fmla="*/ 0 w 128"/>
                <a:gd name="T3" fmla="*/ 73 h 73"/>
                <a:gd name="T4" fmla="*/ 65 w 128"/>
                <a:gd name="T5" fmla="*/ 19 h 73"/>
                <a:gd name="T6" fmla="*/ 128 w 128"/>
                <a:gd name="T7" fmla="*/ 34 h 73"/>
                <a:gd name="T8" fmla="*/ 60 w 128"/>
                <a:gd name="T9" fmla="*/ 4 h 73"/>
              </a:gdLst>
              <a:ahLst/>
              <a:cxnLst>
                <a:cxn ang="0">
                  <a:pos x="T0" y="T1"/>
                </a:cxn>
                <a:cxn ang="0">
                  <a:pos x="T2" y="T3"/>
                </a:cxn>
                <a:cxn ang="0">
                  <a:pos x="T4" y="T5"/>
                </a:cxn>
                <a:cxn ang="0">
                  <a:pos x="T6" y="T7"/>
                </a:cxn>
                <a:cxn ang="0">
                  <a:pos x="T8" y="T9"/>
                </a:cxn>
              </a:cxnLst>
              <a:rect l="0" t="0" r="r" b="b"/>
              <a:pathLst>
                <a:path w="128" h="73">
                  <a:moveTo>
                    <a:pt x="60" y="4"/>
                  </a:moveTo>
                  <a:cubicBezTo>
                    <a:pt x="25" y="9"/>
                    <a:pt x="0" y="39"/>
                    <a:pt x="0" y="73"/>
                  </a:cubicBezTo>
                  <a:cubicBezTo>
                    <a:pt x="8" y="44"/>
                    <a:pt x="33" y="24"/>
                    <a:pt x="65" y="19"/>
                  </a:cubicBezTo>
                  <a:cubicBezTo>
                    <a:pt x="89" y="16"/>
                    <a:pt x="111" y="19"/>
                    <a:pt x="128" y="34"/>
                  </a:cubicBezTo>
                  <a:cubicBezTo>
                    <a:pt x="113" y="12"/>
                    <a:pt x="87" y="0"/>
                    <a:pt x="60" y="4"/>
                  </a:cubicBez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62" name="Freeform 424"/>
            <p:cNvSpPr/>
            <p:nvPr/>
          </p:nvSpPr>
          <p:spPr bwMode="auto">
            <a:xfrm>
              <a:off x="6869113" y="1169988"/>
              <a:ext cx="268288" cy="141288"/>
            </a:xfrm>
            <a:custGeom>
              <a:avLst/>
              <a:gdLst>
                <a:gd name="T0" fmla="*/ 62 w 128"/>
                <a:gd name="T1" fmla="*/ 4 h 68"/>
                <a:gd name="T2" fmla="*/ 0 w 128"/>
                <a:gd name="T3" fmla="*/ 68 h 68"/>
                <a:gd name="T4" fmla="*/ 65 w 128"/>
                <a:gd name="T5" fmla="*/ 11 h 68"/>
                <a:gd name="T6" fmla="*/ 128 w 128"/>
                <a:gd name="T7" fmla="*/ 29 h 68"/>
                <a:gd name="T8" fmla="*/ 62 w 128"/>
                <a:gd name="T9" fmla="*/ 4 h 68"/>
              </a:gdLst>
              <a:ahLst/>
              <a:cxnLst>
                <a:cxn ang="0">
                  <a:pos x="T0" y="T1"/>
                </a:cxn>
                <a:cxn ang="0">
                  <a:pos x="T2" y="T3"/>
                </a:cxn>
                <a:cxn ang="0">
                  <a:pos x="T4" y="T5"/>
                </a:cxn>
                <a:cxn ang="0">
                  <a:pos x="T6" y="T7"/>
                </a:cxn>
                <a:cxn ang="0">
                  <a:pos x="T8" y="T9"/>
                </a:cxn>
              </a:cxnLst>
              <a:rect l="0" t="0" r="r" b="b"/>
              <a:pathLst>
                <a:path w="128" h="68">
                  <a:moveTo>
                    <a:pt x="62" y="4"/>
                  </a:moveTo>
                  <a:cubicBezTo>
                    <a:pt x="27" y="9"/>
                    <a:pt x="0" y="34"/>
                    <a:pt x="0" y="68"/>
                  </a:cubicBezTo>
                  <a:cubicBezTo>
                    <a:pt x="8" y="39"/>
                    <a:pt x="33" y="15"/>
                    <a:pt x="65" y="11"/>
                  </a:cubicBezTo>
                  <a:cubicBezTo>
                    <a:pt x="88" y="7"/>
                    <a:pt x="111" y="15"/>
                    <a:pt x="128" y="29"/>
                  </a:cubicBezTo>
                  <a:cubicBezTo>
                    <a:pt x="113" y="8"/>
                    <a:pt x="89" y="0"/>
                    <a:pt x="62" y="4"/>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63" name="Freeform 425"/>
            <p:cNvSpPr/>
            <p:nvPr/>
          </p:nvSpPr>
          <p:spPr bwMode="auto">
            <a:xfrm>
              <a:off x="6945313" y="1343026"/>
              <a:ext cx="257175" cy="198438"/>
            </a:xfrm>
            <a:custGeom>
              <a:avLst/>
              <a:gdLst>
                <a:gd name="T0" fmla="*/ 75 w 123"/>
                <a:gd name="T1" fmla="*/ 85 h 95"/>
                <a:gd name="T2" fmla="*/ 116 w 123"/>
                <a:gd name="T3" fmla="*/ 0 h 95"/>
                <a:gd name="T4" fmla="*/ 66 w 123"/>
                <a:gd name="T5" fmla="*/ 70 h 95"/>
                <a:gd name="T6" fmla="*/ 0 w 123"/>
                <a:gd name="T7" fmla="*/ 66 h 95"/>
                <a:gd name="T8" fmla="*/ 75 w 123"/>
                <a:gd name="T9" fmla="*/ 85 h 95"/>
              </a:gdLst>
              <a:ahLst/>
              <a:cxnLst>
                <a:cxn ang="0">
                  <a:pos x="T0" y="T1"/>
                </a:cxn>
                <a:cxn ang="0">
                  <a:pos x="T2" y="T3"/>
                </a:cxn>
                <a:cxn ang="0">
                  <a:pos x="T4" y="T5"/>
                </a:cxn>
                <a:cxn ang="0">
                  <a:pos x="T6" y="T7"/>
                </a:cxn>
                <a:cxn ang="0">
                  <a:pos x="T8" y="T9"/>
                </a:cxn>
              </a:cxnLst>
              <a:rect l="0" t="0" r="r" b="b"/>
              <a:pathLst>
                <a:path w="123" h="95">
                  <a:moveTo>
                    <a:pt x="75" y="85"/>
                  </a:moveTo>
                  <a:cubicBezTo>
                    <a:pt x="108" y="72"/>
                    <a:pt x="123" y="33"/>
                    <a:pt x="116" y="0"/>
                  </a:cubicBezTo>
                  <a:cubicBezTo>
                    <a:pt x="115" y="30"/>
                    <a:pt x="96" y="58"/>
                    <a:pt x="66" y="70"/>
                  </a:cubicBezTo>
                  <a:cubicBezTo>
                    <a:pt x="43" y="79"/>
                    <a:pt x="20" y="76"/>
                    <a:pt x="0" y="66"/>
                  </a:cubicBezTo>
                  <a:cubicBezTo>
                    <a:pt x="19" y="84"/>
                    <a:pt x="49" y="95"/>
                    <a:pt x="75" y="85"/>
                  </a:cubicBez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64" name="Freeform 426"/>
            <p:cNvSpPr/>
            <p:nvPr/>
          </p:nvSpPr>
          <p:spPr bwMode="auto">
            <a:xfrm>
              <a:off x="6913563" y="1330326"/>
              <a:ext cx="263525" cy="169863"/>
            </a:xfrm>
            <a:custGeom>
              <a:avLst/>
              <a:gdLst>
                <a:gd name="T0" fmla="*/ 70 w 126"/>
                <a:gd name="T1" fmla="*/ 74 h 81"/>
                <a:gd name="T2" fmla="*/ 123 w 126"/>
                <a:gd name="T3" fmla="*/ 0 h 81"/>
                <a:gd name="T4" fmla="*/ 66 w 126"/>
                <a:gd name="T5" fmla="*/ 60 h 81"/>
                <a:gd name="T6" fmla="*/ 0 w 126"/>
                <a:gd name="T7" fmla="*/ 51 h 81"/>
                <a:gd name="T8" fmla="*/ 70 w 126"/>
                <a:gd name="T9" fmla="*/ 74 h 81"/>
              </a:gdLst>
              <a:ahLst/>
              <a:cxnLst>
                <a:cxn ang="0">
                  <a:pos x="T0" y="T1"/>
                </a:cxn>
                <a:cxn ang="0">
                  <a:pos x="T2" y="T3"/>
                </a:cxn>
                <a:cxn ang="0">
                  <a:pos x="T4" y="T5"/>
                </a:cxn>
                <a:cxn ang="0">
                  <a:pos x="T6" y="T7"/>
                </a:cxn>
                <a:cxn ang="0">
                  <a:pos x="T8" y="T9"/>
                </a:cxn>
              </a:cxnLst>
              <a:rect l="0" t="0" r="r" b="b"/>
              <a:pathLst>
                <a:path w="126" h="81">
                  <a:moveTo>
                    <a:pt x="70" y="74"/>
                  </a:moveTo>
                  <a:cubicBezTo>
                    <a:pt x="104" y="66"/>
                    <a:pt x="126" y="34"/>
                    <a:pt x="123" y="0"/>
                  </a:cubicBezTo>
                  <a:cubicBezTo>
                    <a:pt x="118" y="30"/>
                    <a:pt x="98" y="52"/>
                    <a:pt x="66" y="60"/>
                  </a:cubicBezTo>
                  <a:cubicBezTo>
                    <a:pt x="43" y="66"/>
                    <a:pt x="18" y="64"/>
                    <a:pt x="0" y="51"/>
                  </a:cubicBezTo>
                  <a:cubicBezTo>
                    <a:pt x="16" y="71"/>
                    <a:pt x="43" y="81"/>
                    <a:pt x="70" y="74"/>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65" name="Freeform 427"/>
            <p:cNvSpPr/>
            <p:nvPr/>
          </p:nvSpPr>
          <p:spPr bwMode="auto">
            <a:xfrm>
              <a:off x="7972426" y="3679826"/>
              <a:ext cx="474663" cy="547688"/>
            </a:xfrm>
            <a:custGeom>
              <a:avLst/>
              <a:gdLst>
                <a:gd name="T0" fmla="*/ 214 w 227"/>
                <a:gd name="T1" fmla="*/ 151 h 262"/>
                <a:gd name="T2" fmla="*/ 90 w 227"/>
                <a:gd name="T3" fmla="*/ 251 h 262"/>
                <a:gd name="T4" fmla="*/ 13 w 227"/>
                <a:gd name="T5" fmla="*/ 111 h 262"/>
                <a:gd name="T6" fmla="*/ 137 w 227"/>
                <a:gd name="T7" fmla="*/ 11 h 262"/>
                <a:gd name="T8" fmla="*/ 214 w 227"/>
                <a:gd name="T9" fmla="*/ 151 h 262"/>
              </a:gdLst>
              <a:ahLst/>
              <a:cxnLst>
                <a:cxn ang="0">
                  <a:pos x="T0" y="T1"/>
                </a:cxn>
                <a:cxn ang="0">
                  <a:pos x="T2" y="T3"/>
                </a:cxn>
                <a:cxn ang="0">
                  <a:pos x="T4" y="T5"/>
                </a:cxn>
                <a:cxn ang="0">
                  <a:pos x="T6" y="T7"/>
                </a:cxn>
                <a:cxn ang="0">
                  <a:pos x="T8" y="T9"/>
                </a:cxn>
              </a:cxnLst>
              <a:rect l="0" t="0" r="r" b="b"/>
              <a:pathLst>
                <a:path w="227" h="262">
                  <a:moveTo>
                    <a:pt x="214" y="151"/>
                  </a:moveTo>
                  <a:cubicBezTo>
                    <a:pt x="201" y="217"/>
                    <a:pt x="145" y="262"/>
                    <a:pt x="90" y="251"/>
                  </a:cubicBezTo>
                  <a:cubicBezTo>
                    <a:pt x="34" y="240"/>
                    <a:pt x="0" y="177"/>
                    <a:pt x="13" y="111"/>
                  </a:cubicBezTo>
                  <a:cubicBezTo>
                    <a:pt x="26" y="45"/>
                    <a:pt x="82" y="0"/>
                    <a:pt x="137" y="11"/>
                  </a:cubicBezTo>
                  <a:cubicBezTo>
                    <a:pt x="193" y="22"/>
                    <a:pt x="227" y="85"/>
                    <a:pt x="214" y="151"/>
                  </a:cubicBezTo>
                  <a:close/>
                </a:path>
              </a:pathLst>
            </a:custGeom>
            <a:solidFill>
              <a:srgbClr val="C0CA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66" name="Freeform 428"/>
            <p:cNvSpPr/>
            <p:nvPr/>
          </p:nvSpPr>
          <p:spPr bwMode="auto">
            <a:xfrm>
              <a:off x="8015288" y="3719513"/>
              <a:ext cx="384175" cy="200025"/>
            </a:xfrm>
            <a:custGeom>
              <a:avLst/>
              <a:gdLst>
                <a:gd name="T0" fmla="*/ 102 w 184"/>
                <a:gd name="T1" fmla="*/ 2 h 96"/>
                <a:gd name="T2" fmla="*/ 0 w 184"/>
                <a:gd name="T3" fmla="*/ 96 h 96"/>
                <a:gd name="T4" fmla="*/ 105 w 184"/>
                <a:gd name="T5" fmla="*/ 27 h 96"/>
                <a:gd name="T6" fmla="*/ 184 w 184"/>
                <a:gd name="T7" fmla="*/ 68 h 96"/>
                <a:gd name="T8" fmla="*/ 102 w 184"/>
                <a:gd name="T9" fmla="*/ 2 h 96"/>
              </a:gdLst>
              <a:ahLst/>
              <a:cxnLst>
                <a:cxn ang="0">
                  <a:pos x="T0" y="T1"/>
                </a:cxn>
                <a:cxn ang="0">
                  <a:pos x="T2" y="T3"/>
                </a:cxn>
                <a:cxn ang="0">
                  <a:pos x="T4" y="T5"/>
                </a:cxn>
                <a:cxn ang="0">
                  <a:pos x="T6" y="T7"/>
                </a:cxn>
                <a:cxn ang="0">
                  <a:pos x="T8" y="T9"/>
                </a:cxn>
              </a:cxnLst>
              <a:rect l="0" t="0" r="r" b="b"/>
              <a:pathLst>
                <a:path w="184" h="96">
                  <a:moveTo>
                    <a:pt x="102" y="2"/>
                  </a:moveTo>
                  <a:cubicBezTo>
                    <a:pt x="54" y="0"/>
                    <a:pt x="11" y="41"/>
                    <a:pt x="0" y="96"/>
                  </a:cubicBezTo>
                  <a:cubicBezTo>
                    <a:pt x="20" y="51"/>
                    <a:pt x="60" y="26"/>
                    <a:pt x="105" y="27"/>
                  </a:cubicBezTo>
                  <a:cubicBezTo>
                    <a:pt x="137" y="28"/>
                    <a:pt x="166" y="40"/>
                    <a:pt x="184" y="68"/>
                  </a:cubicBezTo>
                  <a:cubicBezTo>
                    <a:pt x="171" y="30"/>
                    <a:pt x="140" y="3"/>
                    <a:pt x="102" y="2"/>
                  </a:cubicBezTo>
                  <a:close/>
                </a:path>
              </a:pathLst>
            </a:custGeom>
            <a:solidFill>
              <a:srgbClr val="99AA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67" name="Freeform 429"/>
            <p:cNvSpPr/>
            <p:nvPr/>
          </p:nvSpPr>
          <p:spPr bwMode="auto">
            <a:xfrm>
              <a:off x="8008938" y="3676651"/>
              <a:ext cx="384175" cy="182563"/>
            </a:xfrm>
            <a:custGeom>
              <a:avLst/>
              <a:gdLst>
                <a:gd name="T0" fmla="*/ 104 w 184"/>
                <a:gd name="T1" fmla="*/ 1 h 87"/>
                <a:gd name="T2" fmla="*/ 0 w 184"/>
                <a:gd name="T3" fmla="*/ 87 h 87"/>
                <a:gd name="T4" fmla="*/ 105 w 184"/>
                <a:gd name="T5" fmla="*/ 13 h 87"/>
                <a:gd name="T6" fmla="*/ 184 w 184"/>
                <a:gd name="T7" fmla="*/ 59 h 87"/>
                <a:gd name="T8" fmla="*/ 104 w 184"/>
                <a:gd name="T9" fmla="*/ 1 h 87"/>
              </a:gdLst>
              <a:ahLst/>
              <a:cxnLst>
                <a:cxn ang="0">
                  <a:pos x="T0" y="T1"/>
                </a:cxn>
                <a:cxn ang="0">
                  <a:pos x="T2" y="T3"/>
                </a:cxn>
                <a:cxn ang="0">
                  <a:pos x="T4" y="T5"/>
                </a:cxn>
                <a:cxn ang="0">
                  <a:pos x="T6" y="T7"/>
                </a:cxn>
                <a:cxn ang="0">
                  <a:pos x="T8" y="T9"/>
                </a:cxn>
              </a:cxnLst>
              <a:rect l="0" t="0" r="r" b="b"/>
              <a:pathLst>
                <a:path w="184" h="87">
                  <a:moveTo>
                    <a:pt x="104" y="1"/>
                  </a:moveTo>
                  <a:cubicBezTo>
                    <a:pt x="56" y="0"/>
                    <a:pt x="11" y="33"/>
                    <a:pt x="0" y="87"/>
                  </a:cubicBezTo>
                  <a:cubicBezTo>
                    <a:pt x="20" y="42"/>
                    <a:pt x="61" y="12"/>
                    <a:pt x="105" y="13"/>
                  </a:cubicBezTo>
                  <a:cubicBezTo>
                    <a:pt x="138" y="14"/>
                    <a:pt x="166" y="32"/>
                    <a:pt x="184" y="59"/>
                  </a:cubicBezTo>
                  <a:cubicBezTo>
                    <a:pt x="171" y="21"/>
                    <a:pt x="142" y="2"/>
                    <a:pt x="104" y="1"/>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68" name="Freeform 430"/>
            <p:cNvSpPr/>
            <p:nvPr/>
          </p:nvSpPr>
          <p:spPr bwMode="auto">
            <a:xfrm>
              <a:off x="8056563" y="3992563"/>
              <a:ext cx="366713" cy="280988"/>
            </a:xfrm>
            <a:custGeom>
              <a:avLst/>
              <a:gdLst>
                <a:gd name="T0" fmla="*/ 94 w 176"/>
                <a:gd name="T1" fmla="*/ 125 h 134"/>
                <a:gd name="T2" fmla="*/ 176 w 176"/>
                <a:gd name="T3" fmla="*/ 0 h 134"/>
                <a:gd name="T4" fmla="*/ 86 w 176"/>
                <a:gd name="T5" fmla="*/ 99 h 134"/>
                <a:gd name="T6" fmla="*/ 0 w 176"/>
                <a:gd name="T7" fmla="*/ 75 h 134"/>
                <a:gd name="T8" fmla="*/ 94 w 176"/>
                <a:gd name="T9" fmla="*/ 125 h 134"/>
              </a:gdLst>
              <a:ahLst/>
              <a:cxnLst>
                <a:cxn ang="0">
                  <a:pos x="T0" y="T1"/>
                </a:cxn>
                <a:cxn ang="0">
                  <a:pos x="T2" y="T3"/>
                </a:cxn>
                <a:cxn ang="0">
                  <a:pos x="T4" y="T5"/>
                </a:cxn>
                <a:cxn ang="0">
                  <a:pos x="T6" y="T7"/>
                </a:cxn>
                <a:cxn ang="0">
                  <a:pos x="T8" y="T9"/>
                </a:cxn>
              </a:cxnLst>
              <a:rect l="0" t="0" r="r" b="b"/>
              <a:pathLst>
                <a:path w="176" h="134">
                  <a:moveTo>
                    <a:pt x="94" y="125"/>
                  </a:moveTo>
                  <a:cubicBezTo>
                    <a:pt x="142" y="114"/>
                    <a:pt x="175" y="55"/>
                    <a:pt x="176" y="0"/>
                  </a:cubicBezTo>
                  <a:cubicBezTo>
                    <a:pt x="165" y="48"/>
                    <a:pt x="130" y="88"/>
                    <a:pt x="86" y="99"/>
                  </a:cubicBezTo>
                  <a:cubicBezTo>
                    <a:pt x="54" y="106"/>
                    <a:pt x="23" y="96"/>
                    <a:pt x="0" y="75"/>
                  </a:cubicBezTo>
                  <a:cubicBezTo>
                    <a:pt x="19" y="108"/>
                    <a:pt x="56" y="134"/>
                    <a:pt x="94" y="125"/>
                  </a:cubicBezTo>
                  <a:close/>
                </a:path>
              </a:pathLst>
            </a:custGeom>
            <a:solidFill>
              <a:srgbClr val="99AA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69" name="Freeform 431"/>
            <p:cNvSpPr/>
            <p:nvPr/>
          </p:nvSpPr>
          <p:spPr bwMode="auto">
            <a:xfrm>
              <a:off x="8026401" y="3967163"/>
              <a:ext cx="379413" cy="228600"/>
            </a:xfrm>
            <a:custGeom>
              <a:avLst/>
              <a:gdLst>
                <a:gd name="T0" fmla="*/ 87 w 181"/>
                <a:gd name="T1" fmla="*/ 105 h 109"/>
                <a:gd name="T2" fmla="*/ 181 w 181"/>
                <a:gd name="T3" fmla="*/ 0 h 109"/>
                <a:gd name="T4" fmla="*/ 86 w 181"/>
                <a:gd name="T5" fmla="*/ 81 h 109"/>
                <a:gd name="T6" fmla="*/ 0 w 181"/>
                <a:gd name="T7" fmla="*/ 49 h 109"/>
                <a:gd name="T8" fmla="*/ 87 w 181"/>
                <a:gd name="T9" fmla="*/ 105 h 109"/>
              </a:gdLst>
              <a:ahLst/>
              <a:cxnLst>
                <a:cxn ang="0">
                  <a:pos x="T0" y="T1"/>
                </a:cxn>
                <a:cxn ang="0">
                  <a:pos x="T2" y="T3"/>
                </a:cxn>
                <a:cxn ang="0">
                  <a:pos x="T4" y="T5"/>
                </a:cxn>
                <a:cxn ang="0">
                  <a:pos x="T6" y="T7"/>
                </a:cxn>
                <a:cxn ang="0">
                  <a:pos x="T8" y="T9"/>
                </a:cxn>
              </a:cxnLst>
              <a:rect l="0" t="0" r="r" b="b"/>
              <a:pathLst>
                <a:path w="181" h="109">
                  <a:moveTo>
                    <a:pt x="87" y="105"/>
                  </a:moveTo>
                  <a:cubicBezTo>
                    <a:pt x="135" y="101"/>
                    <a:pt x="175" y="55"/>
                    <a:pt x="181" y="0"/>
                  </a:cubicBezTo>
                  <a:cubicBezTo>
                    <a:pt x="165" y="47"/>
                    <a:pt x="131" y="77"/>
                    <a:pt x="86" y="81"/>
                  </a:cubicBezTo>
                  <a:cubicBezTo>
                    <a:pt x="54" y="84"/>
                    <a:pt x="20" y="74"/>
                    <a:pt x="0" y="49"/>
                  </a:cubicBezTo>
                  <a:cubicBezTo>
                    <a:pt x="16" y="85"/>
                    <a:pt x="49" y="109"/>
                    <a:pt x="87" y="105"/>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70" name="Oval 432"/>
            <p:cNvSpPr>
              <a:spLocks noChangeArrowheads="1"/>
            </p:cNvSpPr>
            <p:nvPr/>
          </p:nvSpPr>
          <p:spPr bwMode="auto">
            <a:xfrm>
              <a:off x="6254751" y="3117851"/>
              <a:ext cx="495300" cy="496888"/>
            </a:xfrm>
            <a:prstGeom prst="ellipse">
              <a:avLst/>
            </a:prstGeom>
            <a:solidFill>
              <a:srgbClr val="C0CA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71" name="Freeform 433"/>
            <p:cNvSpPr/>
            <p:nvPr/>
          </p:nvSpPr>
          <p:spPr bwMode="auto">
            <a:xfrm>
              <a:off x="5273676" y="3405188"/>
              <a:ext cx="1393825" cy="492125"/>
            </a:xfrm>
            <a:custGeom>
              <a:avLst/>
              <a:gdLst>
                <a:gd name="T0" fmla="*/ 667 w 667"/>
                <a:gd name="T1" fmla="*/ 0 h 235"/>
                <a:gd name="T2" fmla="*/ 529 w 667"/>
                <a:gd name="T3" fmla="*/ 60 h 235"/>
                <a:gd name="T4" fmla="*/ 332 w 667"/>
                <a:gd name="T5" fmla="*/ 156 h 235"/>
                <a:gd name="T6" fmla="*/ 0 w 667"/>
                <a:gd name="T7" fmla="*/ 93 h 235"/>
                <a:gd name="T8" fmla="*/ 367 w 667"/>
                <a:gd name="T9" fmla="*/ 186 h 235"/>
                <a:gd name="T10" fmla="*/ 530 w 667"/>
                <a:gd name="T11" fmla="*/ 77 h 235"/>
                <a:gd name="T12" fmla="*/ 594 w 667"/>
                <a:gd name="T13" fmla="*/ 87 h 235"/>
                <a:gd name="T14" fmla="*/ 667 w 667"/>
                <a:gd name="T15" fmla="*/ 0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7" h="235">
                  <a:moveTo>
                    <a:pt x="667" y="0"/>
                  </a:moveTo>
                  <a:cubicBezTo>
                    <a:pt x="665" y="48"/>
                    <a:pt x="586" y="69"/>
                    <a:pt x="529" y="60"/>
                  </a:cubicBezTo>
                  <a:cubicBezTo>
                    <a:pt x="462" y="107"/>
                    <a:pt x="423" y="119"/>
                    <a:pt x="332" y="156"/>
                  </a:cubicBezTo>
                  <a:cubicBezTo>
                    <a:pt x="202" y="182"/>
                    <a:pt x="95" y="144"/>
                    <a:pt x="0" y="93"/>
                  </a:cubicBezTo>
                  <a:cubicBezTo>
                    <a:pt x="93" y="180"/>
                    <a:pt x="241" y="235"/>
                    <a:pt x="367" y="186"/>
                  </a:cubicBezTo>
                  <a:cubicBezTo>
                    <a:pt x="432" y="160"/>
                    <a:pt x="495" y="135"/>
                    <a:pt x="530" y="77"/>
                  </a:cubicBezTo>
                  <a:cubicBezTo>
                    <a:pt x="548" y="79"/>
                    <a:pt x="561" y="89"/>
                    <a:pt x="594" y="87"/>
                  </a:cubicBezTo>
                  <a:cubicBezTo>
                    <a:pt x="615" y="89"/>
                    <a:pt x="667" y="95"/>
                    <a:pt x="667" y="0"/>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72" name="Oval 434"/>
            <p:cNvSpPr>
              <a:spLocks noChangeArrowheads="1"/>
            </p:cNvSpPr>
            <p:nvPr/>
          </p:nvSpPr>
          <p:spPr bwMode="auto">
            <a:xfrm>
              <a:off x="6496051" y="3814763"/>
              <a:ext cx="620713" cy="622300"/>
            </a:xfrm>
            <a:prstGeom prst="ellipse">
              <a:avLst/>
            </a:prstGeom>
            <a:solidFill>
              <a:srgbClr val="C0CA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73" name="Freeform 435"/>
            <p:cNvSpPr/>
            <p:nvPr/>
          </p:nvSpPr>
          <p:spPr bwMode="auto">
            <a:xfrm>
              <a:off x="6518276" y="3829051"/>
              <a:ext cx="528638" cy="303213"/>
            </a:xfrm>
            <a:custGeom>
              <a:avLst/>
              <a:gdLst>
                <a:gd name="T0" fmla="*/ 118 w 253"/>
                <a:gd name="T1" fmla="*/ 8 h 145"/>
                <a:gd name="T2" fmla="*/ 0 w 253"/>
                <a:gd name="T3" fmla="*/ 145 h 145"/>
                <a:gd name="T4" fmla="*/ 129 w 253"/>
                <a:gd name="T5" fmla="*/ 39 h 145"/>
                <a:gd name="T6" fmla="*/ 253 w 253"/>
                <a:gd name="T7" fmla="*/ 68 h 145"/>
                <a:gd name="T8" fmla="*/ 118 w 253"/>
                <a:gd name="T9" fmla="*/ 8 h 145"/>
              </a:gdLst>
              <a:ahLst/>
              <a:cxnLst>
                <a:cxn ang="0">
                  <a:pos x="T0" y="T1"/>
                </a:cxn>
                <a:cxn ang="0">
                  <a:pos x="T2" y="T3"/>
                </a:cxn>
                <a:cxn ang="0">
                  <a:pos x="T4" y="T5"/>
                </a:cxn>
                <a:cxn ang="0">
                  <a:pos x="T6" y="T7"/>
                </a:cxn>
                <a:cxn ang="0">
                  <a:pos x="T8" y="T9"/>
                </a:cxn>
              </a:cxnLst>
              <a:rect l="0" t="0" r="r" b="b"/>
              <a:pathLst>
                <a:path w="253" h="145">
                  <a:moveTo>
                    <a:pt x="118" y="8"/>
                  </a:moveTo>
                  <a:cubicBezTo>
                    <a:pt x="49" y="18"/>
                    <a:pt x="0" y="77"/>
                    <a:pt x="0" y="145"/>
                  </a:cubicBezTo>
                  <a:cubicBezTo>
                    <a:pt x="16" y="87"/>
                    <a:pt x="66" y="48"/>
                    <a:pt x="129" y="39"/>
                  </a:cubicBezTo>
                  <a:cubicBezTo>
                    <a:pt x="176" y="32"/>
                    <a:pt x="220" y="39"/>
                    <a:pt x="253" y="68"/>
                  </a:cubicBezTo>
                  <a:cubicBezTo>
                    <a:pt x="224" y="25"/>
                    <a:pt x="172" y="0"/>
                    <a:pt x="118" y="8"/>
                  </a:cubicBezTo>
                  <a:close/>
                </a:path>
              </a:pathLst>
            </a:custGeom>
            <a:solidFill>
              <a:srgbClr val="99AA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74" name="Freeform 436"/>
            <p:cNvSpPr/>
            <p:nvPr/>
          </p:nvSpPr>
          <p:spPr bwMode="auto">
            <a:xfrm>
              <a:off x="6492876" y="3779838"/>
              <a:ext cx="528638" cy="282575"/>
            </a:xfrm>
            <a:custGeom>
              <a:avLst/>
              <a:gdLst>
                <a:gd name="T0" fmla="*/ 122 w 253"/>
                <a:gd name="T1" fmla="*/ 8 h 135"/>
                <a:gd name="T2" fmla="*/ 0 w 253"/>
                <a:gd name="T3" fmla="*/ 135 h 135"/>
                <a:gd name="T4" fmla="*/ 128 w 253"/>
                <a:gd name="T5" fmla="*/ 22 h 135"/>
                <a:gd name="T6" fmla="*/ 253 w 253"/>
                <a:gd name="T7" fmla="*/ 58 h 135"/>
                <a:gd name="T8" fmla="*/ 122 w 253"/>
                <a:gd name="T9" fmla="*/ 8 h 135"/>
              </a:gdLst>
              <a:ahLst/>
              <a:cxnLst>
                <a:cxn ang="0">
                  <a:pos x="T0" y="T1"/>
                </a:cxn>
                <a:cxn ang="0">
                  <a:pos x="T2" y="T3"/>
                </a:cxn>
                <a:cxn ang="0">
                  <a:pos x="T4" y="T5"/>
                </a:cxn>
                <a:cxn ang="0">
                  <a:pos x="T6" y="T7"/>
                </a:cxn>
                <a:cxn ang="0">
                  <a:pos x="T8" y="T9"/>
                </a:cxn>
              </a:cxnLst>
              <a:rect l="0" t="0" r="r" b="b"/>
              <a:pathLst>
                <a:path w="253" h="135">
                  <a:moveTo>
                    <a:pt x="122" y="8"/>
                  </a:moveTo>
                  <a:cubicBezTo>
                    <a:pt x="54" y="19"/>
                    <a:pt x="0" y="68"/>
                    <a:pt x="0" y="135"/>
                  </a:cubicBezTo>
                  <a:cubicBezTo>
                    <a:pt x="16" y="77"/>
                    <a:pt x="64" y="31"/>
                    <a:pt x="128" y="22"/>
                  </a:cubicBezTo>
                  <a:cubicBezTo>
                    <a:pt x="175" y="15"/>
                    <a:pt x="219" y="30"/>
                    <a:pt x="253" y="58"/>
                  </a:cubicBezTo>
                  <a:cubicBezTo>
                    <a:pt x="224" y="16"/>
                    <a:pt x="176" y="0"/>
                    <a:pt x="122" y="8"/>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75" name="Freeform 437"/>
            <p:cNvSpPr/>
            <p:nvPr/>
          </p:nvSpPr>
          <p:spPr bwMode="auto">
            <a:xfrm>
              <a:off x="6642101" y="4122738"/>
              <a:ext cx="509588" cy="393700"/>
            </a:xfrm>
            <a:custGeom>
              <a:avLst/>
              <a:gdLst>
                <a:gd name="T0" fmla="*/ 148 w 244"/>
                <a:gd name="T1" fmla="*/ 169 h 189"/>
                <a:gd name="T2" fmla="*/ 229 w 244"/>
                <a:gd name="T3" fmla="*/ 0 h 189"/>
                <a:gd name="T4" fmla="*/ 130 w 244"/>
                <a:gd name="T5" fmla="*/ 139 h 189"/>
                <a:gd name="T6" fmla="*/ 0 w 244"/>
                <a:gd name="T7" fmla="*/ 131 h 189"/>
                <a:gd name="T8" fmla="*/ 148 w 244"/>
                <a:gd name="T9" fmla="*/ 169 h 189"/>
              </a:gdLst>
              <a:ahLst/>
              <a:cxnLst>
                <a:cxn ang="0">
                  <a:pos x="T0" y="T1"/>
                </a:cxn>
                <a:cxn ang="0">
                  <a:pos x="T2" y="T3"/>
                </a:cxn>
                <a:cxn ang="0">
                  <a:pos x="T4" y="T5"/>
                </a:cxn>
                <a:cxn ang="0">
                  <a:pos x="T6" y="T7"/>
                </a:cxn>
                <a:cxn ang="0">
                  <a:pos x="T8" y="T9"/>
                </a:cxn>
              </a:cxnLst>
              <a:rect l="0" t="0" r="r" b="b"/>
              <a:pathLst>
                <a:path w="244" h="189">
                  <a:moveTo>
                    <a:pt x="148" y="169"/>
                  </a:moveTo>
                  <a:cubicBezTo>
                    <a:pt x="213" y="144"/>
                    <a:pt x="244" y="66"/>
                    <a:pt x="229" y="0"/>
                  </a:cubicBezTo>
                  <a:cubicBezTo>
                    <a:pt x="227" y="60"/>
                    <a:pt x="189" y="116"/>
                    <a:pt x="130" y="139"/>
                  </a:cubicBezTo>
                  <a:cubicBezTo>
                    <a:pt x="86" y="156"/>
                    <a:pt x="38" y="152"/>
                    <a:pt x="0" y="131"/>
                  </a:cubicBezTo>
                  <a:cubicBezTo>
                    <a:pt x="37" y="166"/>
                    <a:pt x="97" y="189"/>
                    <a:pt x="148" y="169"/>
                  </a:cubicBezTo>
                  <a:close/>
                </a:path>
              </a:pathLst>
            </a:custGeom>
            <a:solidFill>
              <a:srgbClr val="99AA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76" name="Freeform 438"/>
            <p:cNvSpPr/>
            <p:nvPr/>
          </p:nvSpPr>
          <p:spPr bwMode="auto">
            <a:xfrm>
              <a:off x="6578601" y="4098926"/>
              <a:ext cx="522288" cy="334963"/>
            </a:xfrm>
            <a:custGeom>
              <a:avLst/>
              <a:gdLst>
                <a:gd name="T0" fmla="*/ 139 w 250"/>
                <a:gd name="T1" fmla="*/ 147 h 160"/>
                <a:gd name="T2" fmla="*/ 244 w 250"/>
                <a:gd name="T3" fmla="*/ 0 h 160"/>
                <a:gd name="T4" fmla="*/ 132 w 250"/>
                <a:gd name="T5" fmla="*/ 119 h 160"/>
                <a:gd name="T6" fmla="*/ 0 w 250"/>
                <a:gd name="T7" fmla="*/ 101 h 160"/>
                <a:gd name="T8" fmla="*/ 139 w 250"/>
                <a:gd name="T9" fmla="*/ 147 h 160"/>
              </a:gdLst>
              <a:ahLst/>
              <a:cxnLst>
                <a:cxn ang="0">
                  <a:pos x="T0" y="T1"/>
                </a:cxn>
                <a:cxn ang="0">
                  <a:pos x="T2" y="T3"/>
                </a:cxn>
                <a:cxn ang="0">
                  <a:pos x="T4" y="T5"/>
                </a:cxn>
                <a:cxn ang="0">
                  <a:pos x="T6" y="T7"/>
                </a:cxn>
                <a:cxn ang="0">
                  <a:pos x="T8" y="T9"/>
                </a:cxn>
              </a:cxnLst>
              <a:rect l="0" t="0" r="r" b="b"/>
              <a:pathLst>
                <a:path w="250" h="160">
                  <a:moveTo>
                    <a:pt x="139" y="147"/>
                  </a:moveTo>
                  <a:cubicBezTo>
                    <a:pt x="207" y="130"/>
                    <a:pt x="250" y="67"/>
                    <a:pt x="244" y="0"/>
                  </a:cubicBezTo>
                  <a:cubicBezTo>
                    <a:pt x="234" y="59"/>
                    <a:pt x="194" y="103"/>
                    <a:pt x="132" y="119"/>
                  </a:cubicBezTo>
                  <a:cubicBezTo>
                    <a:pt x="86" y="130"/>
                    <a:pt x="35" y="126"/>
                    <a:pt x="0" y="101"/>
                  </a:cubicBezTo>
                  <a:cubicBezTo>
                    <a:pt x="32" y="140"/>
                    <a:pt x="86" y="160"/>
                    <a:pt x="139" y="147"/>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77" name="Freeform 439"/>
            <p:cNvSpPr/>
            <p:nvPr/>
          </p:nvSpPr>
          <p:spPr bwMode="auto">
            <a:xfrm>
              <a:off x="5532438" y="877888"/>
              <a:ext cx="509588" cy="238125"/>
            </a:xfrm>
            <a:custGeom>
              <a:avLst/>
              <a:gdLst>
                <a:gd name="T0" fmla="*/ 156 w 244"/>
                <a:gd name="T1" fmla="*/ 0 h 114"/>
                <a:gd name="T2" fmla="*/ 113 w 244"/>
                <a:gd name="T3" fmla="*/ 4 h 114"/>
                <a:gd name="T4" fmla="*/ 5 w 244"/>
                <a:gd name="T5" fmla="*/ 78 h 114"/>
                <a:gd name="T6" fmla="*/ 88 w 244"/>
                <a:gd name="T7" fmla="*/ 114 h 114"/>
                <a:gd name="T8" fmla="*/ 132 w 244"/>
                <a:gd name="T9" fmla="*/ 110 h 114"/>
                <a:gd name="T10" fmla="*/ 239 w 244"/>
                <a:gd name="T11" fmla="*/ 36 h 114"/>
                <a:gd name="T12" fmla="*/ 156 w 244"/>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244" h="114">
                  <a:moveTo>
                    <a:pt x="156" y="0"/>
                  </a:moveTo>
                  <a:cubicBezTo>
                    <a:pt x="142" y="0"/>
                    <a:pt x="128" y="1"/>
                    <a:pt x="113" y="4"/>
                  </a:cubicBezTo>
                  <a:cubicBezTo>
                    <a:pt x="48" y="15"/>
                    <a:pt x="0" y="49"/>
                    <a:pt x="5" y="78"/>
                  </a:cubicBezTo>
                  <a:cubicBezTo>
                    <a:pt x="9" y="100"/>
                    <a:pt x="43" y="114"/>
                    <a:pt x="88" y="114"/>
                  </a:cubicBezTo>
                  <a:cubicBezTo>
                    <a:pt x="102" y="114"/>
                    <a:pt x="116" y="113"/>
                    <a:pt x="132" y="110"/>
                  </a:cubicBezTo>
                  <a:cubicBezTo>
                    <a:pt x="196" y="98"/>
                    <a:pt x="244" y="65"/>
                    <a:pt x="239" y="36"/>
                  </a:cubicBezTo>
                  <a:cubicBezTo>
                    <a:pt x="235" y="13"/>
                    <a:pt x="201" y="0"/>
                    <a:pt x="156" y="0"/>
                  </a:cubicBezTo>
                </a:path>
              </a:pathLst>
            </a:custGeom>
            <a:solidFill>
              <a:srgbClr val="E0E2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78" name="Freeform 440"/>
            <p:cNvSpPr/>
            <p:nvPr/>
          </p:nvSpPr>
          <p:spPr bwMode="auto">
            <a:xfrm>
              <a:off x="5553076" y="879476"/>
              <a:ext cx="414338" cy="158750"/>
            </a:xfrm>
            <a:custGeom>
              <a:avLst/>
              <a:gdLst>
                <a:gd name="T0" fmla="*/ 88 w 198"/>
                <a:gd name="T1" fmla="*/ 11 h 76"/>
                <a:gd name="T2" fmla="*/ 4 w 198"/>
                <a:gd name="T3" fmla="*/ 76 h 76"/>
                <a:gd name="T4" fmla="*/ 99 w 198"/>
                <a:gd name="T5" fmla="*/ 20 h 76"/>
                <a:gd name="T6" fmla="*/ 198 w 198"/>
                <a:gd name="T7" fmla="*/ 13 h 76"/>
                <a:gd name="T8" fmla="*/ 88 w 198"/>
                <a:gd name="T9" fmla="*/ 11 h 76"/>
              </a:gdLst>
              <a:ahLst/>
              <a:cxnLst>
                <a:cxn ang="0">
                  <a:pos x="T0" y="T1"/>
                </a:cxn>
                <a:cxn ang="0">
                  <a:pos x="T2" y="T3"/>
                </a:cxn>
                <a:cxn ang="0">
                  <a:pos x="T4" y="T5"/>
                </a:cxn>
                <a:cxn ang="0">
                  <a:pos x="T6" y="T7"/>
                </a:cxn>
                <a:cxn ang="0">
                  <a:pos x="T8" y="T9"/>
                </a:cxn>
              </a:cxnLst>
              <a:rect l="0" t="0" r="r" b="b"/>
              <a:pathLst>
                <a:path w="198" h="76">
                  <a:moveTo>
                    <a:pt x="88" y="11"/>
                  </a:moveTo>
                  <a:cubicBezTo>
                    <a:pt x="35" y="24"/>
                    <a:pt x="0" y="52"/>
                    <a:pt x="4" y="76"/>
                  </a:cubicBezTo>
                  <a:cubicBezTo>
                    <a:pt x="13" y="53"/>
                    <a:pt x="50" y="32"/>
                    <a:pt x="99" y="20"/>
                  </a:cubicBezTo>
                  <a:cubicBezTo>
                    <a:pt x="135" y="11"/>
                    <a:pt x="170" y="7"/>
                    <a:pt x="198" y="13"/>
                  </a:cubicBezTo>
                  <a:cubicBezTo>
                    <a:pt x="172" y="2"/>
                    <a:pt x="130" y="0"/>
                    <a:pt x="88" y="11"/>
                  </a:cubicBez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79" name="Freeform 441"/>
            <p:cNvSpPr/>
            <p:nvPr/>
          </p:nvSpPr>
          <p:spPr bwMode="auto">
            <a:xfrm>
              <a:off x="5530851" y="863601"/>
              <a:ext cx="411163" cy="153988"/>
            </a:xfrm>
            <a:custGeom>
              <a:avLst/>
              <a:gdLst>
                <a:gd name="T0" fmla="*/ 92 w 197"/>
                <a:gd name="T1" fmla="*/ 12 h 74"/>
                <a:gd name="T2" fmla="*/ 4 w 197"/>
                <a:gd name="T3" fmla="*/ 74 h 74"/>
                <a:gd name="T4" fmla="*/ 97 w 197"/>
                <a:gd name="T5" fmla="*/ 15 h 74"/>
                <a:gd name="T6" fmla="*/ 197 w 197"/>
                <a:gd name="T7" fmla="*/ 11 h 74"/>
                <a:gd name="T8" fmla="*/ 92 w 197"/>
                <a:gd name="T9" fmla="*/ 12 h 74"/>
              </a:gdLst>
              <a:ahLst/>
              <a:cxnLst>
                <a:cxn ang="0">
                  <a:pos x="T0" y="T1"/>
                </a:cxn>
                <a:cxn ang="0">
                  <a:pos x="T2" y="T3"/>
                </a:cxn>
                <a:cxn ang="0">
                  <a:pos x="T4" y="T5"/>
                </a:cxn>
                <a:cxn ang="0">
                  <a:pos x="T6" y="T7"/>
                </a:cxn>
                <a:cxn ang="0">
                  <a:pos x="T8" y="T9"/>
                </a:cxn>
              </a:cxnLst>
              <a:rect l="0" t="0" r="r" b="b"/>
              <a:pathLst>
                <a:path w="197" h="74">
                  <a:moveTo>
                    <a:pt x="92" y="12"/>
                  </a:moveTo>
                  <a:cubicBezTo>
                    <a:pt x="38" y="25"/>
                    <a:pt x="0" y="50"/>
                    <a:pt x="4" y="74"/>
                  </a:cubicBezTo>
                  <a:cubicBezTo>
                    <a:pt x="12" y="51"/>
                    <a:pt x="48" y="28"/>
                    <a:pt x="97" y="15"/>
                  </a:cubicBezTo>
                  <a:cubicBezTo>
                    <a:pt x="133" y="6"/>
                    <a:pt x="169" y="5"/>
                    <a:pt x="197" y="11"/>
                  </a:cubicBezTo>
                  <a:cubicBezTo>
                    <a:pt x="172" y="0"/>
                    <a:pt x="134" y="1"/>
                    <a:pt x="92" y="12"/>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80" name="Freeform 442"/>
            <p:cNvSpPr/>
            <p:nvPr/>
          </p:nvSpPr>
          <p:spPr bwMode="auto">
            <a:xfrm>
              <a:off x="5676901" y="950913"/>
              <a:ext cx="390525" cy="179388"/>
            </a:xfrm>
            <a:custGeom>
              <a:avLst/>
              <a:gdLst>
                <a:gd name="T0" fmla="*/ 119 w 187"/>
                <a:gd name="T1" fmla="*/ 71 h 86"/>
                <a:gd name="T2" fmla="*/ 171 w 187"/>
                <a:gd name="T3" fmla="*/ 0 h 86"/>
                <a:gd name="T4" fmla="*/ 102 w 187"/>
                <a:gd name="T5" fmla="*/ 63 h 86"/>
                <a:gd name="T6" fmla="*/ 0 w 187"/>
                <a:gd name="T7" fmla="*/ 79 h 86"/>
                <a:gd name="T8" fmla="*/ 119 w 187"/>
                <a:gd name="T9" fmla="*/ 71 h 86"/>
              </a:gdLst>
              <a:ahLst/>
              <a:cxnLst>
                <a:cxn ang="0">
                  <a:pos x="T0" y="T1"/>
                </a:cxn>
                <a:cxn ang="0">
                  <a:pos x="T2" y="T3"/>
                </a:cxn>
                <a:cxn ang="0">
                  <a:pos x="T4" y="T5"/>
                </a:cxn>
                <a:cxn ang="0">
                  <a:pos x="T6" y="T7"/>
                </a:cxn>
                <a:cxn ang="0">
                  <a:pos x="T8" y="T9"/>
                </a:cxn>
              </a:cxnLst>
              <a:rect l="0" t="0" r="r" b="b"/>
              <a:pathLst>
                <a:path w="187" h="86">
                  <a:moveTo>
                    <a:pt x="119" y="71"/>
                  </a:moveTo>
                  <a:cubicBezTo>
                    <a:pt x="168" y="53"/>
                    <a:pt x="187" y="21"/>
                    <a:pt x="171" y="0"/>
                  </a:cubicBezTo>
                  <a:cubicBezTo>
                    <a:pt x="173" y="22"/>
                    <a:pt x="147" y="47"/>
                    <a:pt x="102" y="63"/>
                  </a:cubicBezTo>
                  <a:cubicBezTo>
                    <a:pt x="69" y="76"/>
                    <a:pt x="31" y="81"/>
                    <a:pt x="0" y="79"/>
                  </a:cubicBezTo>
                  <a:cubicBezTo>
                    <a:pt x="31" y="86"/>
                    <a:pt x="80" y="86"/>
                    <a:pt x="119" y="71"/>
                  </a:cubicBez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81" name="Freeform 443"/>
            <p:cNvSpPr/>
            <p:nvPr/>
          </p:nvSpPr>
          <p:spPr bwMode="auto">
            <a:xfrm>
              <a:off x="5619751" y="946151"/>
              <a:ext cx="407988" cy="166688"/>
            </a:xfrm>
            <a:custGeom>
              <a:avLst/>
              <a:gdLst>
                <a:gd name="T0" fmla="*/ 113 w 195"/>
                <a:gd name="T1" fmla="*/ 67 h 80"/>
                <a:gd name="T2" fmla="*/ 185 w 195"/>
                <a:gd name="T3" fmla="*/ 0 h 80"/>
                <a:gd name="T4" fmla="*/ 105 w 195"/>
                <a:gd name="T5" fmla="*/ 58 h 80"/>
                <a:gd name="T6" fmla="*/ 0 w 195"/>
                <a:gd name="T7" fmla="*/ 70 h 80"/>
                <a:gd name="T8" fmla="*/ 113 w 195"/>
                <a:gd name="T9" fmla="*/ 67 h 80"/>
              </a:gdLst>
              <a:ahLst/>
              <a:cxnLst>
                <a:cxn ang="0">
                  <a:pos x="T0" y="T1"/>
                </a:cxn>
                <a:cxn ang="0">
                  <a:pos x="T2" y="T3"/>
                </a:cxn>
                <a:cxn ang="0">
                  <a:pos x="T4" y="T5"/>
                </a:cxn>
                <a:cxn ang="0">
                  <a:pos x="T6" y="T7"/>
                </a:cxn>
                <a:cxn ang="0">
                  <a:pos x="T8" y="T9"/>
                </a:cxn>
              </a:cxnLst>
              <a:rect l="0" t="0" r="r" b="b"/>
              <a:pathLst>
                <a:path w="195" h="80">
                  <a:moveTo>
                    <a:pt x="113" y="67"/>
                  </a:moveTo>
                  <a:cubicBezTo>
                    <a:pt x="165" y="52"/>
                    <a:pt x="195" y="23"/>
                    <a:pt x="185" y="0"/>
                  </a:cubicBezTo>
                  <a:cubicBezTo>
                    <a:pt x="181" y="22"/>
                    <a:pt x="153" y="44"/>
                    <a:pt x="105" y="58"/>
                  </a:cubicBezTo>
                  <a:cubicBezTo>
                    <a:pt x="70" y="69"/>
                    <a:pt x="30" y="74"/>
                    <a:pt x="0" y="70"/>
                  </a:cubicBezTo>
                  <a:cubicBezTo>
                    <a:pt x="29" y="80"/>
                    <a:pt x="72" y="79"/>
                    <a:pt x="113" y="67"/>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82" name="Freeform 444"/>
            <p:cNvSpPr/>
            <p:nvPr/>
          </p:nvSpPr>
          <p:spPr bwMode="auto">
            <a:xfrm>
              <a:off x="4552951" y="4435476"/>
              <a:ext cx="346075" cy="565150"/>
            </a:xfrm>
            <a:custGeom>
              <a:avLst/>
              <a:gdLst>
                <a:gd name="T0" fmla="*/ 136 w 166"/>
                <a:gd name="T1" fmla="*/ 112 h 270"/>
                <a:gd name="T2" fmla="*/ 137 w 166"/>
                <a:gd name="T3" fmla="*/ 258 h 270"/>
                <a:gd name="T4" fmla="*/ 30 w 166"/>
                <a:gd name="T5" fmla="*/ 158 h 270"/>
                <a:gd name="T6" fmla="*/ 30 w 166"/>
                <a:gd name="T7" fmla="*/ 13 h 270"/>
                <a:gd name="T8" fmla="*/ 136 w 166"/>
                <a:gd name="T9" fmla="*/ 112 h 270"/>
              </a:gdLst>
              <a:ahLst/>
              <a:cxnLst>
                <a:cxn ang="0">
                  <a:pos x="T0" y="T1"/>
                </a:cxn>
                <a:cxn ang="0">
                  <a:pos x="T2" y="T3"/>
                </a:cxn>
                <a:cxn ang="0">
                  <a:pos x="T4" y="T5"/>
                </a:cxn>
                <a:cxn ang="0">
                  <a:pos x="T6" y="T7"/>
                </a:cxn>
                <a:cxn ang="0">
                  <a:pos x="T8" y="T9"/>
                </a:cxn>
              </a:cxnLst>
              <a:rect l="0" t="0" r="r" b="b"/>
              <a:pathLst>
                <a:path w="166" h="270">
                  <a:moveTo>
                    <a:pt x="136" y="112"/>
                  </a:moveTo>
                  <a:cubicBezTo>
                    <a:pt x="165" y="180"/>
                    <a:pt x="166" y="245"/>
                    <a:pt x="137" y="258"/>
                  </a:cubicBezTo>
                  <a:cubicBezTo>
                    <a:pt x="108" y="270"/>
                    <a:pt x="60" y="226"/>
                    <a:pt x="30" y="158"/>
                  </a:cubicBezTo>
                  <a:cubicBezTo>
                    <a:pt x="1" y="91"/>
                    <a:pt x="0" y="26"/>
                    <a:pt x="30" y="13"/>
                  </a:cubicBezTo>
                  <a:cubicBezTo>
                    <a:pt x="59" y="0"/>
                    <a:pt x="106" y="45"/>
                    <a:pt x="136" y="112"/>
                  </a:cubicBezTo>
                  <a:close/>
                </a:path>
              </a:pathLst>
            </a:custGeom>
            <a:solidFill>
              <a:srgbClr val="C0CA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83" name="Freeform 445"/>
            <p:cNvSpPr/>
            <p:nvPr/>
          </p:nvSpPr>
          <p:spPr bwMode="auto">
            <a:xfrm>
              <a:off x="4567238" y="4462463"/>
              <a:ext cx="187325" cy="304800"/>
            </a:xfrm>
            <a:custGeom>
              <a:avLst/>
              <a:gdLst>
                <a:gd name="T0" fmla="*/ 21 w 90"/>
                <a:gd name="T1" fmla="*/ 15 h 146"/>
                <a:gd name="T2" fmla="*/ 28 w 90"/>
                <a:gd name="T3" fmla="*/ 146 h 146"/>
                <a:gd name="T4" fmla="*/ 36 w 90"/>
                <a:gd name="T5" fmla="*/ 38 h 146"/>
                <a:gd name="T6" fmla="*/ 90 w 90"/>
                <a:gd name="T7" fmla="*/ 43 h 146"/>
                <a:gd name="T8" fmla="*/ 21 w 90"/>
                <a:gd name="T9" fmla="*/ 15 h 146"/>
              </a:gdLst>
              <a:ahLst/>
              <a:cxnLst>
                <a:cxn ang="0">
                  <a:pos x="T0" y="T1"/>
                </a:cxn>
                <a:cxn ang="0">
                  <a:pos x="T2" y="T3"/>
                </a:cxn>
                <a:cxn ang="0">
                  <a:pos x="T4" y="T5"/>
                </a:cxn>
                <a:cxn ang="0">
                  <a:pos x="T6" y="T7"/>
                </a:cxn>
                <a:cxn ang="0">
                  <a:pos x="T8" y="T9"/>
                </a:cxn>
              </a:cxnLst>
              <a:rect l="0" t="0" r="r" b="b"/>
              <a:pathLst>
                <a:path w="90" h="146">
                  <a:moveTo>
                    <a:pt x="21" y="15"/>
                  </a:moveTo>
                  <a:cubicBezTo>
                    <a:pt x="0" y="34"/>
                    <a:pt x="4" y="90"/>
                    <a:pt x="28" y="146"/>
                  </a:cubicBezTo>
                  <a:cubicBezTo>
                    <a:pt x="13" y="96"/>
                    <a:pt x="17" y="56"/>
                    <a:pt x="36" y="38"/>
                  </a:cubicBezTo>
                  <a:cubicBezTo>
                    <a:pt x="50" y="25"/>
                    <a:pt x="68" y="25"/>
                    <a:pt x="90" y="43"/>
                  </a:cubicBezTo>
                  <a:cubicBezTo>
                    <a:pt x="65" y="13"/>
                    <a:pt x="38" y="0"/>
                    <a:pt x="21" y="15"/>
                  </a:cubicBezTo>
                  <a:close/>
                </a:path>
              </a:pathLst>
            </a:custGeom>
            <a:solidFill>
              <a:srgbClr val="A2AE9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84" name="Freeform 446"/>
            <p:cNvSpPr/>
            <p:nvPr/>
          </p:nvSpPr>
          <p:spPr bwMode="auto">
            <a:xfrm>
              <a:off x="4541838" y="4425951"/>
              <a:ext cx="179388" cy="287338"/>
            </a:xfrm>
            <a:custGeom>
              <a:avLst/>
              <a:gdLst>
                <a:gd name="T0" fmla="*/ 22 w 86"/>
                <a:gd name="T1" fmla="*/ 15 h 138"/>
                <a:gd name="T2" fmla="*/ 24 w 86"/>
                <a:gd name="T3" fmla="*/ 138 h 138"/>
                <a:gd name="T4" fmla="*/ 28 w 86"/>
                <a:gd name="T5" fmla="*/ 25 h 138"/>
                <a:gd name="T6" fmla="*/ 86 w 86"/>
                <a:gd name="T7" fmla="*/ 36 h 138"/>
                <a:gd name="T8" fmla="*/ 22 w 86"/>
                <a:gd name="T9" fmla="*/ 15 h 138"/>
              </a:gdLst>
              <a:ahLst/>
              <a:cxnLst>
                <a:cxn ang="0">
                  <a:pos x="T0" y="T1"/>
                </a:cxn>
                <a:cxn ang="0">
                  <a:pos x="T2" y="T3"/>
                </a:cxn>
                <a:cxn ang="0">
                  <a:pos x="T4" y="T5"/>
                </a:cxn>
                <a:cxn ang="0">
                  <a:pos x="T6" y="T7"/>
                </a:cxn>
                <a:cxn ang="0">
                  <a:pos x="T8" y="T9"/>
                </a:cxn>
              </a:cxnLst>
              <a:rect l="0" t="0" r="r" b="b"/>
              <a:pathLst>
                <a:path w="86" h="138">
                  <a:moveTo>
                    <a:pt x="22" y="15"/>
                  </a:moveTo>
                  <a:cubicBezTo>
                    <a:pt x="1" y="34"/>
                    <a:pt x="0" y="83"/>
                    <a:pt x="24" y="138"/>
                  </a:cubicBezTo>
                  <a:cubicBezTo>
                    <a:pt x="9" y="88"/>
                    <a:pt x="9" y="42"/>
                    <a:pt x="28" y="25"/>
                  </a:cubicBezTo>
                  <a:cubicBezTo>
                    <a:pt x="43" y="12"/>
                    <a:pt x="64" y="17"/>
                    <a:pt x="86" y="36"/>
                  </a:cubicBezTo>
                  <a:cubicBezTo>
                    <a:pt x="60" y="5"/>
                    <a:pt x="38" y="0"/>
                    <a:pt x="22" y="15"/>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85" name="Freeform 447"/>
            <p:cNvSpPr/>
            <p:nvPr/>
          </p:nvSpPr>
          <p:spPr bwMode="auto">
            <a:xfrm>
              <a:off x="4765676" y="4665663"/>
              <a:ext cx="166688" cy="368300"/>
            </a:xfrm>
            <a:custGeom>
              <a:avLst/>
              <a:gdLst>
                <a:gd name="T0" fmla="*/ 66 w 80"/>
                <a:gd name="T1" fmla="*/ 151 h 176"/>
                <a:gd name="T2" fmla="*/ 34 w 80"/>
                <a:gd name="T3" fmla="*/ 0 h 176"/>
                <a:gd name="T4" fmla="*/ 49 w 80"/>
                <a:gd name="T5" fmla="*/ 130 h 176"/>
                <a:gd name="T6" fmla="*/ 0 w 80"/>
                <a:gd name="T7" fmla="*/ 144 h 176"/>
                <a:gd name="T8" fmla="*/ 66 w 80"/>
                <a:gd name="T9" fmla="*/ 151 h 176"/>
              </a:gdLst>
              <a:ahLst/>
              <a:cxnLst>
                <a:cxn ang="0">
                  <a:pos x="T0" y="T1"/>
                </a:cxn>
                <a:cxn ang="0">
                  <a:pos x="T2" y="T3"/>
                </a:cxn>
                <a:cxn ang="0">
                  <a:pos x="T4" y="T5"/>
                </a:cxn>
                <a:cxn ang="0">
                  <a:pos x="T6" y="T7"/>
                </a:cxn>
                <a:cxn ang="0">
                  <a:pos x="T8" y="T9"/>
                </a:cxn>
              </a:cxnLst>
              <a:rect l="0" t="0" r="r" b="b"/>
              <a:pathLst>
                <a:path w="80" h="176">
                  <a:moveTo>
                    <a:pt x="66" y="151"/>
                  </a:moveTo>
                  <a:cubicBezTo>
                    <a:pt x="80" y="121"/>
                    <a:pt x="63" y="52"/>
                    <a:pt x="34" y="0"/>
                  </a:cubicBezTo>
                  <a:cubicBezTo>
                    <a:pt x="55" y="50"/>
                    <a:pt x="62" y="102"/>
                    <a:pt x="49" y="130"/>
                  </a:cubicBezTo>
                  <a:cubicBezTo>
                    <a:pt x="39" y="151"/>
                    <a:pt x="21" y="155"/>
                    <a:pt x="0" y="144"/>
                  </a:cubicBezTo>
                  <a:cubicBezTo>
                    <a:pt x="26" y="167"/>
                    <a:pt x="55" y="176"/>
                    <a:pt x="66" y="151"/>
                  </a:cubicBezTo>
                  <a:close/>
                </a:path>
              </a:pathLst>
            </a:custGeom>
            <a:solidFill>
              <a:srgbClr val="A2AE9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86" name="Freeform 448"/>
            <p:cNvSpPr/>
            <p:nvPr/>
          </p:nvSpPr>
          <p:spPr bwMode="auto">
            <a:xfrm>
              <a:off x="4711701" y="4651376"/>
              <a:ext cx="174625" cy="325438"/>
            </a:xfrm>
            <a:custGeom>
              <a:avLst/>
              <a:gdLst>
                <a:gd name="T0" fmla="*/ 66 w 84"/>
                <a:gd name="T1" fmla="*/ 137 h 156"/>
                <a:gd name="T2" fmla="*/ 50 w 84"/>
                <a:gd name="T3" fmla="*/ 0 h 156"/>
                <a:gd name="T4" fmla="*/ 53 w 84"/>
                <a:gd name="T5" fmla="*/ 115 h 156"/>
                <a:gd name="T6" fmla="*/ 0 w 84"/>
                <a:gd name="T7" fmla="*/ 121 h 156"/>
                <a:gd name="T8" fmla="*/ 66 w 84"/>
                <a:gd name="T9" fmla="*/ 137 h 156"/>
              </a:gdLst>
              <a:ahLst/>
              <a:cxnLst>
                <a:cxn ang="0">
                  <a:pos x="T0" y="T1"/>
                </a:cxn>
                <a:cxn ang="0">
                  <a:pos x="T2" y="T3"/>
                </a:cxn>
                <a:cxn ang="0">
                  <a:pos x="T4" y="T5"/>
                </a:cxn>
                <a:cxn ang="0">
                  <a:pos x="T6" y="T7"/>
                </a:cxn>
                <a:cxn ang="0">
                  <a:pos x="T8" y="T9"/>
                </a:cxn>
              </a:cxnLst>
              <a:rect l="0" t="0" r="r" b="b"/>
              <a:pathLst>
                <a:path w="84" h="156">
                  <a:moveTo>
                    <a:pt x="66" y="137"/>
                  </a:moveTo>
                  <a:cubicBezTo>
                    <a:pt x="84" y="113"/>
                    <a:pt x="77" y="54"/>
                    <a:pt x="50" y="0"/>
                  </a:cubicBezTo>
                  <a:cubicBezTo>
                    <a:pt x="68" y="50"/>
                    <a:pt x="70" y="93"/>
                    <a:pt x="53" y="115"/>
                  </a:cubicBezTo>
                  <a:cubicBezTo>
                    <a:pt x="41" y="132"/>
                    <a:pt x="22" y="136"/>
                    <a:pt x="0" y="121"/>
                  </a:cubicBezTo>
                  <a:cubicBezTo>
                    <a:pt x="26" y="149"/>
                    <a:pt x="52" y="156"/>
                    <a:pt x="66" y="137"/>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87" name="Freeform 449"/>
            <p:cNvSpPr/>
            <p:nvPr/>
          </p:nvSpPr>
          <p:spPr bwMode="auto">
            <a:xfrm>
              <a:off x="7156451" y="1752601"/>
              <a:ext cx="927100" cy="831850"/>
            </a:xfrm>
            <a:custGeom>
              <a:avLst/>
              <a:gdLst>
                <a:gd name="T0" fmla="*/ 419 w 444"/>
                <a:gd name="T1" fmla="*/ 146 h 398"/>
                <a:gd name="T2" fmla="*/ 267 w 444"/>
                <a:gd name="T3" fmla="*/ 368 h 398"/>
                <a:gd name="T4" fmla="*/ 25 w 444"/>
                <a:gd name="T5" fmla="*/ 252 h 398"/>
                <a:gd name="T6" fmla="*/ 177 w 444"/>
                <a:gd name="T7" fmla="*/ 29 h 398"/>
                <a:gd name="T8" fmla="*/ 419 w 444"/>
                <a:gd name="T9" fmla="*/ 146 h 398"/>
              </a:gdLst>
              <a:ahLst/>
              <a:cxnLst>
                <a:cxn ang="0">
                  <a:pos x="T0" y="T1"/>
                </a:cxn>
                <a:cxn ang="0">
                  <a:pos x="T2" y="T3"/>
                </a:cxn>
                <a:cxn ang="0">
                  <a:pos x="T4" y="T5"/>
                </a:cxn>
                <a:cxn ang="0">
                  <a:pos x="T6" y="T7"/>
                </a:cxn>
                <a:cxn ang="0">
                  <a:pos x="T8" y="T9"/>
                </a:cxn>
              </a:cxnLst>
              <a:rect l="0" t="0" r="r" b="b"/>
              <a:pathLst>
                <a:path w="444" h="398">
                  <a:moveTo>
                    <a:pt x="419" y="146"/>
                  </a:moveTo>
                  <a:cubicBezTo>
                    <a:pt x="444" y="240"/>
                    <a:pt x="376" y="339"/>
                    <a:pt x="267" y="368"/>
                  </a:cubicBezTo>
                  <a:cubicBezTo>
                    <a:pt x="159" y="398"/>
                    <a:pt x="50" y="345"/>
                    <a:pt x="25" y="252"/>
                  </a:cubicBezTo>
                  <a:cubicBezTo>
                    <a:pt x="0" y="158"/>
                    <a:pt x="68" y="58"/>
                    <a:pt x="177" y="29"/>
                  </a:cubicBezTo>
                  <a:cubicBezTo>
                    <a:pt x="286" y="0"/>
                    <a:pt x="394" y="53"/>
                    <a:pt x="419" y="146"/>
                  </a:cubicBezTo>
                  <a:close/>
                </a:path>
              </a:pathLst>
            </a:custGeom>
            <a:solidFill>
              <a:srgbClr val="C0CA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88" name="Freeform 450"/>
            <p:cNvSpPr/>
            <p:nvPr/>
          </p:nvSpPr>
          <p:spPr bwMode="auto">
            <a:xfrm>
              <a:off x="7197726" y="1804988"/>
              <a:ext cx="693738" cy="473075"/>
            </a:xfrm>
            <a:custGeom>
              <a:avLst/>
              <a:gdLst>
                <a:gd name="T0" fmla="*/ 136 w 332"/>
                <a:gd name="T1" fmla="*/ 28 h 226"/>
                <a:gd name="T2" fmla="*/ 21 w 332"/>
                <a:gd name="T3" fmla="*/ 226 h 226"/>
                <a:gd name="T4" fmla="*/ 159 w 332"/>
                <a:gd name="T5" fmla="*/ 59 h 226"/>
                <a:gd name="T6" fmla="*/ 332 w 332"/>
                <a:gd name="T7" fmla="*/ 48 h 226"/>
                <a:gd name="T8" fmla="*/ 136 w 332"/>
                <a:gd name="T9" fmla="*/ 28 h 226"/>
              </a:gdLst>
              <a:ahLst/>
              <a:cxnLst>
                <a:cxn ang="0">
                  <a:pos x="T0" y="T1"/>
                </a:cxn>
                <a:cxn ang="0">
                  <a:pos x="T2" y="T3"/>
                </a:cxn>
                <a:cxn ang="0">
                  <a:pos x="T4" y="T5"/>
                </a:cxn>
                <a:cxn ang="0">
                  <a:pos x="T6" y="T7"/>
                </a:cxn>
                <a:cxn ang="0">
                  <a:pos x="T8" y="T9"/>
                </a:cxn>
              </a:cxnLst>
              <a:rect l="0" t="0" r="r" b="b"/>
              <a:pathLst>
                <a:path w="332" h="226">
                  <a:moveTo>
                    <a:pt x="136" y="28"/>
                  </a:moveTo>
                  <a:cubicBezTo>
                    <a:pt x="48" y="64"/>
                    <a:pt x="0" y="149"/>
                    <a:pt x="21" y="226"/>
                  </a:cubicBezTo>
                  <a:cubicBezTo>
                    <a:pt x="24" y="154"/>
                    <a:pt x="78" y="92"/>
                    <a:pt x="159" y="59"/>
                  </a:cubicBezTo>
                  <a:cubicBezTo>
                    <a:pt x="219" y="34"/>
                    <a:pt x="280" y="27"/>
                    <a:pt x="332" y="48"/>
                  </a:cubicBezTo>
                  <a:cubicBezTo>
                    <a:pt x="281" y="10"/>
                    <a:pt x="205" y="0"/>
                    <a:pt x="136" y="28"/>
                  </a:cubicBezTo>
                  <a:close/>
                </a:path>
              </a:pathLst>
            </a:custGeom>
            <a:solidFill>
              <a:srgbClr val="99AA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89" name="Freeform 451"/>
            <p:cNvSpPr/>
            <p:nvPr/>
          </p:nvSpPr>
          <p:spPr bwMode="auto">
            <a:xfrm>
              <a:off x="7143751" y="1752601"/>
              <a:ext cx="693738" cy="454025"/>
            </a:xfrm>
            <a:custGeom>
              <a:avLst/>
              <a:gdLst>
                <a:gd name="T0" fmla="*/ 144 w 332"/>
                <a:gd name="T1" fmla="*/ 29 h 217"/>
                <a:gd name="T2" fmla="*/ 21 w 332"/>
                <a:gd name="T3" fmla="*/ 217 h 217"/>
                <a:gd name="T4" fmla="*/ 155 w 332"/>
                <a:gd name="T5" fmla="*/ 42 h 217"/>
                <a:gd name="T6" fmla="*/ 332 w 332"/>
                <a:gd name="T7" fmla="*/ 39 h 217"/>
                <a:gd name="T8" fmla="*/ 144 w 332"/>
                <a:gd name="T9" fmla="*/ 29 h 217"/>
              </a:gdLst>
              <a:ahLst/>
              <a:cxnLst>
                <a:cxn ang="0">
                  <a:pos x="T0" y="T1"/>
                </a:cxn>
                <a:cxn ang="0">
                  <a:pos x="T2" y="T3"/>
                </a:cxn>
                <a:cxn ang="0">
                  <a:pos x="T4" y="T5"/>
                </a:cxn>
                <a:cxn ang="0">
                  <a:pos x="T6" y="T7"/>
                </a:cxn>
                <a:cxn ang="0">
                  <a:pos x="T8" y="T9"/>
                </a:cxn>
              </a:cxnLst>
              <a:rect l="0" t="0" r="r" b="b"/>
              <a:pathLst>
                <a:path w="332" h="217">
                  <a:moveTo>
                    <a:pt x="144" y="29"/>
                  </a:moveTo>
                  <a:cubicBezTo>
                    <a:pt x="56" y="64"/>
                    <a:pt x="0" y="140"/>
                    <a:pt x="21" y="217"/>
                  </a:cubicBezTo>
                  <a:cubicBezTo>
                    <a:pt x="24" y="145"/>
                    <a:pt x="74" y="75"/>
                    <a:pt x="155" y="42"/>
                  </a:cubicBezTo>
                  <a:cubicBezTo>
                    <a:pt x="215" y="18"/>
                    <a:pt x="279" y="18"/>
                    <a:pt x="332" y="39"/>
                  </a:cubicBezTo>
                  <a:cubicBezTo>
                    <a:pt x="281" y="1"/>
                    <a:pt x="213" y="0"/>
                    <a:pt x="144" y="29"/>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90" name="Freeform 452"/>
            <p:cNvSpPr/>
            <p:nvPr/>
          </p:nvSpPr>
          <p:spPr bwMode="auto">
            <a:xfrm>
              <a:off x="7483476" y="2051051"/>
              <a:ext cx="635000" cy="547688"/>
            </a:xfrm>
            <a:custGeom>
              <a:avLst/>
              <a:gdLst>
                <a:gd name="T0" fmla="*/ 209 w 304"/>
                <a:gd name="T1" fmla="*/ 221 h 262"/>
                <a:gd name="T2" fmla="*/ 264 w 304"/>
                <a:gd name="T3" fmla="*/ 0 h 262"/>
                <a:gd name="T4" fmla="*/ 175 w 304"/>
                <a:gd name="T5" fmla="*/ 194 h 262"/>
                <a:gd name="T6" fmla="*/ 0 w 304"/>
                <a:gd name="T7" fmla="*/ 231 h 262"/>
                <a:gd name="T8" fmla="*/ 209 w 304"/>
                <a:gd name="T9" fmla="*/ 221 h 262"/>
              </a:gdLst>
              <a:ahLst/>
              <a:cxnLst>
                <a:cxn ang="0">
                  <a:pos x="T0" y="T1"/>
                </a:cxn>
                <a:cxn ang="0">
                  <a:pos x="T2" y="T3"/>
                </a:cxn>
                <a:cxn ang="0">
                  <a:pos x="T4" y="T5"/>
                </a:cxn>
                <a:cxn ang="0">
                  <a:pos x="T6" y="T7"/>
                </a:cxn>
                <a:cxn ang="0">
                  <a:pos x="T8" y="T9"/>
                </a:cxn>
              </a:cxnLst>
              <a:rect l="0" t="0" r="r" b="b"/>
              <a:pathLst>
                <a:path w="304" h="262">
                  <a:moveTo>
                    <a:pt x="209" y="221"/>
                  </a:moveTo>
                  <a:cubicBezTo>
                    <a:pt x="287" y="170"/>
                    <a:pt x="304" y="70"/>
                    <a:pt x="264" y="0"/>
                  </a:cubicBezTo>
                  <a:cubicBezTo>
                    <a:pt x="279" y="70"/>
                    <a:pt x="247" y="147"/>
                    <a:pt x="175" y="194"/>
                  </a:cubicBezTo>
                  <a:cubicBezTo>
                    <a:pt x="121" y="229"/>
                    <a:pt x="58" y="241"/>
                    <a:pt x="0" y="231"/>
                  </a:cubicBezTo>
                  <a:cubicBezTo>
                    <a:pt x="61" y="258"/>
                    <a:pt x="147" y="262"/>
                    <a:pt x="209" y="221"/>
                  </a:cubicBezTo>
                  <a:close/>
                </a:path>
              </a:pathLst>
            </a:custGeom>
            <a:solidFill>
              <a:srgbClr val="99AA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91" name="Freeform 453"/>
            <p:cNvSpPr/>
            <p:nvPr/>
          </p:nvSpPr>
          <p:spPr bwMode="auto">
            <a:xfrm>
              <a:off x="7375526" y="2036763"/>
              <a:ext cx="669925" cy="496888"/>
            </a:xfrm>
            <a:custGeom>
              <a:avLst/>
              <a:gdLst>
                <a:gd name="T0" fmla="*/ 199 w 321"/>
                <a:gd name="T1" fmla="*/ 204 h 238"/>
                <a:gd name="T2" fmla="*/ 292 w 321"/>
                <a:gd name="T3" fmla="*/ 0 h 238"/>
                <a:gd name="T4" fmla="*/ 180 w 321"/>
                <a:gd name="T5" fmla="*/ 175 h 238"/>
                <a:gd name="T6" fmla="*/ 0 w 321"/>
                <a:gd name="T7" fmla="*/ 201 h 238"/>
                <a:gd name="T8" fmla="*/ 199 w 321"/>
                <a:gd name="T9" fmla="*/ 204 h 238"/>
              </a:gdLst>
              <a:ahLst/>
              <a:cxnLst>
                <a:cxn ang="0">
                  <a:pos x="T0" y="T1"/>
                </a:cxn>
                <a:cxn ang="0">
                  <a:pos x="T2" y="T3"/>
                </a:cxn>
                <a:cxn ang="0">
                  <a:pos x="T4" y="T5"/>
                </a:cxn>
                <a:cxn ang="0">
                  <a:pos x="T6" y="T7"/>
                </a:cxn>
                <a:cxn ang="0">
                  <a:pos x="T8" y="T9"/>
                </a:cxn>
              </a:cxnLst>
              <a:rect l="0" t="0" r="r" b="b"/>
              <a:pathLst>
                <a:path w="321" h="238">
                  <a:moveTo>
                    <a:pt x="199" y="204"/>
                  </a:moveTo>
                  <a:cubicBezTo>
                    <a:pt x="283" y="162"/>
                    <a:pt x="321" y="74"/>
                    <a:pt x="292" y="0"/>
                  </a:cubicBezTo>
                  <a:cubicBezTo>
                    <a:pt x="297" y="71"/>
                    <a:pt x="258" y="136"/>
                    <a:pt x="180" y="175"/>
                  </a:cubicBezTo>
                  <a:cubicBezTo>
                    <a:pt x="123" y="204"/>
                    <a:pt x="55" y="218"/>
                    <a:pt x="0" y="201"/>
                  </a:cubicBezTo>
                  <a:cubicBezTo>
                    <a:pt x="55" y="235"/>
                    <a:pt x="132" y="238"/>
                    <a:pt x="199" y="204"/>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92" name="Freeform 454"/>
            <p:cNvSpPr/>
            <p:nvPr/>
          </p:nvSpPr>
          <p:spPr bwMode="auto">
            <a:xfrm>
              <a:off x="7394576" y="2155826"/>
              <a:ext cx="133350" cy="92075"/>
            </a:xfrm>
            <a:custGeom>
              <a:avLst/>
              <a:gdLst>
                <a:gd name="T0" fmla="*/ 26 w 64"/>
                <a:gd name="T1" fmla="*/ 5 h 44"/>
                <a:gd name="T2" fmla="*/ 4 w 64"/>
                <a:gd name="T3" fmla="*/ 44 h 44"/>
                <a:gd name="T4" fmla="*/ 31 w 64"/>
                <a:gd name="T5" fmla="*/ 11 h 44"/>
                <a:gd name="T6" fmla="*/ 64 w 64"/>
                <a:gd name="T7" fmla="*/ 9 h 44"/>
                <a:gd name="T8" fmla="*/ 26 w 64"/>
                <a:gd name="T9" fmla="*/ 5 h 44"/>
              </a:gdLst>
              <a:ahLst/>
              <a:cxnLst>
                <a:cxn ang="0">
                  <a:pos x="T0" y="T1"/>
                </a:cxn>
                <a:cxn ang="0">
                  <a:pos x="T2" y="T3"/>
                </a:cxn>
                <a:cxn ang="0">
                  <a:pos x="T4" y="T5"/>
                </a:cxn>
                <a:cxn ang="0">
                  <a:pos x="T6" y="T7"/>
                </a:cxn>
                <a:cxn ang="0">
                  <a:pos x="T8" y="T9"/>
                </a:cxn>
              </a:cxnLst>
              <a:rect l="0" t="0" r="r" b="b"/>
              <a:pathLst>
                <a:path w="64" h="44">
                  <a:moveTo>
                    <a:pt x="26" y="5"/>
                  </a:moveTo>
                  <a:cubicBezTo>
                    <a:pt x="9" y="12"/>
                    <a:pt x="0" y="29"/>
                    <a:pt x="4" y="44"/>
                  </a:cubicBezTo>
                  <a:cubicBezTo>
                    <a:pt x="4" y="30"/>
                    <a:pt x="15" y="18"/>
                    <a:pt x="31" y="11"/>
                  </a:cubicBezTo>
                  <a:cubicBezTo>
                    <a:pt x="42" y="6"/>
                    <a:pt x="54" y="5"/>
                    <a:pt x="64" y="9"/>
                  </a:cubicBezTo>
                  <a:cubicBezTo>
                    <a:pt x="54" y="2"/>
                    <a:pt x="39" y="0"/>
                    <a:pt x="26" y="5"/>
                  </a:cubicBezTo>
                  <a:close/>
                </a:path>
              </a:pathLst>
            </a:custGeom>
            <a:solidFill>
              <a:srgbClr val="A2AE9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93" name="Freeform 455"/>
            <p:cNvSpPr/>
            <p:nvPr/>
          </p:nvSpPr>
          <p:spPr bwMode="auto">
            <a:xfrm>
              <a:off x="7381876" y="2146301"/>
              <a:ext cx="134938" cy="87313"/>
            </a:xfrm>
            <a:custGeom>
              <a:avLst/>
              <a:gdLst>
                <a:gd name="T0" fmla="*/ 28 w 65"/>
                <a:gd name="T1" fmla="*/ 5 h 42"/>
                <a:gd name="T2" fmla="*/ 4 w 65"/>
                <a:gd name="T3" fmla="*/ 42 h 42"/>
                <a:gd name="T4" fmla="*/ 31 w 65"/>
                <a:gd name="T5" fmla="*/ 8 h 42"/>
                <a:gd name="T6" fmla="*/ 65 w 65"/>
                <a:gd name="T7" fmla="*/ 8 h 42"/>
                <a:gd name="T8" fmla="*/ 28 w 65"/>
                <a:gd name="T9" fmla="*/ 5 h 42"/>
              </a:gdLst>
              <a:ahLst/>
              <a:cxnLst>
                <a:cxn ang="0">
                  <a:pos x="T0" y="T1"/>
                </a:cxn>
                <a:cxn ang="0">
                  <a:pos x="T2" y="T3"/>
                </a:cxn>
                <a:cxn ang="0">
                  <a:pos x="T4" y="T5"/>
                </a:cxn>
                <a:cxn ang="0">
                  <a:pos x="T6" y="T7"/>
                </a:cxn>
                <a:cxn ang="0">
                  <a:pos x="T8" y="T9"/>
                </a:cxn>
              </a:cxnLst>
              <a:rect l="0" t="0" r="r" b="b"/>
              <a:pathLst>
                <a:path w="65" h="42">
                  <a:moveTo>
                    <a:pt x="28" y="5"/>
                  </a:moveTo>
                  <a:cubicBezTo>
                    <a:pt x="11" y="12"/>
                    <a:pt x="0" y="27"/>
                    <a:pt x="4" y="42"/>
                  </a:cubicBezTo>
                  <a:cubicBezTo>
                    <a:pt x="5" y="28"/>
                    <a:pt x="15" y="14"/>
                    <a:pt x="31" y="8"/>
                  </a:cubicBezTo>
                  <a:cubicBezTo>
                    <a:pt x="42" y="3"/>
                    <a:pt x="55" y="3"/>
                    <a:pt x="65" y="8"/>
                  </a:cubicBezTo>
                  <a:cubicBezTo>
                    <a:pt x="55" y="0"/>
                    <a:pt x="42" y="0"/>
                    <a:pt x="28" y="5"/>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94" name="Freeform 456"/>
            <p:cNvSpPr/>
            <p:nvPr/>
          </p:nvSpPr>
          <p:spPr bwMode="auto">
            <a:xfrm>
              <a:off x="7448551" y="2203451"/>
              <a:ext cx="122238" cy="107950"/>
            </a:xfrm>
            <a:custGeom>
              <a:avLst/>
              <a:gdLst>
                <a:gd name="T0" fmla="*/ 41 w 59"/>
                <a:gd name="T1" fmla="*/ 43 h 51"/>
                <a:gd name="T2" fmla="*/ 52 w 59"/>
                <a:gd name="T3" fmla="*/ 0 h 51"/>
                <a:gd name="T4" fmla="*/ 34 w 59"/>
                <a:gd name="T5" fmla="*/ 38 h 51"/>
                <a:gd name="T6" fmla="*/ 0 w 59"/>
                <a:gd name="T7" fmla="*/ 45 h 51"/>
                <a:gd name="T8" fmla="*/ 41 w 59"/>
                <a:gd name="T9" fmla="*/ 43 h 51"/>
              </a:gdLst>
              <a:ahLst/>
              <a:cxnLst>
                <a:cxn ang="0">
                  <a:pos x="T0" y="T1"/>
                </a:cxn>
                <a:cxn ang="0">
                  <a:pos x="T2" y="T3"/>
                </a:cxn>
                <a:cxn ang="0">
                  <a:pos x="T4" y="T5"/>
                </a:cxn>
                <a:cxn ang="0">
                  <a:pos x="T6" y="T7"/>
                </a:cxn>
                <a:cxn ang="0">
                  <a:pos x="T8" y="T9"/>
                </a:cxn>
              </a:cxnLst>
              <a:rect l="0" t="0" r="r" b="b"/>
              <a:pathLst>
                <a:path w="59" h="51">
                  <a:moveTo>
                    <a:pt x="41" y="43"/>
                  </a:moveTo>
                  <a:cubicBezTo>
                    <a:pt x="56" y="33"/>
                    <a:pt x="59" y="13"/>
                    <a:pt x="52" y="0"/>
                  </a:cubicBezTo>
                  <a:cubicBezTo>
                    <a:pt x="55" y="13"/>
                    <a:pt x="48" y="28"/>
                    <a:pt x="34" y="38"/>
                  </a:cubicBezTo>
                  <a:cubicBezTo>
                    <a:pt x="24" y="44"/>
                    <a:pt x="11" y="47"/>
                    <a:pt x="0" y="45"/>
                  </a:cubicBezTo>
                  <a:cubicBezTo>
                    <a:pt x="12" y="50"/>
                    <a:pt x="29" y="51"/>
                    <a:pt x="41" y="43"/>
                  </a:cubicBezTo>
                  <a:close/>
                </a:path>
              </a:pathLst>
            </a:custGeom>
            <a:solidFill>
              <a:srgbClr val="A2AE9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95" name="Freeform 457"/>
            <p:cNvSpPr/>
            <p:nvPr/>
          </p:nvSpPr>
          <p:spPr bwMode="auto">
            <a:xfrm>
              <a:off x="7427913" y="2200276"/>
              <a:ext cx="131763" cy="98425"/>
            </a:xfrm>
            <a:custGeom>
              <a:avLst/>
              <a:gdLst>
                <a:gd name="T0" fmla="*/ 39 w 63"/>
                <a:gd name="T1" fmla="*/ 40 h 47"/>
                <a:gd name="T2" fmla="*/ 57 w 63"/>
                <a:gd name="T3" fmla="*/ 0 h 47"/>
                <a:gd name="T4" fmla="*/ 35 w 63"/>
                <a:gd name="T5" fmla="*/ 35 h 47"/>
                <a:gd name="T6" fmla="*/ 0 w 63"/>
                <a:gd name="T7" fmla="*/ 40 h 47"/>
                <a:gd name="T8" fmla="*/ 39 w 63"/>
                <a:gd name="T9" fmla="*/ 40 h 47"/>
              </a:gdLst>
              <a:ahLst/>
              <a:cxnLst>
                <a:cxn ang="0">
                  <a:pos x="T0" y="T1"/>
                </a:cxn>
                <a:cxn ang="0">
                  <a:pos x="T2" y="T3"/>
                </a:cxn>
                <a:cxn ang="0">
                  <a:pos x="T4" y="T5"/>
                </a:cxn>
                <a:cxn ang="0">
                  <a:pos x="T6" y="T7"/>
                </a:cxn>
                <a:cxn ang="0">
                  <a:pos x="T8" y="T9"/>
                </a:cxn>
              </a:cxnLst>
              <a:rect l="0" t="0" r="r" b="b"/>
              <a:pathLst>
                <a:path w="63" h="47">
                  <a:moveTo>
                    <a:pt x="39" y="40"/>
                  </a:moveTo>
                  <a:cubicBezTo>
                    <a:pt x="55" y="32"/>
                    <a:pt x="63" y="15"/>
                    <a:pt x="57" y="0"/>
                  </a:cubicBezTo>
                  <a:cubicBezTo>
                    <a:pt x="58" y="14"/>
                    <a:pt x="50" y="27"/>
                    <a:pt x="35" y="35"/>
                  </a:cubicBezTo>
                  <a:cubicBezTo>
                    <a:pt x="24" y="40"/>
                    <a:pt x="11" y="43"/>
                    <a:pt x="0" y="40"/>
                  </a:cubicBezTo>
                  <a:cubicBezTo>
                    <a:pt x="11" y="46"/>
                    <a:pt x="26" y="47"/>
                    <a:pt x="39" y="40"/>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96" name="Freeform 458"/>
            <p:cNvSpPr/>
            <p:nvPr/>
          </p:nvSpPr>
          <p:spPr bwMode="auto">
            <a:xfrm>
              <a:off x="7583488" y="1982788"/>
              <a:ext cx="98425" cy="66675"/>
            </a:xfrm>
            <a:custGeom>
              <a:avLst/>
              <a:gdLst>
                <a:gd name="T0" fmla="*/ 19 w 47"/>
                <a:gd name="T1" fmla="*/ 4 h 32"/>
                <a:gd name="T2" fmla="*/ 3 w 47"/>
                <a:gd name="T3" fmla="*/ 32 h 32"/>
                <a:gd name="T4" fmla="*/ 22 w 47"/>
                <a:gd name="T5" fmla="*/ 9 h 32"/>
                <a:gd name="T6" fmla="*/ 47 w 47"/>
                <a:gd name="T7" fmla="*/ 7 h 32"/>
                <a:gd name="T8" fmla="*/ 19 w 47"/>
                <a:gd name="T9" fmla="*/ 4 h 32"/>
              </a:gdLst>
              <a:ahLst/>
              <a:cxnLst>
                <a:cxn ang="0">
                  <a:pos x="T0" y="T1"/>
                </a:cxn>
                <a:cxn ang="0">
                  <a:pos x="T2" y="T3"/>
                </a:cxn>
                <a:cxn ang="0">
                  <a:pos x="T4" y="T5"/>
                </a:cxn>
                <a:cxn ang="0">
                  <a:pos x="T6" y="T7"/>
                </a:cxn>
                <a:cxn ang="0">
                  <a:pos x="T8" y="T9"/>
                </a:cxn>
              </a:cxnLst>
              <a:rect l="0" t="0" r="r" b="b"/>
              <a:pathLst>
                <a:path w="47" h="32">
                  <a:moveTo>
                    <a:pt x="19" y="4"/>
                  </a:moveTo>
                  <a:cubicBezTo>
                    <a:pt x="7" y="9"/>
                    <a:pt x="0" y="21"/>
                    <a:pt x="3" y="32"/>
                  </a:cubicBezTo>
                  <a:cubicBezTo>
                    <a:pt x="3" y="22"/>
                    <a:pt x="11" y="13"/>
                    <a:pt x="22" y="9"/>
                  </a:cubicBezTo>
                  <a:cubicBezTo>
                    <a:pt x="31" y="5"/>
                    <a:pt x="39" y="4"/>
                    <a:pt x="47" y="7"/>
                  </a:cubicBezTo>
                  <a:cubicBezTo>
                    <a:pt x="39" y="2"/>
                    <a:pt x="29" y="0"/>
                    <a:pt x="19" y="4"/>
                  </a:cubicBezTo>
                  <a:close/>
                </a:path>
              </a:pathLst>
            </a:custGeom>
            <a:solidFill>
              <a:srgbClr val="A2AE9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97" name="Freeform 459"/>
            <p:cNvSpPr/>
            <p:nvPr/>
          </p:nvSpPr>
          <p:spPr bwMode="auto">
            <a:xfrm>
              <a:off x="7575551" y="1976438"/>
              <a:ext cx="98425" cy="63500"/>
            </a:xfrm>
            <a:custGeom>
              <a:avLst/>
              <a:gdLst>
                <a:gd name="T0" fmla="*/ 20 w 47"/>
                <a:gd name="T1" fmla="*/ 4 h 30"/>
                <a:gd name="T2" fmla="*/ 3 w 47"/>
                <a:gd name="T3" fmla="*/ 30 h 30"/>
                <a:gd name="T4" fmla="*/ 22 w 47"/>
                <a:gd name="T5" fmla="*/ 6 h 30"/>
                <a:gd name="T6" fmla="*/ 47 w 47"/>
                <a:gd name="T7" fmla="*/ 5 h 30"/>
                <a:gd name="T8" fmla="*/ 20 w 47"/>
                <a:gd name="T9" fmla="*/ 4 h 30"/>
              </a:gdLst>
              <a:ahLst/>
              <a:cxnLst>
                <a:cxn ang="0">
                  <a:pos x="T0" y="T1"/>
                </a:cxn>
                <a:cxn ang="0">
                  <a:pos x="T2" y="T3"/>
                </a:cxn>
                <a:cxn ang="0">
                  <a:pos x="T4" y="T5"/>
                </a:cxn>
                <a:cxn ang="0">
                  <a:pos x="T6" y="T7"/>
                </a:cxn>
                <a:cxn ang="0">
                  <a:pos x="T8" y="T9"/>
                </a:cxn>
              </a:cxnLst>
              <a:rect l="0" t="0" r="r" b="b"/>
              <a:pathLst>
                <a:path w="47" h="30">
                  <a:moveTo>
                    <a:pt x="20" y="4"/>
                  </a:moveTo>
                  <a:cubicBezTo>
                    <a:pt x="8" y="9"/>
                    <a:pt x="0" y="20"/>
                    <a:pt x="3" y="30"/>
                  </a:cubicBezTo>
                  <a:cubicBezTo>
                    <a:pt x="4" y="20"/>
                    <a:pt x="11" y="10"/>
                    <a:pt x="22" y="6"/>
                  </a:cubicBezTo>
                  <a:cubicBezTo>
                    <a:pt x="30" y="2"/>
                    <a:pt x="39" y="2"/>
                    <a:pt x="47" y="5"/>
                  </a:cubicBezTo>
                  <a:cubicBezTo>
                    <a:pt x="40" y="0"/>
                    <a:pt x="30" y="0"/>
                    <a:pt x="20" y="4"/>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98" name="Freeform 460"/>
            <p:cNvSpPr/>
            <p:nvPr/>
          </p:nvSpPr>
          <p:spPr bwMode="auto">
            <a:xfrm>
              <a:off x="7623176" y="2017713"/>
              <a:ext cx="90488" cy="77788"/>
            </a:xfrm>
            <a:custGeom>
              <a:avLst/>
              <a:gdLst>
                <a:gd name="T0" fmla="*/ 29 w 43"/>
                <a:gd name="T1" fmla="*/ 31 h 37"/>
                <a:gd name="T2" fmla="*/ 37 w 43"/>
                <a:gd name="T3" fmla="*/ 0 h 37"/>
                <a:gd name="T4" fmla="*/ 25 w 43"/>
                <a:gd name="T5" fmla="*/ 27 h 37"/>
                <a:gd name="T6" fmla="*/ 0 w 43"/>
                <a:gd name="T7" fmla="*/ 32 h 37"/>
                <a:gd name="T8" fmla="*/ 29 w 43"/>
                <a:gd name="T9" fmla="*/ 31 h 37"/>
              </a:gdLst>
              <a:ahLst/>
              <a:cxnLst>
                <a:cxn ang="0">
                  <a:pos x="T0" y="T1"/>
                </a:cxn>
                <a:cxn ang="0">
                  <a:pos x="T2" y="T3"/>
                </a:cxn>
                <a:cxn ang="0">
                  <a:pos x="T4" y="T5"/>
                </a:cxn>
                <a:cxn ang="0">
                  <a:pos x="T6" y="T7"/>
                </a:cxn>
                <a:cxn ang="0">
                  <a:pos x="T8" y="T9"/>
                </a:cxn>
              </a:cxnLst>
              <a:rect l="0" t="0" r="r" b="b"/>
              <a:pathLst>
                <a:path w="43" h="37">
                  <a:moveTo>
                    <a:pt x="29" y="31"/>
                  </a:moveTo>
                  <a:cubicBezTo>
                    <a:pt x="40" y="24"/>
                    <a:pt x="43" y="10"/>
                    <a:pt x="37" y="0"/>
                  </a:cubicBezTo>
                  <a:cubicBezTo>
                    <a:pt x="39" y="10"/>
                    <a:pt x="35" y="21"/>
                    <a:pt x="25" y="27"/>
                  </a:cubicBezTo>
                  <a:cubicBezTo>
                    <a:pt x="17" y="32"/>
                    <a:pt x="8" y="34"/>
                    <a:pt x="0" y="32"/>
                  </a:cubicBezTo>
                  <a:cubicBezTo>
                    <a:pt x="9" y="36"/>
                    <a:pt x="21" y="37"/>
                    <a:pt x="29" y="31"/>
                  </a:cubicBezTo>
                  <a:close/>
                </a:path>
              </a:pathLst>
            </a:custGeom>
            <a:solidFill>
              <a:srgbClr val="A2AE9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99" name="Freeform 461"/>
            <p:cNvSpPr/>
            <p:nvPr/>
          </p:nvSpPr>
          <p:spPr bwMode="auto">
            <a:xfrm>
              <a:off x="7608888" y="2016126"/>
              <a:ext cx="93663" cy="68263"/>
            </a:xfrm>
            <a:custGeom>
              <a:avLst/>
              <a:gdLst>
                <a:gd name="T0" fmla="*/ 28 w 45"/>
                <a:gd name="T1" fmla="*/ 29 h 33"/>
                <a:gd name="T2" fmla="*/ 41 w 45"/>
                <a:gd name="T3" fmla="*/ 0 h 33"/>
                <a:gd name="T4" fmla="*/ 25 w 45"/>
                <a:gd name="T5" fmla="*/ 25 h 33"/>
                <a:gd name="T6" fmla="*/ 0 w 45"/>
                <a:gd name="T7" fmla="*/ 28 h 33"/>
                <a:gd name="T8" fmla="*/ 28 w 45"/>
                <a:gd name="T9" fmla="*/ 29 h 33"/>
              </a:gdLst>
              <a:ahLst/>
              <a:cxnLst>
                <a:cxn ang="0">
                  <a:pos x="T0" y="T1"/>
                </a:cxn>
                <a:cxn ang="0">
                  <a:pos x="T2" y="T3"/>
                </a:cxn>
                <a:cxn ang="0">
                  <a:pos x="T4" y="T5"/>
                </a:cxn>
                <a:cxn ang="0">
                  <a:pos x="T6" y="T7"/>
                </a:cxn>
                <a:cxn ang="0">
                  <a:pos x="T8" y="T9"/>
                </a:cxn>
              </a:cxnLst>
              <a:rect l="0" t="0" r="r" b="b"/>
              <a:pathLst>
                <a:path w="45" h="33">
                  <a:moveTo>
                    <a:pt x="28" y="29"/>
                  </a:moveTo>
                  <a:cubicBezTo>
                    <a:pt x="40" y="23"/>
                    <a:pt x="45" y="10"/>
                    <a:pt x="41" y="0"/>
                  </a:cubicBezTo>
                  <a:cubicBezTo>
                    <a:pt x="42" y="10"/>
                    <a:pt x="36" y="19"/>
                    <a:pt x="25" y="25"/>
                  </a:cubicBezTo>
                  <a:cubicBezTo>
                    <a:pt x="17" y="29"/>
                    <a:pt x="8" y="31"/>
                    <a:pt x="0" y="28"/>
                  </a:cubicBezTo>
                  <a:cubicBezTo>
                    <a:pt x="8" y="33"/>
                    <a:pt x="18" y="33"/>
                    <a:pt x="28" y="29"/>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00" name="Oval 462"/>
            <p:cNvSpPr>
              <a:spLocks noChangeArrowheads="1"/>
            </p:cNvSpPr>
            <p:nvPr/>
          </p:nvSpPr>
          <p:spPr bwMode="auto">
            <a:xfrm>
              <a:off x="5640388" y="2644776"/>
              <a:ext cx="400050" cy="369888"/>
            </a:xfrm>
            <a:prstGeom prst="ellipse">
              <a:avLst/>
            </a:prstGeom>
            <a:solidFill>
              <a:srgbClr val="C0CA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01" name="Freeform 463"/>
            <p:cNvSpPr/>
            <p:nvPr/>
          </p:nvSpPr>
          <p:spPr bwMode="auto">
            <a:xfrm>
              <a:off x="5656263" y="2652713"/>
              <a:ext cx="339725" cy="180975"/>
            </a:xfrm>
            <a:custGeom>
              <a:avLst/>
              <a:gdLst>
                <a:gd name="T0" fmla="*/ 76 w 163"/>
                <a:gd name="T1" fmla="*/ 5 h 86"/>
                <a:gd name="T2" fmla="*/ 0 w 163"/>
                <a:gd name="T3" fmla="*/ 86 h 86"/>
                <a:gd name="T4" fmla="*/ 83 w 163"/>
                <a:gd name="T5" fmla="*/ 23 h 86"/>
                <a:gd name="T6" fmla="*/ 163 w 163"/>
                <a:gd name="T7" fmla="*/ 40 h 86"/>
                <a:gd name="T8" fmla="*/ 76 w 163"/>
                <a:gd name="T9" fmla="*/ 5 h 86"/>
              </a:gdLst>
              <a:ahLst/>
              <a:cxnLst>
                <a:cxn ang="0">
                  <a:pos x="T0" y="T1"/>
                </a:cxn>
                <a:cxn ang="0">
                  <a:pos x="T2" y="T3"/>
                </a:cxn>
                <a:cxn ang="0">
                  <a:pos x="T4" y="T5"/>
                </a:cxn>
                <a:cxn ang="0">
                  <a:pos x="T6" y="T7"/>
                </a:cxn>
                <a:cxn ang="0">
                  <a:pos x="T8" y="T9"/>
                </a:cxn>
              </a:cxnLst>
              <a:rect l="0" t="0" r="r" b="b"/>
              <a:pathLst>
                <a:path w="163" h="86">
                  <a:moveTo>
                    <a:pt x="76" y="5"/>
                  </a:moveTo>
                  <a:cubicBezTo>
                    <a:pt x="32" y="11"/>
                    <a:pt x="0" y="46"/>
                    <a:pt x="0" y="86"/>
                  </a:cubicBezTo>
                  <a:cubicBezTo>
                    <a:pt x="10" y="52"/>
                    <a:pt x="42" y="29"/>
                    <a:pt x="83" y="23"/>
                  </a:cubicBezTo>
                  <a:cubicBezTo>
                    <a:pt x="113" y="19"/>
                    <a:pt x="142" y="23"/>
                    <a:pt x="163" y="40"/>
                  </a:cubicBezTo>
                  <a:cubicBezTo>
                    <a:pt x="144" y="15"/>
                    <a:pt x="111" y="0"/>
                    <a:pt x="76" y="5"/>
                  </a:cubicBezTo>
                  <a:close/>
                </a:path>
              </a:pathLst>
            </a:custGeom>
            <a:solidFill>
              <a:srgbClr val="99AA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02" name="Freeform 464"/>
            <p:cNvSpPr/>
            <p:nvPr/>
          </p:nvSpPr>
          <p:spPr bwMode="auto">
            <a:xfrm>
              <a:off x="5638801" y="2624138"/>
              <a:ext cx="341313" cy="166688"/>
            </a:xfrm>
            <a:custGeom>
              <a:avLst/>
              <a:gdLst>
                <a:gd name="T0" fmla="*/ 79 w 163"/>
                <a:gd name="T1" fmla="*/ 5 h 80"/>
                <a:gd name="T2" fmla="*/ 0 w 163"/>
                <a:gd name="T3" fmla="*/ 80 h 80"/>
                <a:gd name="T4" fmla="*/ 83 w 163"/>
                <a:gd name="T5" fmla="*/ 13 h 80"/>
                <a:gd name="T6" fmla="*/ 163 w 163"/>
                <a:gd name="T7" fmla="*/ 35 h 80"/>
                <a:gd name="T8" fmla="*/ 79 w 163"/>
                <a:gd name="T9" fmla="*/ 5 h 80"/>
              </a:gdLst>
              <a:ahLst/>
              <a:cxnLst>
                <a:cxn ang="0">
                  <a:pos x="T0" y="T1"/>
                </a:cxn>
                <a:cxn ang="0">
                  <a:pos x="T2" y="T3"/>
                </a:cxn>
                <a:cxn ang="0">
                  <a:pos x="T4" y="T5"/>
                </a:cxn>
                <a:cxn ang="0">
                  <a:pos x="T6" y="T7"/>
                </a:cxn>
                <a:cxn ang="0">
                  <a:pos x="T8" y="T9"/>
                </a:cxn>
              </a:cxnLst>
              <a:rect l="0" t="0" r="r" b="b"/>
              <a:pathLst>
                <a:path w="163" h="80">
                  <a:moveTo>
                    <a:pt x="79" y="5"/>
                  </a:moveTo>
                  <a:cubicBezTo>
                    <a:pt x="35" y="11"/>
                    <a:pt x="0" y="40"/>
                    <a:pt x="0" y="80"/>
                  </a:cubicBezTo>
                  <a:cubicBezTo>
                    <a:pt x="11" y="46"/>
                    <a:pt x="42" y="18"/>
                    <a:pt x="83" y="13"/>
                  </a:cubicBezTo>
                  <a:cubicBezTo>
                    <a:pt x="113" y="9"/>
                    <a:pt x="142" y="17"/>
                    <a:pt x="163" y="35"/>
                  </a:cubicBezTo>
                  <a:cubicBezTo>
                    <a:pt x="145" y="9"/>
                    <a:pt x="114" y="0"/>
                    <a:pt x="79" y="5"/>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03" name="Freeform 465"/>
            <p:cNvSpPr/>
            <p:nvPr/>
          </p:nvSpPr>
          <p:spPr bwMode="auto">
            <a:xfrm>
              <a:off x="5735638" y="2827338"/>
              <a:ext cx="327025" cy="234950"/>
            </a:xfrm>
            <a:custGeom>
              <a:avLst/>
              <a:gdLst>
                <a:gd name="T0" fmla="*/ 96 w 157"/>
                <a:gd name="T1" fmla="*/ 101 h 113"/>
                <a:gd name="T2" fmla="*/ 148 w 157"/>
                <a:gd name="T3" fmla="*/ 0 h 113"/>
                <a:gd name="T4" fmla="*/ 84 w 157"/>
                <a:gd name="T5" fmla="*/ 83 h 113"/>
                <a:gd name="T6" fmla="*/ 0 w 157"/>
                <a:gd name="T7" fmla="*/ 79 h 113"/>
                <a:gd name="T8" fmla="*/ 96 w 157"/>
                <a:gd name="T9" fmla="*/ 101 h 113"/>
              </a:gdLst>
              <a:ahLst/>
              <a:cxnLst>
                <a:cxn ang="0">
                  <a:pos x="T0" y="T1"/>
                </a:cxn>
                <a:cxn ang="0">
                  <a:pos x="T2" y="T3"/>
                </a:cxn>
                <a:cxn ang="0">
                  <a:pos x="T4" y="T5"/>
                </a:cxn>
                <a:cxn ang="0">
                  <a:pos x="T6" y="T7"/>
                </a:cxn>
                <a:cxn ang="0">
                  <a:pos x="T8" y="T9"/>
                </a:cxn>
              </a:cxnLst>
              <a:rect l="0" t="0" r="r" b="b"/>
              <a:pathLst>
                <a:path w="157" h="113">
                  <a:moveTo>
                    <a:pt x="96" y="101"/>
                  </a:moveTo>
                  <a:cubicBezTo>
                    <a:pt x="137" y="86"/>
                    <a:pt x="157" y="40"/>
                    <a:pt x="148" y="0"/>
                  </a:cubicBezTo>
                  <a:cubicBezTo>
                    <a:pt x="146" y="36"/>
                    <a:pt x="122" y="70"/>
                    <a:pt x="84" y="83"/>
                  </a:cubicBezTo>
                  <a:cubicBezTo>
                    <a:pt x="55" y="94"/>
                    <a:pt x="25" y="91"/>
                    <a:pt x="0" y="79"/>
                  </a:cubicBezTo>
                  <a:cubicBezTo>
                    <a:pt x="24" y="100"/>
                    <a:pt x="63" y="113"/>
                    <a:pt x="96" y="101"/>
                  </a:cubicBezTo>
                  <a:close/>
                </a:path>
              </a:pathLst>
            </a:custGeom>
            <a:solidFill>
              <a:srgbClr val="99AA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04" name="Freeform 466"/>
            <p:cNvSpPr/>
            <p:nvPr/>
          </p:nvSpPr>
          <p:spPr bwMode="auto">
            <a:xfrm>
              <a:off x="5695951" y="2814638"/>
              <a:ext cx="334963" cy="198438"/>
            </a:xfrm>
            <a:custGeom>
              <a:avLst/>
              <a:gdLst>
                <a:gd name="T0" fmla="*/ 90 w 161"/>
                <a:gd name="T1" fmla="*/ 87 h 95"/>
                <a:gd name="T2" fmla="*/ 157 w 161"/>
                <a:gd name="T3" fmla="*/ 0 h 95"/>
                <a:gd name="T4" fmla="*/ 85 w 161"/>
                <a:gd name="T5" fmla="*/ 71 h 95"/>
                <a:gd name="T6" fmla="*/ 0 w 161"/>
                <a:gd name="T7" fmla="*/ 60 h 95"/>
                <a:gd name="T8" fmla="*/ 90 w 161"/>
                <a:gd name="T9" fmla="*/ 87 h 95"/>
              </a:gdLst>
              <a:ahLst/>
              <a:cxnLst>
                <a:cxn ang="0">
                  <a:pos x="T0" y="T1"/>
                </a:cxn>
                <a:cxn ang="0">
                  <a:pos x="T2" y="T3"/>
                </a:cxn>
                <a:cxn ang="0">
                  <a:pos x="T4" y="T5"/>
                </a:cxn>
                <a:cxn ang="0">
                  <a:pos x="T6" y="T7"/>
                </a:cxn>
                <a:cxn ang="0">
                  <a:pos x="T8" y="T9"/>
                </a:cxn>
              </a:cxnLst>
              <a:rect l="0" t="0" r="r" b="b"/>
              <a:pathLst>
                <a:path w="161" h="95">
                  <a:moveTo>
                    <a:pt x="90" y="87"/>
                  </a:moveTo>
                  <a:cubicBezTo>
                    <a:pt x="133" y="78"/>
                    <a:pt x="161" y="40"/>
                    <a:pt x="157" y="0"/>
                  </a:cubicBezTo>
                  <a:cubicBezTo>
                    <a:pt x="150" y="35"/>
                    <a:pt x="125" y="62"/>
                    <a:pt x="85" y="71"/>
                  </a:cubicBezTo>
                  <a:cubicBezTo>
                    <a:pt x="55" y="77"/>
                    <a:pt x="23" y="75"/>
                    <a:pt x="0" y="60"/>
                  </a:cubicBezTo>
                  <a:cubicBezTo>
                    <a:pt x="21" y="84"/>
                    <a:pt x="55" y="95"/>
                    <a:pt x="90" y="87"/>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05" name="Oval 467"/>
            <p:cNvSpPr>
              <a:spLocks noChangeArrowheads="1"/>
            </p:cNvSpPr>
            <p:nvPr/>
          </p:nvSpPr>
          <p:spPr bwMode="auto">
            <a:xfrm>
              <a:off x="6572251" y="4597401"/>
              <a:ext cx="257175" cy="255588"/>
            </a:xfrm>
            <a:prstGeom prst="ellipse">
              <a:avLst/>
            </a:prstGeom>
            <a:solidFill>
              <a:srgbClr val="C0CA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06" name="Freeform 468"/>
            <p:cNvSpPr/>
            <p:nvPr/>
          </p:nvSpPr>
          <p:spPr bwMode="auto">
            <a:xfrm>
              <a:off x="6583363" y="4602163"/>
              <a:ext cx="217488" cy="125413"/>
            </a:xfrm>
            <a:custGeom>
              <a:avLst/>
              <a:gdLst>
                <a:gd name="T0" fmla="*/ 49 w 104"/>
                <a:gd name="T1" fmla="*/ 4 h 60"/>
                <a:gd name="T2" fmla="*/ 0 w 104"/>
                <a:gd name="T3" fmla="*/ 60 h 60"/>
                <a:gd name="T4" fmla="*/ 53 w 104"/>
                <a:gd name="T5" fmla="*/ 16 h 60"/>
                <a:gd name="T6" fmla="*/ 104 w 104"/>
                <a:gd name="T7" fmla="*/ 28 h 60"/>
                <a:gd name="T8" fmla="*/ 49 w 104"/>
                <a:gd name="T9" fmla="*/ 4 h 60"/>
              </a:gdLst>
              <a:ahLst/>
              <a:cxnLst>
                <a:cxn ang="0">
                  <a:pos x="T0" y="T1"/>
                </a:cxn>
                <a:cxn ang="0">
                  <a:pos x="T2" y="T3"/>
                </a:cxn>
                <a:cxn ang="0">
                  <a:pos x="T4" y="T5"/>
                </a:cxn>
                <a:cxn ang="0">
                  <a:pos x="T6" y="T7"/>
                </a:cxn>
                <a:cxn ang="0">
                  <a:pos x="T8" y="T9"/>
                </a:cxn>
              </a:cxnLst>
              <a:rect l="0" t="0" r="r" b="b"/>
              <a:pathLst>
                <a:path w="104" h="60">
                  <a:moveTo>
                    <a:pt x="49" y="4"/>
                  </a:moveTo>
                  <a:cubicBezTo>
                    <a:pt x="20" y="8"/>
                    <a:pt x="0" y="32"/>
                    <a:pt x="0" y="60"/>
                  </a:cubicBezTo>
                  <a:cubicBezTo>
                    <a:pt x="7" y="36"/>
                    <a:pt x="27" y="20"/>
                    <a:pt x="53" y="16"/>
                  </a:cubicBezTo>
                  <a:cubicBezTo>
                    <a:pt x="72" y="13"/>
                    <a:pt x="90" y="16"/>
                    <a:pt x="104" y="28"/>
                  </a:cubicBezTo>
                  <a:cubicBezTo>
                    <a:pt x="92" y="11"/>
                    <a:pt x="71" y="0"/>
                    <a:pt x="49" y="4"/>
                  </a:cubicBezTo>
                  <a:close/>
                </a:path>
              </a:pathLst>
            </a:custGeom>
            <a:solidFill>
              <a:srgbClr val="A2AE9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07" name="Freeform 469"/>
            <p:cNvSpPr/>
            <p:nvPr/>
          </p:nvSpPr>
          <p:spPr bwMode="auto">
            <a:xfrm>
              <a:off x="6572251" y="4584701"/>
              <a:ext cx="217488" cy="114300"/>
            </a:xfrm>
            <a:custGeom>
              <a:avLst/>
              <a:gdLst>
                <a:gd name="T0" fmla="*/ 50 w 104"/>
                <a:gd name="T1" fmla="*/ 3 h 55"/>
                <a:gd name="T2" fmla="*/ 0 w 104"/>
                <a:gd name="T3" fmla="*/ 55 h 55"/>
                <a:gd name="T4" fmla="*/ 53 w 104"/>
                <a:gd name="T5" fmla="*/ 8 h 55"/>
                <a:gd name="T6" fmla="*/ 104 w 104"/>
                <a:gd name="T7" fmla="*/ 23 h 55"/>
                <a:gd name="T8" fmla="*/ 50 w 104"/>
                <a:gd name="T9" fmla="*/ 3 h 55"/>
              </a:gdLst>
              <a:ahLst/>
              <a:cxnLst>
                <a:cxn ang="0">
                  <a:pos x="T0" y="T1"/>
                </a:cxn>
                <a:cxn ang="0">
                  <a:pos x="T2" y="T3"/>
                </a:cxn>
                <a:cxn ang="0">
                  <a:pos x="T4" y="T5"/>
                </a:cxn>
                <a:cxn ang="0">
                  <a:pos x="T6" y="T7"/>
                </a:cxn>
                <a:cxn ang="0">
                  <a:pos x="T8" y="T9"/>
                </a:cxn>
              </a:cxnLst>
              <a:rect l="0" t="0" r="r" b="b"/>
              <a:pathLst>
                <a:path w="104" h="55">
                  <a:moveTo>
                    <a:pt x="50" y="3"/>
                  </a:moveTo>
                  <a:cubicBezTo>
                    <a:pt x="22" y="7"/>
                    <a:pt x="0" y="27"/>
                    <a:pt x="0" y="55"/>
                  </a:cubicBezTo>
                  <a:cubicBezTo>
                    <a:pt x="7" y="31"/>
                    <a:pt x="27" y="12"/>
                    <a:pt x="53" y="8"/>
                  </a:cubicBezTo>
                  <a:cubicBezTo>
                    <a:pt x="72" y="5"/>
                    <a:pt x="90" y="11"/>
                    <a:pt x="104" y="23"/>
                  </a:cubicBezTo>
                  <a:cubicBezTo>
                    <a:pt x="92" y="6"/>
                    <a:pt x="73" y="0"/>
                    <a:pt x="50" y="3"/>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08" name="Freeform 470"/>
            <p:cNvSpPr/>
            <p:nvPr/>
          </p:nvSpPr>
          <p:spPr bwMode="auto">
            <a:xfrm>
              <a:off x="6634163" y="4724401"/>
              <a:ext cx="209550" cy="160338"/>
            </a:xfrm>
            <a:custGeom>
              <a:avLst/>
              <a:gdLst>
                <a:gd name="T0" fmla="*/ 61 w 101"/>
                <a:gd name="T1" fmla="*/ 69 h 77"/>
                <a:gd name="T2" fmla="*/ 94 w 101"/>
                <a:gd name="T3" fmla="*/ 0 h 77"/>
                <a:gd name="T4" fmla="*/ 54 w 101"/>
                <a:gd name="T5" fmla="*/ 57 h 77"/>
                <a:gd name="T6" fmla="*/ 0 w 101"/>
                <a:gd name="T7" fmla="*/ 54 h 77"/>
                <a:gd name="T8" fmla="*/ 61 w 101"/>
                <a:gd name="T9" fmla="*/ 69 h 77"/>
              </a:gdLst>
              <a:ahLst/>
              <a:cxnLst>
                <a:cxn ang="0">
                  <a:pos x="T0" y="T1"/>
                </a:cxn>
                <a:cxn ang="0">
                  <a:pos x="T2" y="T3"/>
                </a:cxn>
                <a:cxn ang="0">
                  <a:pos x="T4" y="T5"/>
                </a:cxn>
                <a:cxn ang="0">
                  <a:pos x="T6" y="T7"/>
                </a:cxn>
                <a:cxn ang="0">
                  <a:pos x="T8" y="T9"/>
                </a:cxn>
              </a:cxnLst>
              <a:rect l="0" t="0" r="r" b="b"/>
              <a:pathLst>
                <a:path w="101" h="77">
                  <a:moveTo>
                    <a:pt x="61" y="69"/>
                  </a:moveTo>
                  <a:cubicBezTo>
                    <a:pt x="88" y="59"/>
                    <a:pt x="101" y="27"/>
                    <a:pt x="94" y="0"/>
                  </a:cubicBezTo>
                  <a:cubicBezTo>
                    <a:pt x="93" y="24"/>
                    <a:pt x="78" y="47"/>
                    <a:pt x="54" y="57"/>
                  </a:cubicBezTo>
                  <a:cubicBezTo>
                    <a:pt x="35" y="64"/>
                    <a:pt x="16" y="62"/>
                    <a:pt x="0" y="54"/>
                  </a:cubicBezTo>
                  <a:cubicBezTo>
                    <a:pt x="16" y="68"/>
                    <a:pt x="40" y="77"/>
                    <a:pt x="61" y="69"/>
                  </a:cubicBezTo>
                  <a:close/>
                </a:path>
              </a:pathLst>
            </a:custGeom>
            <a:solidFill>
              <a:srgbClr val="A2AE9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09" name="Freeform 471"/>
            <p:cNvSpPr/>
            <p:nvPr/>
          </p:nvSpPr>
          <p:spPr bwMode="auto">
            <a:xfrm>
              <a:off x="6608763" y="4713288"/>
              <a:ext cx="214313" cy="138113"/>
            </a:xfrm>
            <a:custGeom>
              <a:avLst/>
              <a:gdLst>
                <a:gd name="T0" fmla="*/ 57 w 103"/>
                <a:gd name="T1" fmla="*/ 60 h 66"/>
                <a:gd name="T2" fmla="*/ 100 w 103"/>
                <a:gd name="T3" fmla="*/ 0 h 66"/>
                <a:gd name="T4" fmla="*/ 54 w 103"/>
                <a:gd name="T5" fmla="*/ 49 h 66"/>
                <a:gd name="T6" fmla="*/ 0 w 103"/>
                <a:gd name="T7" fmla="*/ 42 h 66"/>
                <a:gd name="T8" fmla="*/ 57 w 103"/>
                <a:gd name="T9" fmla="*/ 60 h 66"/>
              </a:gdLst>
              <a:ahLst/>
              <a:cxnLst>
                <a:cxn ang="0">
                  <a:pos x="T0" y="T1"/>
                </a:cxn>
                <a:cxn ang="0">
                  <a:pos x="T2" y="T3"/>
                </a:cxn>
                <a:cxn ang="0">
                  <a:pos x="T4" y="T5"/>
                </a:cxn>
                <a:cxn ang="0">
                  <a:pos x="T6" y="T7"/>
                </a:cxn>
                <a:cxn ang="0">
                  <a:pos x="T8" y="T9"/>
                </a:cxn>
              </a:cxnLst>
              <a:rect l="0" t="0" r="r" b="b"/>
              <a:pathLst>
                <a:path w="103" h="66">
                  <a:moveTo>
                    <a:pt x="57" y="60"/>
                  </a:moveTo>
                  <a:cubicBezTo>
                    <a:pt x="85" y="54"/>
                    <a:pt x="103" y="28"/>
                    <a:pt x="100" y="0"/>
                  </a:cubicBezTo>
                  <a:cubicBezTo>
                    <a:pt x="96" y="24"/>
                    <a:pt x="80" y="43"/>
                    <a:pt x="54" y="49"/>
                  </a:cubicBezTo>
                  <a:cubicBezTo>
                    <a:pt x="35" y="54"/>
                    <a:pt x="15" y="52"/>
                    <a:pt x="0" y="42"/>
                  </a:cubicBezTo>
                  <a:cubicBezTo>
                    <a:pt x="13" y="58"/>
                    <a:pt x="35" y="66"/>
                    <a:pt x="57" y="60"/>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10" name="Oval 472"/>
            <p:cNvSpPr>
              <a:spLocks noChangeArrowheads="1"/>
            </p:cNvSpPr>
            <p:nvPr/>
          </p:nvSpPr>
          <p:spPr bwMode="auto">
            <a:xfrm>
              <a:off x="5751513" y="4765676"/>
              <a:ext cx="196850" cy="195263"/>
            </a:xfrm>
            <a:prstGeom prst="ellipse">
              <a:avLst/>
            </a:prstGeom>
            <a:solidFill>
              <a:srgbClr val="C0CA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11" name="Freeform 473"/>
            <p:cNvSpPr/>
            <p:nvPr/>
          </p:nvSpPr>
          <p:spPr bwMode="auto">
            <a:xfrm>
              <a:off x="5759451" y="4770438"/>
              <a:ext cx="165100" cy="93663"/>
            </a:xfrm>
            <a:custGeom>
              <a:avLst/>
              <a:gdLst>
                <a:gd name="T0" fmla="*/ 37 w 79"/>
                <a:gd name="T1" fmla="*/ 3 h 45"/>
                <a:gd name="T2" fmla="*/ 0 w 79"/>
                <a:gd name="T3" fmla="*/ 45 h 45"/>
                <a:gd name="T4" fmla="*/ 40 w 79"/>
                <a:gd name="T5" fmla="*/ 12 h 45"/>
                <a:gd name="T6" fmla="*/ 79 w 79"/>
                <a:gd name="T7" fmla="*/ 21 h 45"/>
                <a:gd name="T8" fmla="*/ 37 w 79"/>
                <a:gd name="T9" fmla="*/ 3 h 45"/>
              </a:gdLst>
              <a:ahLst/>
              <a:cxnLst>
                <a:cxn ang="0">
                  <a:pos x="T0" y="T1"/>
                </a:cxn>
                <a:cxn ang="0">
                  <a:pos x="T2" y="T3"/>
                </a:cxn>
                <a:cxn ang="0">
                  <a:pos x="T4" y="T5"/>
                </a:cxn>
                <a:cxn ang="0">
                  <a:pos x="T6" y="T7"/>
                </a:cxn>
                <a:cxn ang="0">
                  <a:pos x="T8" y="T9"/>
                </a:cxn>
              </a:cxnLst>
              <a:rect l="0" t="0" r="r" b="b"/>
              <a:pathLst>
                <a:path w="79" h="45">
                  <a:moveTo>
                    <a:pt x="37" y="3"/>
                  </a:moveTo>
                  <a:cubicBezTo>
                    <a:pt x="16" y="6"/>
                    <a:pt x="0" y="24"/>
                    <a:pt x="0" y="45"/>
                  </a:cubicBezTo>
                  <a:cubicBezTo>
                    <a:pt x="5" y="27"/>
                    <a:pt x="21" y="15"/>
                    <a:pt x="40" y="12"/>
                  </a:cubicBezTo>
                  <a:cubicBezTo>
                    <a:pt x="55" y="10"/>
                    <a:pt x="69" y="12"/>
                    <a:pt x="79" y="21"/>
                  </a:cubicBezTo>
                  <a:cubicBezTo>
                    <a:pt x="70" y="8"/>
                    <a:pt x="54" y="0"/>
                    <a:pt x="37" y="3"/>
                  </a:cubicBezTo>
                  <a:close/>
                </a:path>
              </a:pathLst>
            </a:custGeom>
            <a:solidFill>
              <a:srgbClr val="A2AE9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12" name="Freeform 474"/>
            <p:cNvSpPr/>
            <p:nvPr/>
          </p:nvSpPr>
          <p:spPr bwMode="auto">
            <a:xfrm>
              <a:off x="5751513" y="4756151"/>
              <a:ext cx="165100" cy="87313"/>
            </a:xfrm>
            <a:custGeom>
              <a:avLst/>
              <a:gdLst>
                <a:gd name="T0" fmla="*/ 39 w 79"/>
                <a:gd name="T1" fmla="*/ 2 h 42"/>
                <a:gd name="T2" fmla="*/ 0 w 79"/>
                <a:gd name="T3" fmla="*/ 42 h 42"/>
                <a:gd name="T4" fmla="*/ 40 w 79"/>
                <a:gd name="T5" fmla="*/ 6 h 42"/>
                <a:gd name="T6" fmla="*/ 79 w 79"/>
                <a:gd name="T7" fmla="*/ 18 h 42"/>
                <a:gd name="T8" fmla="*/ 39 w 79"/>
                <a:gd name="T9" fmla="*/ 2 h 42"/>
              </a:gdLst>
              <a:ahLst/>
              <a:cxnLst>
                <a:cxn ang="0">
                  <a:pos x="T0" y="T1"/>
                </a:cxn>
                <a:cxn ang="0">
                  <a:pos x="T2" y="T3"/>
                </a:cxn>
                <a:cxn ang="0">
                  <a:pos x="T4" y="T5"/>
                </a:cxn>
                <a:cxn ang="0">
                  <a:pos x="T6" y="T7"/>
                </a:cxn>
                <a:cxn ang="0">
                  <a:pos x="T8" y="T9"/>
                </a:cxn>
              </a:cxnLst>
              <a:rect l="0" t="0" r="r" b="b"/>
              <a:pathLst>
                <a:path w="79" h="42">
                  <a:moveTo>
                    <a:pt x="39" y="2"/>
                  </a:moveTo>
                  <a:cubicBezTo>
                    <a:pt x="17" y="5"/>
                    <a:pt x="0" y="21"/>
                    <a:pt x="0" y="42"/>
                  </a:cubicBezTo>
                  <a:cubicBezTo>
                    <a:pt x="5" y="24"/>
                    <a:pt x="20" y="9"/>
                    <a:pt x="40" y="6"/>
                  </a:cubicBezTo>
                  <a:cubicBezTo>
                    <a:pt x="55" y="4"/>
                    <a:pt x="69" y="9"/>
                    <a:pt x="79" y="18"/>
                  </a:cubicBezTo>
                  <a:cubicBezTo>
                    <a:pt x="70" y="4"/>
                    <a:pt x="55" y="0"/>
                    <a:pt x="39" y="2"/>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13" name="Freeform 475"/>
            <p:cNvSpPr/>
            <p:nvPr/>
          </p:nvSpPr>
          <p:spPr bwMode="auto">
            <a:xfrm>
              <a:off x="5797551" y="4862513"/>
              <a:ext cx="160338" cy="122238"/>
            </a:xfrm>
            <a:custGeom>
              <a:avLst/>
              <a:gdLst>
                <a:gd name="T0" fmla="*/ 47 w 77"/>
                <a:gd name="T1" fmla="*/ 53 h 59"/>
                <a:gd name="T2" fmla="*/ 72 w 77"/>
                <a:gd name="T3" fmla="*/ 0 h 59"/>
                <a:gd name="T4" fmla="*/ 41 w 77"/>
                <a:gd name="T5" fmla="*/ 43 h 59"/>
                <a:gd name="T6" fmla="*/ 0 w 77"/>
                <a:gd name="T7" fmla="*/ 41 h 59"/>
                <a:gd name="T8" fmla="*/ 47 w 77"/>
                <a:gd name="T9" fmla="*/ 53 h 59"/>
              </a:gdLst>
              <a:ahLst/>
              <a:cxnLst>
                <a:cxn ang="0">
                  <a:pos x="T0" y="T1"/>
                </a:cxn>
                <a:cxn ang="0">
                  <a:pos x="T2" y="T3"/>
                </a:cxn>
                <a:cxn ang="0">
                  <a:pos x="T4" y="T5"/>
                </a:cxn>
                <a:cxn ang="0">
                  <a:pos x="T6" y="T7"/>
                </a:cxn>
                <a:cxn ang="0">
                  <a:pos x="T8" y="T9"/>
                </a:cxn>
              </a:cxnLst>
              <a:rect l="0" t="0" r="r" b="b"/>
              <a:pathLst>
                <a:path w="77" h="59">
                  <a:moveTo>
                    <a:pt x="47" y="53"/>
                  </a:moveTo>
                  <a:cubicBezTo>
                    <a:pt x="67" y="45"/>
                    <a:pt x="77" y="20"/>
                    <a:pt x="72" y="0"/>
                  </a:cubicBezTo>
                  <a:cubicBezTo>
                    <a:pt x="71" y="19"/>
                    <a:pt x="60" y="36"/>
                    <a:pt x="41" y="43"/>
                  </a:cubicBezTo>
                  <a:cubicBezTo>
                    <a:pt x="27" y="49"/>
                    <a:pt x="13" y="47"/>
                    <a:pt x="0" y="41"/>
                  </a:cubicBezTo>
                  <a:cubicBezTo>
                    <a:pt x="12" y="52"/>
                    <a:pt x="31" y="59"/>
                    <a:pt x="47" y="53"/>
                  </a:cubicBezTo>
                  <a:close/>
                </a:path>
              </a:pathLst>
            </a:custGeom>
            <a:solidFill>
              <a:srgbClr val="A2AE9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14" name="Freeform 476"/>
            <p:cNvSpPr/>
            <p:nvPr/>
          </p:nvSpPr>
          <p:spPr bwMode="auto">
            <a:xfrm>
              <a:off x="5778501" y="4852988"/>
              <a:ext cx="163513" cy="104775"/>
            </a:xfrm>
            <a:custGeom>
              <a:avLst/>
              <a:gdLst>
                <a:gd name="T0" fmla="*/ 44 w 78"/>
                <a:gd name="T1" fmla="*/ 46 h 50"/>
                <a:gd name="T2" fmla="*/ 76 w 78"/>
                <a:gd name="T3" fmla="*/ 0 h 50"/>
                <a:gd name="T4" fmla="*/ 41 w 78"/>
                <a:gd name="T5" fmla="*/ 37 h 50"/>
                <a:gd name="T6" fmla="*/ 0 w 78"/>
                <a:gd name="T7" fmla="*/ 32 h 50"/>
                <a:gd name="T8" fmla="*/ 44 w 78"/>
                <a:gd name="T9" fmla="*/ 46 h 50"/>
              </a:gdLst>
              <a:ahLst/>
              <a:cxnLst>
                <a:cxn ang="0">
                  <a:pos x="T0" y="T1"/>
                </a:cxn>
                <a:cxn ang="0">
                  <a:pos x="T2" y="T3"/>
                </a:cxn>
                <a:cxn ang="0">
                  <a:pos x="T4" y="T5"/>
                </a:cxn>
                <a:cxn ang="0">
                  <a:pos x="T6" y="T7"/>
                </a:cxn>
                <a:cxn ang="0">
                  <a:pos x="T8" y="T9"/>
                </a:cxn>
              </a:cxnLst>
              <a:rect l="0" t="0" r="r" b="b"/>
              <a:pathLst>
                <a:path w="78" h="50">
                  <a:moveTo>
                    <a:pt x="44" y="46"/>
                  </a:moveTo>
                  <a:cubicBezTo>
                    <a:pt x="65" y="41"/>
                    <a:pt x="78" y="21"/>
                    <a:pt x="76" y="0"/>
                  </a:cubicBezTo>
                  <a:cubicBezTo>
                    <a:pt x="73" y="19"/>
                    <a:pt x="61" y="33"/>
                    <a:pt x="41" y="37"/>
                  </a:cubicBezTo>
                  <a:cubicBezTo>
                    <a:pt x="27" y="41"/>
                    <a:pt x="11" y="40"/>
                    <a:pt x="0" y="32"/>
                  </a:cubicBezTo>
                  <a:cubicBezTo>
                    <a:pt x="10" y="44"/>
                    <a:pt x="27" y="50"/>
                    <a:pt x="44" y="46"/>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15" name="Oval 477"/>
            <p:cNvSpPr>
              <a:spLocks noChangeArrowheads="1"/>
            </p:cNvSpPr>
            <p:nvPr/>
          </p:nvSpPr>
          <p:spPr bwMode="auto">
            <a:xfrm>
              <a:off x="6311901" y="4613276"/>
              <a:ext cx="150813" cy="150813"/>
            </a:xfrm>
            <a:prstGeom prst="ellipse">
              <a:avLst/>
            </a:prstGeom>
            <a:solidFill>
              <a:srgbClr val="C0CA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16" name="Freeform 478"/>
            <p:cNvSpPr/>
            <p:nvPr/>
          </p:nvSpPr>
          <p:spPr bwMode="auto">
            <a:xfrm>
              <a:off x="6318251" y="4618038"/>
              <a:ext cx="127000" cy="73025"/>
            </a:xfrm>
            <a:custGeom>
              <a:avLst/>
              <a:gdLst>
                <a:gd name="T0" fmla="*/ 28 w 61"/>
                <a:gd name="T1" fmla="*/ 2 h 35"/>
                <a:gd name="T2" fmla="*/ 0 w 61"/>
                <a:gd name="T3" fmla="*/ 35 h 35"/>
                <a:gd name="T4" fmla="*/ 31 w 61"/>
                <a:gd name="T5" fmla="*/ 9 h 35"/>
                <a:gd name="T6" fmla="*/ 61 w 61"/>
                <a:gd name="T7" fmla="*/ 16 h 35"/>
                <a:gd name="T8" fmla="*/ 28 w 61"/>
                <a:gd name="T9" fmla="*/ 2 h 35"/>
              </a:gdLst>
              <a:ahLst/>
              <a:cxnLst>
                <a:cxn ang="0">
                  <a:pos x="T0" y="T1"/>
                </a:cxn>
                <a:cxn ang="0">
                  <a:pos x="T2" y="T3"/>
                </a:cxn>
                <a:cxn ang="0">
                  <a:pos x="T4" y="T5"/>
                </a:cxn>
                <a:cxn ang="0">
                  <a:pos x="T6" y="T7"/>
                </a:cxn>
                <a:cxn ang="0">
                  <a:pos x="T8" y="T9"/>
                </a:cxn>
              </a:cxnLst>
              <a:rect l="0" t="0" r="r" b="b"/>
              <a:pathLst>
                <a:path w="61" h="35">
                  <a:moveTo>
                    <a:pt x="28" y="2"/>
                  </a:moveTo>
                  <a:cubicBezTo>
                    <a:pt x="12" y="4"/>
                    <a:pt x="0" y="18"/>
                    <a:pt x="0" y="35"/>
                  </a:cubicBezTo>
                  <a:cubicBezTo>
                    <a:pt x="4" y="21"/>
                    <a:pt x="16" y="11"/>
                    <a:pt x="31" y="9"/>
                  </a:cubicBezTo>
                  <a:cubicBezTo>
                    <a:pt x="42" y="7"/>
                    <a:pt x="53" y="9"/>
                    <a:pt x="61" y="16"/>
                  </a:cubicBezTo>
                  <a:cubicBezTo>
                    <a:pt x="54" y="6"/>
                    <a:pt x="42" y="0"/>
                    <a:pt x="28" y="2"/>
                  </a:cubicBezTo>
                  <a:close/>
                </a:path>
              </a:pathLst>
            </a:custGeom>
            <a:solidFill>
              <a:srgbClr val="A2AE9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17" name="Freeform 479"/>
            <p:cNvSpPr/>
            <p:nvPr/>
          </p:nvSpPr>
          <p:spPr bwMode="auto">
            <a:xfrm>
              <a:off x="6311901" y="4605338"/>
              <a:ext cx="127000" cy="68263"/>
            </a:xfrm>
            <a:custGeom>
              <a:avLst/>
              <a:gdLst>
                <a:gd name="T0" fmla="*/ 30 w 61"/>
                <a:gd name="T1" fmla="*/ 2 h 33"/>
                <a:gd name="T2" fmla="*/ 0 w 61"/>
                <a:gd name="T3" fmla="*/ 33 h 33"/>
                <a:gd name="T4" fmla="*/ 31 w 61"/>
                <a:gd name="T5" fmla="*/ 5 h 33"/>
                <a:gd name="T6" fmla="*/ 61 w 61"/>
                <a:gd name="T7" fmla="*/ 14 h 33"/>
                <a:gd name="T8" fmla="*/ 30 w 61"/>
                <a:gd name="T9" fmla="*/ 2 h 33"/>
              </a:gdLst>
              <a:ahLst/>
              <a:cxnLst>
                <a:cxn ang="0">
                  <a:pos x="T0" y="T1"/>
                </a:cxn>
                <a:cxn ang="0">
                  <a:pos x="T2" y="T3"/>
                </a:cxn>
                <a:cxn ang="0">
                  <a:pos x="T4" y="T5"/>
                </a:cxn>
                <a:cxn ang="0">
                  <a:pos x="T6" y="T7"/>
                </a:cxn>
                <a:cxn ang="0">
                  <a:pos x="T8" y="T9"/>
                </a:cxn>
              </a:cxnLst>
              <a:rect l="0" t="0" r="r" b="b"/>
              <a:pathLst>
                <a:path w="61" h="33">
                  <a:moveTo>
                    <a:pt x="30" y="2"/>
                  </a:moveTo>
                  <a:cubicBezTo>
                    <a:pt x="13" y="4"/>
                    <a:pt x="0" y="16"/>
                    <a:pt x="0" y="33"/>
                  </a:cubicBezTo>
                  <a:cubicBezTo>
                    <a:pt x="4" y="18"/>
                    <a:pt x="15" y="7"/>
                    <a:pt x="31" y="5"/>
                  </a:cubicBezTo>
                  <a:cubicBezTo>
                    <a:pt x="42" y="3"/>
                    <a:pt x="53" y="7"/>
                    <a:pt x="61" y="14"/>
                  </a:cubicBezTo>
                  <a:cubicBezTo>
                    <a:pt x="54" y="4"/>
                    <a:pt x="43" y="0"/>
                    <a:pt x="30" y="2"/>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18" name="Freeform 480"/>
            <p:cNvSpPr/>
            <p:nvPr/>
          </p:nvSpPr>
          <p:spPr bwMode="auto">
            <a:xfrm>
              <a:off x="6346826" y="4686301"/>
              <a:ext cx="123825" cy="96838"/>
            </a:xfrm>
            <a:custGeom>
              <a:avLst/>
              <a:gdLst>
                <a:gd name="T0" fmla="*/ 36 w 59"/>
                <a:gd name="T1" fmla="*/ 42 h 46"/>
                <a:gd name="T2" fmla="*/ 56 w 59"/>
                <a:gd name="T3" fmla="*/ 0 h 46"/>
                <a:gd name="T4" fmla="*/ 32 w 59"/>
                <a:gd name="T5" fmla="*/ 34 h 46"/>
                <a:gd name="T6" fmla="*/ 0 w 59"/>
                <a:gd name="T7" fmla="*/ 32 h 46"/>
                <a:gd name="T8" fmla="*/ 36 w 59"/>
                <a:gd name="T9" fmla="*/ 42 h 46"/>
              </a:gdLst>
              <a:ahLst/>
              <a:cxnLst>
                <a:cxn ang="0">
                  <a:pos x="T0" y="T1"/>
                </a:cxn>
                <a:cxn ang="0">
                  <a:pos x="T2" y="T3"/>
                </a:cxn>
                <a:cxn ang="0">
                  <a:pos x="T4" y="T5"/>
                </a:cxn>
                <a:cxn ang="0">
                  <a:pos x="T6" y="T7"/>
                </a:cxn>
                <a:cxn ang="0">
                  <a:pos x="T8" y="T9"/>
                </a:cxn>
              </a:cxnLst>
              <a:rect l="0" t="0" r="r" b="b"/>
              <a:pathLst>
                <a:path w="59" h="46">
                  <a:moveTo>
                    <a:pt x="36" y="42"/>
                  </a:moveTo>
                  <a:cubicBezTo>
                    <a:pt x="52" y="35"/>
                    <a:pt x="59" y="16"/>
                    <a:pt x="56" y="0"/>
                  </a:cubicBezTo>
                  <a:cubicBezTo>
                    <a:pt x="55" y="15"/>
                    <a:pt x="46" y="29"/>
                    <a:pt x="32" y="34"/>
                  </a:cubicBezTo>
                  <a:cubicBezTo>
                    <a:pt x="21" y="38"/>
                    <a:pt x="9" y="37"/>
                    <a:pt x="0" y="32"/>
                  </a:cubicBezTo>
                  <a:cubicBezTo>
                    <a:pt x="9" y="41"/>
                    <a:pt x="24" y="46"/>
                    <a:pt x="36" y="42"/>
                  </a:cubicBezTo>
                  <a:close/>
                </a:path>
              </a:pathLst>
            </a:custGeom>
            <a:solidFill>
              <a:srgbClr val="A2AE9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19" name="Freeform 481"/>
            <p:cNvSpPr/>
            <p:nvPr/>
          </p:nvSpPr>
          <p:spPr bwMode="auto">
            <a:xfrm>
              <a:off x="6332538" y="4681538"/>
              <a:ext cx="127000" cy="82550"/>
            </a:xfrm>
            <a:custGeom>
              <a:avLst/>
              <a:gdLst>
                <a:gd name="T0" fmla="*/ 34 w 61"/>
                <a:gd name="T1" fmla="*/ 36 h 39"/>
                <a:gd name="T2" fmla="*/ 59 w 61"/>
                <a:gd name="T3" fmla="*/ 0 h 39"/>
                <a:gd name="T4" fmla="*/ 32 w 61"/>
                <a:gd name="T5" fmla="*/ 29 h 39"/>
                <a:gd name="T6" fmla="*/ 0 w 61"/>
                <a:gd name="T7" fmla="*/ 24 h 39"/>
                <a:gd name="T8" fmla="*/ 34 w 61"/>
                <a:gd name="T9" fmla="*/ 36 h 39"/>
              </a:gdLst>
              <a:ahLst/>
              <a:cxnLst>
                <a:cxn ang="0">
                  <a:pos x="T0" y="T1"/>
                </a:cxn>
                <a:cxn ang="0">
                  <a:pos x="T2" y="T3"/>
                </a:cxn>
                <a:cxn ang="0">
                  <a:pos x="T4" y="T5"/>
                </a:cxn>
                <a:cxn ang="0">
                  <a:pos x="T6" y="T7"/>
                </a:cxn>
                <a:cxn ang="0">
                  <a:pos x="T8" y="T9"/>
                </a:cxn>
              </a:cxnLst>
              <a:rect l="0" t="0" r="r" b="b"/>
              <a:pathLst>
                <a:path w="61" h="39">
                  <a:moveTo>
                    <a:pt x="34" y="36"/>
                  </a:moveTo>
                  <a:cubicBezTo>
                    <a:pt x="50" y="31"/>
                    <a:pt x="61" y="16"/>
                    <a:pt x="59" y="0"/>
                  </a:cubicBezTo>
                  <a:cubicBezTo>
                    <a:pt x="57" y="14"/>
                    <a:pt x="47" y="25"/>
                    <a:pt x="32" y="29"/>
                  </a:cubicBezTo>
                  <a:cubicBezTo>
                    <a:pt x="21" y="31"/>
                    <a:pt x="8" y="30"/>
                    <a:pt x="0" y="24"/>
                  </a:cubicBezTo>
                  <a:cubicBezTo>
                    <a:pt x="8" y="34"/>
                    <a:pt x="21" y="39"/>
                    <a:pt x="34" y="36"/>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20" name="Freeform 482"/>
            <p:cNvSpPr/>
            <p:nvPr/>
          </p:nvSpPr>
          <p:spPr bwMode="auto">
            <a:xfrm>
              <a:off x="7454901" y="4743451"/>
              <a:ext cx="357188" cy="304800"/>
            </a:xfrm>
            <a:custGeom>
              <a:avLst/>
              <a:gdLst>
                <a:gd name="T0" fmla="*/ 161 w 171"/>
                <a:gd name="T1" fmla="*/ 50 h 146"/>
                <a:gd name="T2" fmla="*/ 103 w 171"/>
                <a:gd name="T3" fmla="*/ 133 h 146"/>
                <a:gd name="T4" fmla="*/ 10 w 171"/>
                <a:gd name="T5" fmla="*/ 96 h 146"/>
                <a:gd name="T6" fmla="*/ 67 w 171"/>
                <a:gd name="T7" fmla="*/ 13 h 146"/>
                <a:gd name="T8" fmla="*/ 161 w 171"/>
                <a:gd name="T9" fmla="*/ 50 h 146"/>
              </a:gdLst>
              <a:ahLst/>
              <a:cxnLst>
                <a:cxn ang="0">
                  <a:pos x="T0" y="T1"/>
                </a:cxn>
                <a:cxn ang="0">
                  <a:pos x="T2" y="T3"/>
                </a:cxn>
                <a:cxn ang="0">
                  <a:pos x="T4" y="T5"/>
                </a:cxn>
                <a:cxn ang="0">
                  <a:pos x="T6" y="T7"/>
                </a:cxn>
                <a:cxn ang="0">
                  <a:pos x="T8" y="T9"/>
                </a:cxn>
              </a:cxnLst>
              <a:rect l="0" t="0" r="r" b="b"/>
              <a:pathLst>
                <a:path w="171" h="146">
                  <a:moveTo>
                    <a:pt x="161" y="50"/>
                  </a:moveTo>
                  <a:cubicBezTo>
                    <a:pt x="171" y="84"/>
                    <a:pt x="145" y="121"/>
                    <a:pt x="103" y="133"/>
                  </a:cubicBezTo>
                  <a:cubicBezTo>
                    <a:pt x="62" y="146"/>
                    <a:pt x="20" y="129"/>
                    <a:pt x="10" y="96"/>
                  </a:cubicBezTo>
                  <a:cubicBezTo>
                    <a:pt x="0" y="62"/>
                    <a:pt x="26" y="25"/>
                    <a:pt x="67" y="13"/>
                  </a:cubicBezTo>
                  <a:cubicBezTo>
                    <a:pt x="109" y="0"/>
                    <a:pt x="151" y="17"/>
                    <a:pt x="161" y="50"/>
                  </a:cubicBezTo>
                  <a:close/>
                </a:path>
              </a:pathLst>
            </a:custGeom>
            <a:solidFill>
              <a:srgbClr val="C0CA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21" name="Freeform 483"/>
            <p:cNvSpPr/>
            <p:nvPr/>
          </p:nvSpPr>
          <p:spPr bwMode="auto">
            <a:xfrm>
              <a:off x="7470776" y="4764088"/>
              <a:ext cx="265113" cy="177800"/>
            </a:xfrm>
            <a:custGeom>
              <a:avLst/>
              <a:gdLst>
                <a:gd name="T0" fmla="*/ 52 w 127"/>
                <a:gd name="T1" fmla="*/ 12 h 85"/>
                <a:gd name="T2" fmla="*/ 8 w 127"/>
                <a:gd name="T3" fmla="*/ 85 h 85"/>
                <a:gd name="T4" fmla="*/ 61 w 127"/>
                <a:gd name="T5" fmla="*/ 22 h 85"/>
                <a:gd name="T6" fmla="*/ 127 w 127"/>
                <a:gd name="T7" fmla="*/ 15 h 85"/>
                <a:gd name="T8" fmla="*/ 52 w 127"/>
                <a:gd name="T9" fmla="*/ 12 h 85"/>
              </a:gdLst>
              <a:ahLst/>
              <a:cxnLst>
                <a:cxn ang="0">
                  <a:pos x="T0" y="T1"/>
                </a:cxn>
                <a:cxn ang="0">
                  <a:pos x="T2" y="T3"/>
                </a:cxn>
                <a:cxn ang="0">
                  <a:pos x="T4" y="T5"/>
                </a:cxn>
                <a:cxn ang="0">
                  <a:pos x="T6" y="T7"/>
                </a:cxn>
                <a:cxn ang="0">
                  <a:pos x="T8" y="T9"/>
                </a:cxn>
              </a:cxnLst>
              <a:rect l="0" t="0" r="r" b="b"/>
              <a:pathLst>
                <a:path w="127" h="85">
                  <a:moveTo>
                    <a:pt x="52" y="12"/>
                  </a:moveTo>
                  <a:cubicBezTo>
                    <a:pt x="18" y="26"/>
                    <a:pt x="0" y="58"/>
                    <a:pt x="8" y="85"/>
                  </a:cubicBezTo>
                  <a:cubicBezTo>
                    <a:pt x="9" y="59"/>
                    <a:pt x="30" y="36"/>
                    <a:pt x="61" y="22"/>
                  </a:cubicBezTo>
                  <a:cubicBezTo>
                    <a:pt x="84" y="13"/>
                    <a:pt x="107" y="9"/>
                    <a:pt x="127" y="15"/>
                  </a:cubicBezTo>
                  <a:cubicBezTo>
                    <a:pt x="107" y="3"/>
                    <a:pt x="78" y="0"/>
                    <a:pt x="52" y="12"/>
                  </a:cubicBezTo>
                  <a:close/>
                </a:path>
              </a:pathLst>
            </a:custGeom>
            <a:solidFill>
              <a:srgbClr val="A2AE9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22" name="Freeform 484"/>
            <p:cNvSpPr/>
            <p:nvPr/>
          </p:nvSpPr>
          <p:spPr bwMode="auto">
            <a:xfrm>
              <a:off x="7450138" y="4745038"/>
              <a:ext cx="265113" cy="171450"/>
            </a:xfrm>
            <a:custGeom>
              <a:avLst/>
              <a:gdLst>
                <a:gd name="T0" fmla="*/ 55 w 127"/>
                <a:gd name="T1" fmla="*/ 12 h 82"/>
                <a:gd name="T2" fmla="*/ 8 w 127"/>
                <a:gd name="T3" fmla="*/ 82 h 82"/>
                <a:gd name="T4" fmla="*/ 59 w 127"/>
                <a:gd name="T5" fmla="*/ 17 h 82"/>
                <a:gd name="T6" fmla="*/ 127 w 127"/>
                <a:gd name="T7" fmla="*/ 13 h 82"/>
                <a:gd name="T8" fmla="*/ 55 w 127"/>
                <a:gd name="T9" fmla="*/ 12 h 82"/>
              </a:gdLst>
              <a:ahLst/>
              <a:cxnLst>
                <a:cxn ang="0">
                  <a:pos x="T0" y="T1"/>
                </a:cxn>
                <a:cxn ang="0">
                  <a:pos x="T2" y="T3"/>
                </a:cxn>
                <a:cxn ang="0">
                  <a:pos x="T4" y="T5"/>
                </a:cxn>
                <a:cxn ang="0">
                  <a:pos x="T6" y="T7"/>
                </a:cxn>
                <a:cxn ang="0">
                  <a:pos x="T8" y="T9"/>
                </a:cxn>
              </a:cxnLst>
              <a:rect l="0" t="0" r="r" b="b"/>
              <a:pathLst>
                <a:path w="127" h="82">
                  <a:moveTo>
                    <a:pt x="55" y="12"/>
                  </a:moveTo>
                  <a:cubicBezTo>
                    <a:pt x="21" y="27"/>
                    <a:pt x="0" y="55"/>
                    <a:pt x="8" y="82"/>
                  </a:cubicBezTo>
                  <a:cubicBezTo>
                    <a:pt x="9" y="56"/>
                    <a:pt x="28" y="30"/>
                    <a:pt x="59" y="17"/>
                  </a:cubicBezTo>
                  <a:cubicBezTo>
                    <a:pt x="82" y="7"/>
                    <a:pt x="107" y="6"/>
                    <a:pt x="127" y="13"/>
                  </a:cubicBezTo>
                  <a:cubicBezTo>
                    <a:pt x="107" y="0"/>
                    <a:pt x="81" y="1"/>
                    <a:pt x="55" y="12"/>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23" name="Freeform 485"/>
            <p:cNvSpPr/>
            <p:nvPr/>
          </p:nvSpPr>
          <p:spPr bwMode="auto">
            <a:xfrm>
              <a:off x="7581901" y="4845051"/>
              <a:ext cx="242888" cy="203200"/>
            </a:xfrm>
            <a:custGeom>
              <a:avLst/>
              <a:gdLst>
                <a:gd name="T0" fmla="*/ 80 w 116"/>
                <a:gd name="T1" fmla="*/ 81 h 97"/>
                <a:gd name="T2" fmla="*/ 101 w 116"/>
                <a:gd name="T3" fmla="*/ 0 h 97"/>
                <a:gd name="T4" fmla="*/ 67 w 116"/>
                <a:gd name="T5" fmla="*/ 72 h 97"/>
                <a:gd name="T6" fmla="*/ 0 w 116"/>
                <a:gd name="T7" fmla="*/ 88 h 97"/>
                <a:gd name="T8" fmla="*/ 80 w 116"/>
                <a:gd name="T9" fmla="*/ 81 h 97"/>
              </a:gdLst>
              <a:ahLst/>
              <a:cxnLst>
                <a:cxn ang="0">
                  <a:pos x="T0" y="T1"/>
                </a:cxn>
                <a:cxn ang="0">
                  <a:pos x="T2" y="T3"/>
                </a:cxn>
                <a:cxn ang="0">
                  <a:pos x="T4" y="T5"/>
                </a:cxn>
                <a:cxn ang="0">
                  <a:pos x="T6" y="T7"/>
                </a:cxn>
                <a:cxn ang="0">
                  <a:pos x="T8" y="T9"/>
                </a:cxn>
              </a:cxnLst>
              <a:rect l="0" t="0" r="r" b="b"/>
              <a:pathLst>
                <a:path w="116" h="97">
                  <a:moveTo>
                    <a:pt x="80" y="81"/>
                  </a:moveTo>
                  <a:cubicBezTo>
                    <a:pt x="110" y="61"/>
                    <a:pt x="116" y="25"/>
                    <a:pt x="101" y="0"/>
                  </a:cubicBezTo>
                  <a:cubicBezTo>
                    <a:pt x="107" y="25"/>
                    <a:pt x="94" y="53"/>
                    <a:pt x="67" y="72"/>
                  </a:cubicBezTo>
                  <a:cubicBezTo>
                    <a:pt x="47" y="85"/>
                    <a:pt x="22" y="91"/>
                    <a:pt x="0" y="88"/>
                  </a:cubicBezTo>
                  <a:cubicBezTo>
                    <a:pt x="23" y="97"/>
                    <a:pt x="57" y="96"/>
                    <a:pt x="80" y="81"/>
                  </a:cubicBezTo>
                  <a:close/>
                </a:path>
              </a:pathLst>
            </a:custGeom>
            <a:solidFill>
              <a:srgbClr val="A2AE9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24" name="Freeform 486"/>
            <p:cNvSpPr/>
            <p:nvPr/>
          </p:nvSpPr>
          <p:spPr bwMode="auto">
            <a:xfrm>
              <a:off x="7540626" y="4841876"/>
              <a:ext cx="257175" cy="185738"/>
            </a:xfrm>
            <a:custGeom>
              <a:avLst/>
              <a:gdLst>
                <a:gd name="T0" fmla="*/ 76 w 123"/>
                <a:gd name="T1" fmla="*/ 75 h 89"/>
                <a:gd name="T2" fmla="*/ 111 w 123"/>
                <a:gd name="T3" fmla="*/ 0 h 89"/>
                <a:gd name="T4" fmla="*/ 69 w 123"/>
                <a:gd name="T5" fmla="*/ 65 h 89"/>
                <a:gd name="T6" fmla="*/ 0 w 123"/>
                <a:gd name="T7" fmla="*/ 78 h 89"/>
                <a:gd name="T8" fmla="*/ 76 w 123"/>
                <a:gd name="T9" fmla="*/ 75 h 89"/>
              </a:gdLst>
              <a:ahLst/>
              <a:cxnLst>
                <a:cxn ang="0">
                  <a:pos x="T0" y="T1"/>
                </a:cxn>
                <a:cxn ang="0">
                  <a:pos x="T2" y="T3"/>
                </a:cxn>
                <a:cxn ang="0">
                  <a:pos x="T4" y="T5"/>
                </a:cxn>
                <a:cxn ang="0">
                  <a:pos x="T6" y="T7"/>
                </a:cxn>
                <a:cxn ang="0">
                  <a:pos x="T8" y="T9"/>
                </a:cxn>
              </a:cxnLst>
              <a:rect l="0" t="0" r="r" b="b"/>
              <a:pathLst>
                <a:path w="123" h="89">
                  <a:moveTo>
                    <a:pt x="76" y="75"/>
                  </a:moveTo>
                  <a:cubicBezTo>
                    <a:pt x="108" y="58"/>
                    <a:pt x="123" y="26"/>
                    <a:pt x="111" y="0"/>
                  </a:cubicBezTo>
                  <a:cubicBezTo>
                    <a:pt x="114" y="26"/>
                    <a:pt x="99" y="49"/>
                    <a:pt x="69" y="65"/>
                  </a:cubicBezTo>
                  <a:cubicBezTo>
                    <a:pt x="47" y="77"/>
                    <a:pt x="21" y="83"/>
                    <a:pt x="0" y="78"/>
                  </a:cubicBezTo>
                  <a:cubicBezTo>
                    <a:pt x="21" y="89"/>
                    <a:pt x="51" y="89"/>
                    <a:pt x="76" y="75"/>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25" name="Oval 487"/>
            <p:cNvSpPr>
              <a:spLocks noChangeArrowheads="1"/>
            </p:cNvSpPr>
            <p:nvPr/>
          </p:nvSpPr>
          <p:spPr bwMode="auto">
            <a:xfrm>
              <a:off x="8261351" y="2668588"/>
              <a:ext cx="319088" cy="404813"/>
            </a:xfrm>
            <a:prstGeom prst="ellipse">
              <a:avLst/>
            </a:prstGeom>
            <a:solidFill>
              <a:srgbClr val="C0CA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26" name="Freeform 488"/>
            <p:cNvSpPr/>
            <p:nvPr/>
          </p:nvSpPr>
          <p:spPr bwMode="auto">
            <a:xfrm>
              <a:off x="8274051" y="2678113"/>
              <a:ext cx="271463" cy="196850"/>
            </a:xfrm>
            <a:custGeom>
              <a:avLst/>
              <a:gdLst>
                <a:gd name="T0" fmla="*/ 61 w 130"/>
                <a:gd name="T1" fmla="*/ 5 h 94"/>
                <a:gd name="T2" fmla="*/ 0 w 130"/>
                <a:gd name="T3" fmla="*/ 94 h 94"/>
                <a:gd name="T4" fmla="*/ 66 w 130"/>
                <a:gd name="T5" fmla="*/ 25 h 94"/>
                <a:gd name="T6" fmla="*/ 130 w 130"/>
                <a:gd name="T7" fmla="*/ 44 h 94"/>
                <a:gd name="T8" fmla="*/ 61 w 130"/>
                <a:gd name="T9" fmla="*/ 5 h 94"/>
              </a:gdLst>
              <a:ahLst/>
              <a:cxnLst>
                <a:cxn ang="0">
                  <a:pos x="T0" y="T1"/>
                </a:cxn>
                <a:cxn ang="0">
                  <a:pos x="T2" y="T3"/>
                </a:cxn>
                <a:cxn ang="0">
                  <a:pos x="T4" y="T5"/>
                </a:cxn>
                <a:cxn ang="0">
                  <a:pos x="T6" y="T7"/>
                </a:cxn>
                <a:cxn ang="0">
                  <a:pos x="T8" y="T9"/>
                </a:cxn>
              </a:cxnLst>
              <a:rect l="0" t="0" r="r" b="b"/>
              <a:pathLst>
                <a:path w="130" h="94">
                  <a:moveTo>
                    <a:pt x="61" y="5"/>
                  </a:moveTo>
                  <a:cubicBezTo>
                    <a:pt x="26" y="11"/>
                    <a:pt x="0" y="50"/>
                    <a:pt x="0" y="94"/>
                  </a:cubicBezTo>
                  <a:cubicBezTo>
                    <a:pt x="8" y="56"/>
                    <a:pt x="34" y="31"/>
                    <a:pt x="66" y="25"/>
                  </a:cubicBezTo>
                  <a:cubicBezTo>
                    <a:pt x="90" y="20"/>
                    <a:pt x="113" y="25"/>
                    <a:pt x="130" y="44"/>
                  </a:cubicBezTo>
                  <a:cubicBezTo>
                    <a:pt x="115" y="16"/>
                    <a:pt x="89" y="0"/>
                    <a:pt x="61" y="5"/>
                  </a:cubicBezTo>
                  <a:close/>
                </a:path>
              </a:pathLst>
            </a:custGeom>
            <a:solidFill>
              <a:srgbClr val="99AA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27" name="Freeform 489"/>
            <p:cNvSpPr/>
            <p:nvPr/>
          </p:nvSpPr>
          <p:spPr bwMode="auto">
            <a:xfrm>
              <a:off x="8261351" y="2644776"/>
              <a:ext cx="271463" cy="184150"/>
            </a:xfrm>
            <a:custGeom>
              <a:avLst/>
              <a:gdLst>
                <a:gd name="T0" fmla="*/ 63 w 130"/>
                <a:gd name="T1" fmla="*/ 5 h 88"/>
                <a:gd name="T2" fmla="*/ 0 w 130"/>
                <a:gd name="T3" fmla="*/ 88 h 88"/>
                <a:gd name="T4" fmla="*/ 66 w 130"/>
                <a:gd name="T5" fmla="*/ 14 h 88"/>
                <a:gd name="T6" fmla="*/ 130 w 130"/>
                <a:gd name="T7" fmla="*/ 38 h 88"/>
                <a:gd name="T8" fmla="*/ 63 w 130"/>
                <a:gd name="T9" fmla="*/ 5 h 88"/>
              </a:gdLst>
              <a:ahLst/>
              <a:cxnLst>
                <a:cxn ang="0">
                  <a:pos x="T0" y="T1"/>
                </a:cxn>
                <a:cxn ang="0">
                  <a:pos x="T2" y="T3"/>
                </a:cxn>
                <a:cxn ang="0">
                  <a:pos x="T4" y="T5"/>
                </a:cxn>
                <a:cxn ang="0">
                  <a:pos x="T6" y="T7"/>
                </a:cxn>
                <a:cxn ang="0">
                  <a:pos x="T8" y="T9"/>
                </a:cxn>
              </a:cxnLst>
              <a:rect l="0" t="0" r="r" b="b"/>
              <a:pathLst>
                <a:path w="130" h="88">
                  <a:moveTo>
                    <a:pt x="63" y="5"/>
                  </a:moveTo>
                  <a:cubicBezTo>
                    <a:pt x="28" y="12"/>
                    <a:pt x="0" y="44"/>
                    <a:pt x="0" y="88"/>
                  </a:cubicBezTo>
                  <a:cubicBezTo>
                    <a:pt x="8" y="50"/>
                    <a:pt x="33" y="20"/>
                    <a:pt x="66" y="14"/>
                  </a:cubicBezTo>
                  <a:cubicBezTo>
                    <a:pt x="90" y="9"/>
                    <a:pt x="113" y="19"/>
                    <a:pt x="130" y="38"/>
                  </a:cubicBezTo>
                  <a:cubicBezTo>
                    <a:pt x="115" y="10"/>
                    <a:pt x="91" y="0"/>
                    <a:pt x="63" y="5"/>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28" name="Freeform 490"/>
            <p:cNvSpPr/>
            <p:nvPr/>
          </p:nvSpPr>
          <p:spPr bwMode="auto">
            <a:xfrm>
              <a:off x="8335963" y="2868613"/>
              <a:ext cx="263525" cy="257175"/>
            </a:xfrm>
            <a:custGeom>
              <a:avLst/>
              <a:gdLst>
                <a:gd name="T0" fmla="*/ 77 w 126"/>
                <a:gd name="T1" fmla="*/ 110 h 123"/>
                <a:gd name="T2" fmla="*/ 118 w 126"/>
                <a:gd name="T3" fmla="*/ 0 h 123"/>
                <a:gd name="T4" fmla="*/ 67 w 126"/>
                <a:gd name="T5" fmla="*/ 91 h 123"/>
                <a:gd name="T6" fmla="*/ 0 w 126"/>
                <a:gd name="T7" fmla="*/ 85 h 123"/>
                <a:gd name="T8" fmla="*/ 77 w 126"/>
                <a:gd name="T9" fmla="*/ 110 h 123"/>
              </a:gdLst>
              <a:ahLst/>
              <a:cxnLst>
                <a:cxn ang="0">
                  <a:pos x="T0" y="T1"/>
                </a:cxn>
                <a:cxn ang="0">
                  <a:pos x="T2" y="T3"/>
                </a:cxn>
                <a:cxn ang="0">
                  <a:pos x="T4" y="T5"/>
                </a:cxn>
                <a:cxn ang="0">
                  <a:pos x="T6" y="T7"/>
                </a:cxn>
                <a:cxn ang="0">
                  <a:pos x="T8" y="T9"/>
                </a:cxn>
              </a:cxnLst>
              <a:rect l="0" t="0" r="r" b="b"/>
              <a:pathLst>
                <a:path w="126" h="123">
                  <a:moveTo>
                    <a:pt x="77" y="110"/>
                  </a:moveTo>
                  <a:cubicBezTo>
                    <a:pt x="110" y="94"/>
                    <a:pt x="126" y="43"/>
                    <a:pt x="118" y="0"/>
                  </a:cubicBezTo>
                  <a:cubicBezTo>
                    <a:pt x="117" y="39"/>
                    <a:pt x="98" y="76"/>
                    <a:pt x="67" y="91"/>
                  </a:cubicBezTo>
                  <a:cubicBezTo>
                    <a:pt x="44" y="102"/>
                    <a:pt x="20" y="99"/>
                    <a:pt x="0" y="85"/>
                  </a:cubicBezTo>
                  <a:cubicBezTo>
                    <a:pt x="20" y="108"/>
                    <a:pt x="50" y="123"/>
                    <a:pt x="77" y="110"/>
                  </a:cubicBezTo>
                  <a:close/>
                </a:path>
              </a:pathLst>
            </a:custGeom>
            <a:solidFill>
              <a:srgbClr val="99AA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29" name="Freeform 491"/>
            <p:cNvSpPr/>
            <p:nvPr/>
          </p:nvSpPr>
          <p:spPr bwMode="auto">
            <a:xfrm>
              <a:off x="8304213" y="2852738"/>
              <a:ext cx="268288" cy="219075"/>
            </a:xfrm>
            <a:custGeom>
              <a:avLst/>
              <a:gdLst>
                <a:gd name="T0" fmla="*/ 72 w 128"/>
                <a:gd name="T1" fmla="*/ 96 h 105"/>
                <a:gd name="T2" fmla="*/ 125 w 128"/>
                <a:gd name="T3" fmla="*/ 0 h 105"/>
                <a:gd name="T4" fmla="*/ 68 w 128"/>
                <a:gd name="T5" fmla="*/ 78 h 105"/>
                <a:gd name="T6" fmla="*/ 0 w 128"/>
                <a:gd name="T7" fmla="*/ 66 h 105"/>
                <a:gd name="T8" fmla="*/ 72 w 128"/>
                <a:gd name="T9" fmla="*/ 96 h 105"/>
              </a:gdLst>
              <a:ahLst/>
              <a:cxnLst>
                <a:cxn ang="0">
                  <a:pos x="T0" y="T1"/>
                </a:cxn>
                <a:cxn ang="0">
                  <a:pos x="T2" y="T3"/>
                </a:cxn>
                <a:cxn ang="0">
                  <a:pos x="T4" y="T5"/>
                </a:cxn>
                <a:cxn ang="0">
                  <a:pos x="T6" y="T7"/>
                </a:cxn>
                <a:cxn ang="0">
                  <a:pos x="T8" y="T9"/>
                </a:cxn>
              </a:cxnLst>
              <a:rect l="0" t="0" r="r" b="b"/>
              <a:pathLst>
                <a:path w="128" h="105">
                  <a:moveTo>
                    <a:pt x="72" y="96"/>
                  </a:moveTo>
                  <a:cubicBezTo>
                    <a:pt x="106" y="86"/>
                    <a:pt x="128" y="44"/>
                    <a:pt x="125" y="0"/>
                  </a:cubicBezTo>
                  <a:cubicBezTo>
                    <a:pt x="120" y="39"/>
                    <a:pt x="99" y="68"/>
                    <a:pt x="68" y="78"/>
                  </a:cubicBezTo>
                  <a:cubicBezTo>
                    <a:pt x="44" y="85"/>
                    <a:pt x="18" y="83"/>
                    <a:pt x="0" y="66"/>
                  </a:cubicBezTo>
                  <a:cubicBezTo>
                    <a:pt x="17" y="92"/>
                    <a:pt x="44" y="105"/>
                    <a:pt x="72" y="96"/>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30" name="Freeform 492"/>
            <p:cNvSpPr/>
            <p:nvPr/>
          </p:nvSpPr>
          <p:spPr bwMode="auto">
            <a:xfrm>
              <a:off x="6273801" y="3178176"/>
              <a:ext cx="298450" cy="269875"/>
            </a:xfrm>
            <a:custGeom>
              <a:avLst/>
              <a:gdLst>
                <a:gd name="T0" fmla="*/ 49 w 143"/>
                <a:gd name="T1" fmla="*/ 22 h 129"/>
                <a:gd name="T2" fmla="*/ 19 w 143"/>
                <a:gd name="T3" fmla="*/ 129 h 129"/>
                <a:gd name="T4" fmla="*/ 64 w 143"/>
                <a:gd name="T5" fmla="*/ 35 h 129"/>
                <a:gd name="T6" fmla="*/ 143 w 143"/>
                <a:gd name="T7" fmla="*/ 14 h 129"/>
                <a:gd name="T8" fmla="*/ 49 w 143"/>
                <a:gd name="T9" fmla="*/ 22 h 129"/>
              </a:gdLst>
              <a:ahLst/>
              <a:cxnLst>
                <a:cxn ang="0">
                  <a:pos x="T0" y="T1"/>
                </a:cxn>
                <a:cxn ang="0">
                  <a:pos x="T2" y="T3"/>
                </a:cxn>
                <a:cxn ang="0">
                  <a:pos x="T4" y="T5"/>
                </a:cxn>
                <a:cxn ang="0">
                  <a:pos x="T6" y="T7"/>
                </a:cxn>
                <a:cxn ang="0">
                  <a:pos x="T8" y="T9"/>
                </a:cxn>
              </a:cxnLst>
              <a:rect l="0" t="0" r="r" b="b"/>
              <a:pathLst>
                <a:path w="143" h="129">
                  <a:moveTo>
                    <a:pt x="49" y="22"/>
                  </a:moveTo>
                  <a:cubicBezTo>
                    <a:pt x="13" y="47"/>
                    <a:pt x="0" y="93"/>
                    <a:pt x="19" y="129"/>
                  </a:cubicBezTo>
                  <a:cubicBezTo>
                    <a:pt x="12" y="94"/>
                    <a:pt x="30" y="58"/>
                    <a:pt x="64" y="35"/>
                  </a:cubicBezTo>
                  <a:cubicBezTo>
                    <a:pt x="89" y="18"/>
                    <a:pt x="116" y="9"/>
                    <a:pt x="143" y="14"/>
                  </a:cubicBezTo>
                  <a:cubicBezTo>
                    <a:pt x="115" y="0"/>
                    <a:pt x="78" y="2"/>
                    <a:pt x="49" y="22"/>
                  </a:cubicBezTo>
                  <a:close/>
                </a:path>
              </a:pathLst>
            </a:custGeom>
            <a:solidFill>
              <a:srgbClr val="99AA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31" name="Freeform 493"/>
            <p:cNvSpPr/>
            <p:nvPr/>
          </p:nvSpPr>
          <p:spPr bwMode="auto">
            <a:xfrm>
              <a:off x="6246813" y="3148013"/>
              <a:ext cx="325438" cy="227013"/>
            </a:xfrm>
            <a:custGeom>
              <a:avLst/>
              <a:gdLst>
                <a:gd name="T0" fmla="*/ 67 w 156"/>
                <a:gd name="T1" fmla="*/ 14 h 108"/>
                <a:gd name="T2" fmla="*/ 11 w 156"/>
                <a:gd name="T3" fmla="*/ 108 h 108"/>
                <a:gd name="T4" fmla="*/ 72 w 156"/>
                <a:gd name="T5" fmla="*/ 21 h 108"/>
                <a:gd name="T6" fmla="*/ 156 w 156"/>
                <a:gd name="T7" fmla="*/ 21 h 108"/>
                <a:gd name="T8" fmla="*/ 67 w 156"/>
                <a:gd name="T9" fmla="*/ 14 h 108"/>
              </a:gdLst>
              <a:ahLst/>
              <a:cxnLst>
                <a:cxn ang="0">
                  <a:pos x="T0" y="T1"/>
                </a:cxn>
                <a:cxn ang="0">
                  <a:pos x="T2" y="T3"/>
                </a:cxn>
                <a:cxn ang="0">
                  <a:pos x="T4" y="T5"/>
                </a:cxn>
                <a:cxn ang="0">
                  <a:pos x="T6" y="T7"/>
                </a:cxn>
                <a:cxn ang="0">
                  <a:pos x="T8" y="T9"/>
                </a:cxn>
              </a:cxnLst>
              <a:rect l="0" t="0" r="r" b="b"/>
              <a:pathLst>
                <a:path w="156" h="108">
                  <a:moveTo>
                    <a:pt x="67" y="14"/>
                  </a:moveTo>
                  <a:cubicBezTo>
                    <a:pt x="26" y="31"/>
                    <a:pt x="0" y="69"/>
                    <a:pt x="11" y="108"/>
                  </a:cubicBezTo>
                  <a:cubicBezTo>
                    <a:pt x="11" y="72"/>
                    <a:pt x="34" y="37"/>
                    <a:pt x="72" y="21"/>
                  </a:cubicBezTo>
                  <a:cubicBezTo>
                    <a:pt x="100" y="9"/>
                    <a:pt x="131" y="10"/>
                    <a:pt x="156" y="21"/>
                  </a:cubicBezTo>
                  <a:cubicBezTo>
                    <a:pt x="131" y="1"/>
                    <a:pt x="99" y="0"/>
                    <a:pt x="67" y="14"/>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234" name="Oval 190"/>
          <p:cNvSpPr/>
          <p:nvPr/>
        </p:nvSpPr>
        <p:spPr>
          <a:xfrm>
            <a:off x="1802913" y="4940233"/>
            <a:ext cx="386205" cy="38625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2" rIns="91422" bIns="45712" rtlCol="0" anchor="ctr"/>
          <a:lstStyle/>
          <a:p>
            <a:pPr algn="ctr"/>
            <a:endParaRPr lang="id-ID"/>
          </a:p>
        </p:txBody>
      </p:sp>
      <p:sp>
        <p:nvSpPr>
          <p:cNvPr id="235" name="TextBox 234"/>
          <p:cNvSpPr txBox="1"/>
          <p:nvPr/>
        </p:nvSpPr>
        <p:spPr>
          <a:xfrm>
            <a:off x="1800680" y="4969362"/>
            <a:ext cx="405844" cy="323149"/>
          </a:xfrm>
          <a:prstGeom prst="rect">
            <a:avLst/>
          </a:prstGeom>
          <a:noFill/>
        </p:spPr>
        <p:txBody>
          <a:bodyPr wrap="none" lIns="91422" tIns="45712" rIns="91422" bIns="45712" rtlCol="0">
            <a:spAutoFit/>
          </a:bodyPr>
          <a:lstStyle/>
          <a:p>
            <a:r>
              <a:rPr lang="id-ID" sz="1500" b="1" dirty="0">
                <a:solidFill>
                  <a:schemeClr val="bg1"/>
                </a:solidFill>
                <a:latin typeface="Raleway" pitchFamily="34" charset="0"/>
              </a:rPr>
              <a:t>01</a:t>
            </a:r>
            <a:endParaRPr lang="id-ID" sz="1500" b="1" dirty="0">
              <a:solidFill>
                <a:schemeClr val="bg1"/>
              </a:solidFill>
              <a:latin typeface="Raleway" pitchFamily="34" charset="0"/>
            </a:endParaRPr>
          </a:p>
        </p:txBody>
      </p:sp>
      <p:sp>
        <p:nvSpPr>
          <p:cNvPr id="238" name="Oval 194"/>
          <p:cNvSpPr/>
          <p:nvPr/>
        </p:nvSpPr>
        <p:spPr>
          <a:xfrm>
            <a:off x="1743007" y="2202261"/>
            <a:ext cx="386205" cy="38625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2" rIns="91422" bIns="45712" rtlCol="0" anchor="ctr"/>
          <a:lstStyle/>
          <a:p>
            <a:pPr algn="ctr"/>
            <a:endParaRPr lang="id-ID"/>
          </a:p>
        </p:txBody>
      </p:sp>
      <p:sp>
        <p:nvSpPr>
          <p:cNvPr id="239" name="TextBox 238"/>
          <p:cNvSpPr txBox="1"/>
          <p:nvPr/>
        </p:nvSpPr>
        <p:spPr>
          <a:xfrm>
            <a:off x="1740774" y="2231392"/>
            <a:ext cx="412256" cy="323149"/>
          </a:xfrm>
          <a:prstGeom prst="rect">
            <a:avLst/>
          </a:prstGeom>
          <a:noFill/>
        </p:spPr>
        <p:txBody>
          <a:bodyPr wrap="none" lIns="91422" tIns="45712" rIns="91422" bIns="45712" rtlCol="0">
            <a:spAutoFit/>
          </a:bodyPr>
          <a:lstStyle/>
          <a:p>
            <a:r>
              <a:rPr lang="id-ID" sz="1500" b="1" dirty="0">
                <a:solidFill>
                  <a:schemeClr val="bg1"/>
                </a:solidFill>
                <a:latin typeface="Raleway" pitchFamily="34" charset="0"/>
              </a:rPr>
              <a:t>02</a:t>
            </a:r>
            <a:endParaRPr lang="id-ID" sz="1500" b="1" dirty="0">
              <a:solidFill>
                <a:schemeClr val="bg1"/>
              </a:solidFill>
              <a:latin typeface="Raleway" pitchFamily="34" charset="0"/>
            </a:endParaRPr>
          </a:p>
        </p:txBody>
      </p:sp>
      <p:sp>
        <p:nvSpPr>
          <p:cNvPr id="246" name="Oval 256"/>
          <p:cNvSpPr/>
          <p:nvPr/>
        </p:nvSpPr>
        <p:spPr>
          <a:xfrm>
            <a:off x="4790080" y="1600766"/>
            <a:ext cx="386205" cy="3862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2" rIns="91422" bIns="45712" rtlCol="0" anchor="ctr"/>
          <a:lstStyle/>
          <a:p>
            <a:pPr algn="ctr"/>
            <a:endParaRPr lang="id-ID"/>
          </a:p>
        </p:txBody>
      </p:sp>
      <p:sp>
        <p:nvSpPr>
          <p:cNvPr id="247" name="TextBox 246"/>
          <p:cNvSpPr txBox="1"/>
          <p:nvPr/>
        </p:nvSpPr>
        <p:spPr>
          <a:xfrm>
            <a:off x="4787848" y="1629896"/>
            <a:ext cx="410654" cy="323149"/>
          </a:xfrm>
          <a:prstGeom prst="rect">
            <a:avLst/>
          </a:prstGeom>
          <a:noFill/>
        </p:spPr>
        <p:txBody>
          <a:bodyPr wrap="none" lIns="91422" tIns="45712" rIns="91422" bIns="45712" rtlCol="0">
            <a:spAutoFit/>
          </a:bodyPr>
          <a:lstStyle/>
          <a:p>
            <a:r>
              <a:rPr lang="en-US" sz="1500" b="1" dirty="0">
                <a:solidFill>
                  <a:schemeClr val="bg1"/>
                </a:solidFill>
                <a:latin typeface="Raleway" pitchFamily="34" charset="0"/>
              </a:rPr>
              <a:t>03</a:t>
            </a:r>
            <a:endParaRPr lang="id-ID" sz="1500" b="1" dirty="0">
              <a:solidFill>
                <a:schemeClr val="bg1"/>
              </a:solidFill>
              <a:latin typeface="Raleway" pitchFamily="34" charset="0"/>
            </a:endParaRPr>
          </a:p>
        </p:txBody>
      </p:sp>
      <p:sp>
        <p:nvSpPr>
          <p:cNvPr id="250" name="Oval 291"/>
          <p:cNvSpPr/>
          <p:nvPr/>
        </p:nvSpPr>
        <p:spPr>
          <a:xfrm>
            <a:off x="4777833" y="4188497"/>
            <a:ext cx="386205" cy="38625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2" rIns="91422" bIns="45712" rtlCol="0" anchor="ctr"/>
          <a:lstStyle/>
          <a:p>
            <a:pPr algn="ctr"/>
            <a:endParaRPr lang="id-ID"/>
          </a:p>
        </p:txBody>
      </p:sp>
      <p:sp>
        <p:nvSpPr>
          <p:cNvPr id="251" name="TextBox 250"/>
          <p:cNvSpPr txBox="1"/>
          <p:nvPr/>
        </p:nvSpPr>
        <p:spPr>
          <a:xfrm>
            <a:off x="4775602" y="4217626"/>
            <a:ext cx="413860" cy="323149"/>
          </a:xfrm>
          <a:prstGeom prst="rect">
            <a:avLst/>
          </a:prstGeom>
          <a:noFill/>
        </p:spPr>
        <p:txBody>
          <a:bodyPr wrap="none" lIns="91422" tIns="45712" rIns="91422" bIns="45712" rtlCol="0">
            <a:spAutoFit/>
          </a:bodyPr>
          <a:lstStyle/>
          <a:p>
            <a:r>
              <a:rPr lang="en-US" sz="1500" b="1" dirty="0">
                <a:solidFill>
                  <a:schemeClr val="bg1"/>
                </a:solidFill>
                <a:latin typeface="Raleway" pitchFamily="34" charset="0"/>
              </a:rPr>
              <a:t>04</a:t>
            </a:r>
            <a:endParaRPr lang="id-ID" sz="1500" b="1" dirty="0">
              <a:solidFill>
                <a:schemeClr val="bg1"/>
              </a:solidFill>
              <a:latin typeface="Raleway" pitchFamily="34" charset="0"/>
            </a:endParaRPr>
          </a:p>
        </p:txBody>
      </p:sp>
      <p:sp>
        <p:nvSpPr>
          <p:cNvPr id="254" name="Oval 295"/>
          <p:cNvSpPr/>
          <p:nvPr/>
        </p:nvSpPr>
        <p:spPr>
          <a:xfrm>
            <a:off x="8595134" y="4459280"/>
            <a:ext cx="386205" cy="38625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2" rIns="91422" bIns="45712" rtlCol="0" anchor="ctr"/>
          <a:lstStyle/>
          <a:p>
            <a:pPr algn="ctr"/>
            <a:endParaRPr lang="id-ID"/>
          </a:p>
        </p:txBody>
      </p:sp>
      <p:sp>
        <p:nvSpPr>
          <p:cNvPr id="255" name="TextBox 254"/>
          <p:cNvSpPr txBox="1"/>
          <p:nvPr/>
        </p:nvSpPr>
        <p:spPr>
          <a:xfrm>
            <a:off x="8592903" y="4488411"/>
            <a:ext cx="405844" cy="323149"/>
          </a:xfrm>
          <a:prstGeom prst="rect">
            <a:avLst/>
          </a:prstGeom>
          <a:noFill/>
        </p:spPr>
        <p:txBody>
          <a:bodyPr wrap="none" lIns="91422" tIns="45712" rIns="91422" bIns="45712" rtlCol="0">
            <a:spAutoFit/>
          </a:bodyPr>
          <a:lstStyle/>
          <a:p>
            <a:r>
              <a:rPr lang="id-ID" sz="1500" b="1" dirty="0">
                <a:solidFill>
                  <a:schemeClr val="bg1"/>
                </a:solidFill>
                <a:latin typeface="Raleway" pitchFamily="34" charset="0"/>
              </a:rPr>
              <a:t>05</a:t>
            </a:r>
            <a:endParaRPr lang="id-ID" sz="1500" b="1" dirty="0">
              <a:solidFill>
                <a:schemeClr val="bg1"/>
              </a:solidFill>
              <a:latin typeface="Raleway" pitchFamily="34" charset="0"/>
            </a:endParaRPr>
          </a:p>
        </p:txBody>
      </p:sp>
      <p:grpSp>
        <p:nvGrpSpPr>
          <p:cNvPr id="285" name="Group 545"/>
          <p:cNvGrpSpPr/>
          <p:nvPr/>
        </p:nvGrpSpPr>
        <p:grpSpPr>
          <a:xfrm>
            <a:off x="9324505" y="3814345"/>
            <a:ext cx="744418" cy="652954"/>
            <a:chOff x="3175" y="-1587"/>
            <a:chExt cx="490538" cy="430212"/>
          </a:xfrm>
          <a:solidFill>
            <a:srgbClr val="BFBFBF"/>
          </a:solidFill>
        </p:grpSpPr>
        <p:sp>
          <p:nvSpPr>
            <p:cNvPr id="286" name="Freeform 175"/>
            <p:cNvSpPr>
              <a:spLocks noEditPoints="1"/>
            </p:cNvSpPr>
            <p:nvPr/>
          </p:nvSpPr>
          <p:spPr bwMode="auto">
            <a:xfrm>
              <a:off x="3175" y="-1587"/>
              <a:ext cx="490538" cy="430212"/>
            </a:xfrm>
            <a:custGeom>
              <a:avLst/>
              <a:gdLst>
                <a:gd name="T0" fmla="*/ 128 w 128"/>
                <a:gd name="T1" fmla="*/ 66 h 112"/>
                <a:gd name="T2" fmla="*/ 112 w 128"/>
                <a:gd name="T3" fmla="*/ 6 h 112"/>
                <a:gd name="T4" fmla="*/ 104 w 128"/>
                <a:gd name="T5" fmla="*/ 0 h 112"/>
                <a:gd name="T6" fmla="*/ 64 w 128"/>
                <a:gd name="T7" fmla="*/ 0 h 112"/>
                <a:gd name="T8" fmla="*/ 24 w 128"/>
                <a:gd name="T9" fmla="*/ 0 h 112"/>
                <a:gd name="T10" fmla="*/ 16 w 128"/>
                <a:gd name="T11" fmla="*/ 6 h 112"/>
                <a:gd name="T12" fmla="*/ 0 w 128"/>
                <a:gd name="T13" fmla="*/ 66 h 112"/>
                <a:gd name="T14" fmla="*/ 0 w 128"/>
                <a:gd name="T15" fmla="*/ 68 h 112"/>
                <a:gd name="T16" fmla="*/ 0 w 128"/>
                <a:gd name="T17" fmla="*/ 96 h 112"/>
                <a:gd name="T18" fmla="*/ 16 w 128"/>
                <a:gd name="T19" fmla="*/ 112 h 112"/>
                <a:gd name="T20" fmla="*/ 112 w 128"/>
                <a:gd name="T21" fmla="*/ 112 h 112"/>
                <a:gd name="T22" fmla="*/ 128 w 128"/>
                <a:gd name="T23" fmla="*/ 96 h 112"/>
                <a:gd name="T24" fmla="*/ 128 w 128"/>
                <a:gd name="T25" fmla="*/ 68 h 112"/>
                <a:gd name="T26" fmla="*/ 128 w 128"/>
                <a:gd name="T27" fmla="*/ 66 h 112"/>
                <a:gd name="T28" fmla="*/ 120 w 128"/>
                <a:gd name="T29" fmla="*/ 96 h 112"/>
                <a:gd name="T30" fmla="*/ 112 w 128"/>
                <a:gd name="T31" fmla="*/ 104 h 112"/>
                <a:gd name="T32" fmla="*/ 16 w 128"/>
                <a:gd name="T33" fmla="*/ 104 h 112"/>
                <a:gd name="T34" fmla="*/ 8 w 128"/>
                <a:gd name="T35" fmla="*/ 96 h 112"/>
                <a:gd name="T36" fmla="*/ 8 w 128"/>
                <a:gd name="T37" fmla="*/ 68 h 112"/>
                <a:gd name="T38" fmla="*/ 24 w 128"/>
                <a:gd name="T39" fmla="*/ 8 h 112"/>
                <a:gd name="T40" fmla="*/ 104 w 128"/>
                <a:gd name="T41" fmla="*/ 8 h 112"/>
                <a:gd name="T42" fmla="*/ 120 w 128"/>
                <a:gd name="T43" fmla="*/ 68 h 112"/>
                <a:gd name="T44" fmla="*/ 120 w 128"/>
                <a:gd name="T45"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112">
                  <a:moveTo>
                    <a:pt x="128" y="66"/>
                  </a:moveTo>
                  <a:cubicBezTo>
                    <a:pt x="112" y="6"/>
                    <a:pt x="112" y="6"/>
                    <a:pt x="112" y="6"/>
                  </a:cubicBezTo>
                  <a:cubicBezTo>
                    <a:pt x="111" y="2"/>
                    <a:pt x="108" y="0"/>
                    <a:pt x="104" y="0"/>
                  </a:cubicBezTo>
                  <a:cubicBezTo>
                    <a:pt x="64" y="0"/>
                    <a:pt x="64" y="0"/>
                    <a:pt x="64" y="0"/>
                  </a:cubicBezTo>
                  <a:cubicBezTo>
                    <a:pt x="24" y="0"/>
                    <a:pt x="24" y="0"/>
                    <a:pt x="24" y="0"/>
                  </a:cubicBezTo>
                  <a:cubicBezTo>
                    <a:pt x="20" y="0"/>
                    <a:pt x="17" y="2"/>
                    <a:pt x="16" y="6"/>
                  </a:cubicBezTo>
                  <a:cubicBezTo>
                    <a:pt x="0" y="66"/>
                    <a:pt x="0" y="66"/>
                    <a:pt x="0" y="66"/>
                  </a:cubicBezTo>
                  <a:cubicBezTo>
                    <a:pt x="0" y="67"/>
                    <a:pt x="0" y="67"/>
                    <a:pt x="0" y="68"/>
                  </a:cubicBezTo>
                  <a:cubicBezTo>
                    <a:pt x="0" y="96"/>
                    <a:pt x="0" y="96"/>
                    <a:pt x="0" y="96"/>
                  </a:cubicBezTo>
                  <a:cubicBezTo>
                    <a:pt x="0" y="105"/>
                    <a:pt x="7" y="112"/>
                    <a:pt x="16" y="112"/>
                  </a:cubicBezTo>
                  <a:cubicBezTo>
                    <a:pt x="112" y="112"/>
                    <a:pt x="112" y="112"/>
                    <a:pt x="112" y="112"/>
                  </a:cubicBezTo>
                  <a:cubicBezTo>
                    <a:pt x="121" y="112"/>
                    <a:pt x="128" y="105"/>
                    <a:pt x="128" y="96"/>
                  </a:cubicBezTo>
                  <a:cubicBezTo>
                    <a:pt x="128" y="68"/>
                    <a:pt x="128" y="68"/>
                    <a:pt x="128" y="68"/>
                  </a:cubicBezTo>
                  <a:cubicBezTo>
                    <a:pt x="128" y="67"/>
                    <a:pt x="128" y="67"/>
                    <a:pt x="128" y="66"/>
                  </a:cubicBezTo>
                  <a:close/>
                  <a:moveTo>
                    <a:pt x="120" y="96"/>
                  </a:moveTo>
                  <a:cubicBezTo>
                    <a:pt x="120" y="100"/>
                    <a:pt x="116" y="104"/>
                    <a:pt x="112" y="104"/>
                  </a:cubicBezTo>
                  <a:cubicBezTo>
                    <a:pt x="16" y="104"/>
                    <a:pt x="16" y="104"/>
                    <a:pt x="16" y="104"/>
                  </a:cubicBezTo>
                  <a:cubicBezTo>
                    <a:pt x="12" y="104"/>
                    <a:pt x="8" y="100"/>
                    <a:pt x="8" y="96"/>
                  </a:cubicBezTo>
                  <a:cubicBezTo>
                    <a:pt x="8" y="68"/>
                    <a:pt x="8" y="68"/>
                    <a:pt x="8" y="68"/>
                  </a:cubicBezTo>
                  <a:cubicBezTo>
                    <a:pt x="24" y="8"/>
                    <a:pt x="24" y="8"/>
                    <a:pt x="24" y="8"/>
                  </a:cubicBezTo>
                  <a:cubicBezTo>
                    <a:pt x="104" y="8"/>
                    <a:pt x="104" y="8"/>
                    <a:pt x="104" y="8"/>
                  </a:cubicBezTo>
                  <a:cubicBezTo>
                    <a:pt x="120" y="68"/>
                    <a:pt x="120" y="68"/>
                    <a:pt x="120" y="68"/>
                  </a:cubicBezTo>
                  <a:lnTo>
                    <a:pt x="120"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87" name="Freeform 176"/>
            <p:cNvSpPr>
              <a:spLocks noEditPoints="1"/>
            </p:cNvSpPr>
            <p:nvPr/>
          </p:nvSpPr>
          <p:spPr bwMode="auto">
            <a:xfrm>
              <a:off x="60325" y="58738"/>
              <a:ext cx="374650" cy="277812"/>
            </a:xfrm>
            <a:custGeom>
              <a:avLst/>
              <a:gdLst>
                <a:gd name="T0" fmla="*/ 80 w 98"/>
                <a:gd name="T1" fmla="*/ 0 h 72"/>
                <a:gd name="T2" fmla="*/ 18 w 98"/>
                <a:gd name="T3" fmla="*/ 0 h 72"/>
                <a:gd name="T4" fmla="*/ 14 w 98"/>
                <a:gd name="T5" fmla="*/ 3 h 72"/>
                <a:gd name="T6" fmla="*/ 0 w 98"/>
                <a:gd name="T7" fmla="*/ 51 h 72"/>
                <a:gd name="T8" fmla="*/ 1 w 98"/>
                <a:gd name="T9" fmla="*/ 54 h 72"/>
                <a:gd name="T10" fmla="*/ 4 w 98"/>
                <a:gd name="T11" fmla="*/ 56 h 72"/>
                <a:gd name="T12" fmla="*/ 16 w 98"/>
                <a:gd name="T13" fmla="*/ 56 h 72"/>
                <a:gd name="T14" fmla="*/ 20 w 98"/>
                <a:gd name="T15" fmla="*/ 56 h 72"/>
                <a:gd name="T16" fmla="*/ 23 w 98"/>
                <a:gd name="T17" fmla="*/ 56 h 72"/>
                <a:gd name="T18" fmla="*/ 28 w 98"/>
                <a:gd name="T19" fmla="*/ 68 h 72"/>
                <a:gd name="T20" fmla="*/ 35 w 98"/>
                <a:gd name="T21" fmla="*/ 72 h 72"/>
                <a:gd name="T22" fmla="*/ 63 w 98"/>
                <a:gd name="T23" fmla="*/ 72 h 72"/>
                <a:gd name="T24" fmla="*/ 70 w 98"/>
                <a:gd name="T25" fmla="*/ 68 h 72"/>
                <a:gd name="T26" fmla="*/ 75 w 98"/>
                <a:gd name="T27" fmla="*/ 56 h 72"/>
                <a:gd name="T28" fmla="*/ 78 w 98"/>
                <a:gd name="T29" fmla="*/ 56 h 72"/>
                <a:gd name="T30" fmla="*/ 82 w 98"/>
                <a:gd name="T31" fmla="*/ 56 h 72"/>
                <a:gd name="T32" fmla="*/ 94 w 98"/>
                <a:gd name="T33" fmla="*/ 56 h 72"/>
                <a:gd name="T34" fmla="*/ 97 w 98"/>
                <a:gd name="T35" fmla="*/ 54 h 72"/>
                <a:gd name="T36" fmla="*/ 98 w 98"/>
                <a:gd name="T37" fmla="*/ 51 h 72"/>
                <a:gd name="T38" fmla="*/ 84 w 98"/>
                <a:gd name="T39" fmla="*/ 3 h 72"/>
                <a:gd name="T40" fmla="*/ 80 w 98"/>
                <a:gd name="T41" fmla="*/ 0 h 72"/>
                <a:gd name="T42" fmla="*/ 82 w 98"/>
                <a:gd name="T43" fmla="*/ 48 h 72"/>
                <a:gd name="T44" fmla="*/ 75 w 98"/>
                <a:gd name="T45" fmla="*/ 48 h 72"/>
                <a:gd name="T46" fmla="*/ 68 w 98"/>
                <a:gd name="T47" fmla="*/ 52 h 72"/>
                <a:gd name="T48" fmla="*/ 63 w 98"/>
                <a:gd name="T49" fmla="*/ 64 h 72"/>
                <a:gd name="T50" fmla="*/ 35 w 98"/>
                <a:gd name="T51" fmla="*/ 64 h 72"/>
                <a:gd name="T52" fmla="*/ 30 w 98"/>
                <a:gd name="T53" fmla="*/ 52 h 72"/>
                <a:gd name="T54" fmla="*/ 23 w 98"/>
                <a:gd name="T55" fmla="*/ 48 h 72"/>
                <a:gd name="T56" fmla="*/ 16 w 98"/>
                <a:gd name="T57" fmla="*/ 48 h 72"/>
                <a:gd name="T58" fmla="*/ 6 w 98"/>
                <a:gd name="T59" fmla="*/ 48 h 72"/>
                <a:gd name="T60" fmla="*/ 18 w 98"/>
                <a:gd name="T61" fmla="*/ 4 h 72"/>
                <a:gd name="T62" fmla="*/ 80 w 98"/>
                <a:gd name="T63" fmla="*/ 4 h 72"/>
                <a:gd name="T64" fmla="*/ 92 w 98"/>
                <a:gd name="T65" fmla="*/ 48 h 72"/>
                <a:gd name="T66" fmla="*/ 82 w 98"/>
                <a:gd name="T67"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 h="72">
                  <a:moveTo>
                    <a:pt x="80" y="0"/>
                  </a:moveTo>
                  <a:cubicBezTo>
                    <a:pt x="18" y="0"/>
                    <a:pt x="18" y="0"/>
                    <a:pt x="18" y="0"/>
                  </a:cubicBezTo>
                  <a:cubicBezTo>
                    <a:pt x="16" y="0"/>
                    <a:pt x="15" y="1"/>
                    <a:pt x="14" y="3"/>
                  </a:cubicBezTo>
                  <a:cubicBezTo>
                    <a:pt x="0" y="51"/>
                    <a:pt x="0" y="51"/>
                    <a:pt x="0" y="51"/>
                  </a:cubicBezTo>
                  <a:cubicBezTo>
                    <a:pt x="0" y="52"/>
                    <a:pt x="0" y="53"/>
                    <a:pt x="1" y="54"/>
                  </a:cubicBezTo>
                  <a:cubicBezTo>
                    <a:pt x="2" y="55"/>
                    <a:pt x="3" y="56"/>
                    <a:pt x="4" y="56"/>
                  </a:cubicBezTo>
                  <a:cubicBezTo>
                    <a:pt x="16" y="56"/>
                    <a:pt x="16" y="56"/>
                    <a:pt x="16" y="56"/>
                  </a:cubicBezTo>
                  <a:cubicBezTo>
                    <a:pt x="20" y="56"/>
                    <a:pt x="20" y="56"/>
                    <a:pt x="20" y="56"/>
                  </a:cubicBezTo>
                  <a:cubicBezTo>
                    <a:pt x="23" y="56"/>
                    <a:pt x="23" y="56"/>
                    <a:pt x="23" y="56"/>
                  </a:cubicBezTo>
                  <a:cubicBezTo>
                    <a:pt x="28" y="68"/>
                    <a:pt x="28" y="68"/>
                    <a:pt x="28" y="68"/>
                  </a:cubicBezTo>
                  <a:cubicBezTo>
                    <a:pt x="30" y="70"/>
                    <a:pt x="32" y="72"/>
                    <a:pt x="35" y="72"/>
                  </a:cubicBezTo>
                  <a:cubicBezTo>
                    <a:pt x="63" y="72"/>
                    <a:pt x="63" y="72"/>
                    <a:pt x="63" y="72"/>
                  </a:cubicBezTo>
                  <a:cubicBezTo>
                    <a:pt x="66" y="72"/>
                    <a:pt x="68" y="70"/>
                    <a:pt x="70" y="68"/>
                  </a:cubicBezTo>
                  <a:cubicBezTo>
                    <a:pt x="75" y="56"/>
                    <a:pt x="75" y="56"/>
                    <a:pt x="75" y="56"/>
                  </a:cubicBezTo>
                  <a:cubicBezTo>
                    <a:pt x="78" y="56"/>
                    <a:pt x="78" y="56"/>
                    <a:pt x="78" y="56"/>
                  </a:cubicBezTo>
                  <a:cubicBezTo>
                    <a:pt x="82" y="56"/>
                    <a:pt x="82" y="56"/>
                    <a:pt x="82" y="56"/>
                  </a:cubicBezTo>
                  <a:cubicBezTo>
                    <a:pt x="94" y="56"/>
                    <a:pt x="94" y="56"/>
                    <a:pt x="94" y="56"/>
                  </a:cubicBezTo>
                  <a:cubicBezTo>
                    <a:pt x="95" y="56"/>
                    <a:pt x="96" y="55"/>
                    <a:pt x="97" y="54"/>
                  </a:cubicBezTo>
                  <a:cubicBezTo>
                    <a:pt x="98" y="53"/>
                    <a:pt x="98" y="52"/>
                    <a:pt x="98" y="51"/>
                  </a:cubicBezTo>
                  <a:cubicBezTo>
                    <a:pt x="84" y="3"/>
                    <a:pt x="84" y="3"/>
                    <a:pt x="84" y="3"/>
                  </a:cubicBezTo>
                  <a:cubicBezTo>
                    <a:pt x="83" y="1"/>
                    <a:pt x="82" y="0"/>
                    <a:pt x="80" y="0"/>
                  </a:cubicBezTo>
                  <a:close/>
                  <a:moveTo>
                    <a:pt x="82" y="48"/>
                  </a:moveTo>
                  <a:cubicBezTo>
                    <a:pt x="75" y="48"/>
                    <a:pt x="75" y="48"/>
                    <a:pt x="75" y="48"/>
                  </a:cubicBezTo>
                  <a:cubicBezTo>
                    <a:pt x="72" y="48"/>
                    <a:pt x="70" y="50"/>
                    <a:pt x="68" y="52"/>
                  </a:cubicBezTo>
                  <a:cubicBezTo>
                    <a:pt x="63" y="64"/>
                    <a:pt x="63" y="64"/>
                    <a:pt x="63" y="64"/>
                  </a:cubicBezTo>
                  <a:cubicBezTo>
                    <a:pt x="35" y="64"/>
                    <a:pt x="35" y="64"/>
                    <a:pt x="35" y="64"/>
                  </a:cubicBezTo>
                  <a:cubicBezTo>
                    <a:pt x="30" y="52"/>
                    <a:pt x="30" y="52"/>
                    <a:pt x="30" y="52"/>
                  </a:cubicBezTo>
                  <a:cubicBezTo>
                    <a:pt x="28" y="50"/>
                    <a:pt x="26" y="48"/>
                    <a:pt x="23" y="48"/>
                  </a:cubicBezTo>
                  <a:cubicBezTo>
                    <a:pt x="16" y="48"/>
                    <a:pt x="16" y="48"/>
                    <a:pt x="16" y="48"/>
                  </a:cubicBezTo>
                  <a:cubicBezTo>
                    <a:pt x="6" y="48"/>
                    <a:pt x="6" y="48"/>
                    <a:pt x="6" y="48"/>
                  </a:cubicBezTo>
                  <a:cubicBezTo>
                    <a:pt x="18" y="4"/>
                    <a:pt x="18" y="4"/>
                    <a:pt x="18" y="4"/>
                  </a:cubicBezTo>
                  <a:cubicBezTo>
                    <a:pt x="80" y="4"/>
                    <a:pt x="80" y="4"/>
                    <a:pt x="80" y="4"/>
                  </a:cubicBezTo>
                  <a:cubicBezTo>
                    <a:pt x="92" y="48"/>
                    <a:pt x="92" y="48"/>
                    <a:pt x="92" y="48"/>
                  </a:cubicBezTo>
                  <a:lnTo>
                    <a:pt x="82"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1000"/>
                                        <p:tgtEl>
                                          <p:spTgt spid="110"/>
                                        </p:tgtEl>
                                      </p:cBhvr>
                                    </p:animEffect>
                                    <p:anim calcmode="lin" valueType="num">
                                      <p:cBhvr>
                                        <p:cTn id="8" dur="1000" fill="hold"/>
                                        <p:tgtEl>
                                          <p:spTgt spid="110"/>
                                        </p:tgtEl>
                                        <p:attrNameLst>
                                          <p:attrName>ppt_x</p:attrName>
                                        </p:attrNameLst>
                                      </p:cBhvr>
                                      <p:tavLst>
                                        <p:tav tm="0">
                                          <p:val>
                                            <p:strVal val="#ppt_x"/>
                                          </p:val>
                                        </p:tav>
                                        <p:tav tm="100000">
                                          <p:val>
                                            <p:strVal val="#ppt_x"/>
                                          </p:val>
                                        </p:tav>
                                      </p:tavLst>
                                    </p:anim>
                                    <p:anim calcmode="lin" valueType="num">
                                      <p:cBhvr>
                                        <p:cTn id="9" dur="1000" fill="hold"/>
                                        <p:tgtEl>
                                          <p:spTgt spid="110"/>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37"/>
                                        </p:tgtEl>
                                        <p:attrNameLst>
                                          <p:attrName>style.visibility</p:attrName>
                                        </p:attrNameLst>
                                      </p:cBhvr>
                                      <p:to>
                                        <p:strVal val="visible"/>
                                      </p:to>
                                    </p:set>
                                    <p:animEffect transition="in" filter="fade">
                                      <p:cBhvr>
                                        <p:cTn id="12" dur="500"/>
                                        <p:tgtEl>
                                          <p:spTgt spid="137"/>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4"/>
                                        </p:tgtEl>
                                        <p:attrNameLst>
                                          <p:attrName>style.visibility</p:attrName>
                                        </p:attrNameLst>
                                      </p:cBhvr>
                                      <p:to>
                                        <p:strVal val="visible"/>
                                      </p:to>
                                    </p:set>
                                    <p:animEffect transition="in" filter="fade">
                                      <p:cBhvr>
                                        <p:cTn id="22" dur="500"/>
                                        <p:tgtEl>
                                          <p:spTgt spid="234"/>
                                        </p:tgtEl>
                                      </p:cBhvr>
                                    </p:animEffect>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235"/>
                                        </p:tgtEl>
                                        <p:attrNameLst>
                                          <p:attrName>style.visibility</p:attrName>
                                        </p:attrNameLst>
                                      </p:cBhvr>
                                      <p:to>
                                        <p:strVal val="visible"/>
                                      </p:to>
                                    </p:set>
                                    <p:anim calcmode="lin" valueType="num">
                                      <p:cBhvr>
                                        <p:cTn id="26" dur="500" fill="hold"/>
                                        <p:tgtEl>
                                          <p:spTgt spid="235"/>
                                        </p:tgtEl>
                                        <p:attrNameLst>
                                          <p:attrName>ppt_w</p:attrName>
                                        </p:attrNameLst>
                                      </p:cBhvr>
                                      <p:tavLst>
                                        <p:tav tm="0">
                                          <p:val>
                                            <p:fltVal val="0"/>
                                          </p:val>
                                        </p:tav>
                                        <p:tav tm="100000">
                                          <p:val>
                                            <p:strVal val="#ppt_w"/>
                                          </p:val>
                                        </p:tav>
                                      </p:tavLst>
                                    </p:anim>
                                    <p:anim calcmode="lin" valueType="num">
                                      <p:cBhvr>
                                        <p:cTn id="27" dur="500" fill="hold"/>
                                        <p:tgtEl>
                                          <p:spTgt spid="235"/>
                                        </p:tgtEl>
                                        <p:attrNameLst>
                                          <p:attrName>ppt_h</p:attrName>
                                        </p:attrNameLst>
                                      </p:cBhvr>
                                      <p:tavLst>
                                        <p:tav tm="0">
                                          <p:val>
                                            <p:fltVal val="0"/>
                                          </p:val>
                                        </p:tav>
                                        <p:tav tm="100000">
                                          <p:val>
                                            <p:strVal val="#ppt_h"/>
                                          </p:val>
                                        </p:tav>
                                      </p:tavLst>
                                    </p:anim>
                                    <p:animEffect transition="in" filter="fade">
                                      <p:cBhvr>
                                        <p:cTn id="28" dur="500"/>
                                        <p:tgtEl>
                                          <p:spTgt spid="235"/>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288"/>
                                        </p:tgtEl>
                                        <p:attrNameLst>
                                          <p:attrName>style.visibility</p:attrName>
                                        </p:attrNameLst>
                                      </p:cBhvr>
                                      <p:to>
                                        <p:strVal val="visible"/>
                                      </p:to>
                                    </p:set>
                                    <p:animEffect transition="in" filter="wipe(right)">
                                      <p:cBhvr>
                                        <p:cTn id="31" dur="500"/>
                                        <p:tgtEl>
                                          <p:spTgt spid="288"/>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289"/>
                                        </p:tgtEl>
                                        <p:attrNameLst>
                                          <p:attrName>style.visibility</p:attrName>
                                        </p:attrNameLst>
                                      </p:cBhvr>
                                      <p:to>
                                        <p:strVal val="visible"/>
                                      </p:to>
                                    </p:set>
                                    <p:animEffect transition="in" filter="wipe(right)">
                                      <p:cBhvr>
                                        <p:cTn id="34" dur="750"/>
                                        <p:tgtEl>
                                          <p:spTgt spid="289"/>
                                        </p:tgtEl>
                                      </p:cBhvr>
                                    </p:animEffect>
                                  </p:childTnLst>
                                </p:cTn>
                              </p:par>
                            </p:childTnLst>
                          </p:cTn>
                        </p:par>
                        <p:par>
                          <p:cTn id="35" fill="hold">
                            <p:stCondLst>
                              <p:cond delay="2000"/>
                            </p:stCondLst>
                            <p:childTnLst>
                              <p:par>
                                <p:cTn id="36" presetID="42" presetClass="path" presetSubtype="0" accel="50000" decel="50000" fill="hold" nodeType="afterEffect">
                                  <p:stCondLst>
                                    <p:cond delay="0"/>
                                  </p:stCondLst>
                                  <p:childTnLst>
                                    <p:animMotion origin="layout" path="M -3.54167E-6 2.22222E-6 L -3.54167E-6 -0.58935 " pathEditMode="relative" rAng="0" ptsTypes="AA">
                                      <p:cBhvr>
                                        <p:cTn id="37" dur="2000" fill="hold"/>
                                        <p:tgtEl>
                                          <p:spTgt spid="110"/>
                                        </p:tgtEl>
                                        <p:attrNameLst>
                                          <p:attrName>ppt_x</p:attrName>
                                          <p:attrName>ppt_y</p:attrName>
                                        </p:attrNameLst>
                                      </p:cBhvr>
                                      <p:rCtr x="0" y="-29468"/>
                                    </p:animMotion>
                                  </p:childTnLst>
                                </p:cTn>
                              </p:par>
                            </p:childTnLst>
                          </p:cTn>
                        </p:par>
                        <p:par>
                          <p:cTn id="38" fill="hold">
                            <p:stCondLst>
                              <p:cond delay="4000"/>
                            </p:stCondLst>
                            <p:childTnLst>
                              <p:par>
                                <p:cTn id="39" presetID="8" presetClass="emph" presetSubtype="0" fill="hold" nodeType="afterEffect">
                                  <p:stCondLst>
                                    <p:cond delay="0"/>
                                  </p:stCondLst>
                                  <p:childTnLst>
                                    <p:animRot by="5400000">
                                      <p:cBhvr>
                                        <p:cTn id="40" dur="1250" fill="hold"/>
                                        <p:tgtEl>
                                          <p:spTgt spid="110"/>
                                        </p:tgtEl>
                                        <p:attrNameLst>
                                          <p:attrName>r</p:attrName>
                                        </p:attrNameLst>
                                      </p:cBhvr>
                                    </p:animRot>
                                  </p:childTnLst>
                                </p:cTn>
                              </p:par>
                              <p:par>
                                <p:cTn id="41" presetID="10" presetClass="entr" presetSubtype="0" fill="hold" grpId="0" nodeType="withEffect">
                                  <p:stCondLst>
                                    <p:cond delay="0"/>
                                  </p:stCondLst>
                                  <p:childTnLst>
                                    <p:set>
                                      <p:cBhvr>
                                        <p:cTn id="42" dur="1" fill="hold">
                                          <p:stCondLst>
                                            <p:cond delay="0"/>
                                          </p:stCondLst>
                                        </p:cTn>
                                        <p:tgtEl>
                                          <p:spTgt spid="238"/>
                                        </p:tgtEl>
                                        <p:attrNameLst>
                                          <p:attrName>style.visibility</p:attrName>
                                        </p:attrNameLst>
                                      </p:cBhvr>
                                      <p:to>
                                        <p:strVal val="visible"/>
                                      </p:to>
                                    </p:set>
                                    <p:animEffect transition="in" filter="fade">
                                      <p:cBhvr>
                                        <p:cTn id="43" dur="1250"/>
                                        <p:tgtEl>
                                          <p:spTgt spid="238"/>
                                        </p:tgtEl>
                                      </p:cBhvr>
                                    </p:animEffect>
                                  </p:childTnLst>
                                </p:cTn>
                              </p:par>
                            </p:childTnLst>
                          </p:cTn>
                        </p:par>
                        <p:par>
                          <p:cTn id="44" fill="hold">
                            <p:stCondLst>
                              <p:cond delay="5500"/>
                            </p:stCondLst>
                            <p:childTnLst>
                              <p:par>
                                <p:cTn id="45" presetID="53" presetClass="entr" presetSubtype="16" fill="hold" grpId="0" nodeType="afterEffect">
                                  <p:stCondLst>
                                    <p:cond delay="0"/>
                                  </p:stCondLst>
                                  <p:childTnLst>
                                    <p:set>
                                      <p:cBhvr>
                                        <p:cTn id="46" dur="1" fill="hold">
                                          <p:stCondLst>
                                            <p:cond delay="0"/>
                                          </p:stCondLst>
                                        </p:cTn>
                                        <p:tgtEl>
                                          <p:spTgt spid="239"/>
                                        </p:tgtEl>
                                        <p:attrNameLst>
                                          <p:attrName>style.visibility</p:attrName>
                                        </p:attrNameLst>
                                      </p:cBhvr>
                                      <p:to>
                                        <p:strVal val="visible"/>
                                      </p:to>
                                    </p:set>
                                    <p:anim calcmode="lin" valueType="num">
                                      <p:cBhvr>
                                        <p:cTn id="47" dur="500" fill="hold"/>
                                        <p:tgtEl>
                                          <p:spTgt spid="239"/>
                                        </p:tgtEl>
                                        <p:attrNameLst>
                                          <p:attrName>ppt_w</p:attrName>
                                        </p:attrNameLst>
                                      </p:cBhvr>
                                      <p:tavLst>
                                        <p:tav tm="0">
                                          <p:val>
                                            <p:fltVal val="0"/>
                                          </p:val>
                                        </p:tav>
                                        <p:tav tm="100000">
                                          <p:val>
                                            <p:strVal val="#ppt_w"/>
                                          </p:val>
                                        </p:tav>
                                      </p:tavLst>
                                    </p:anim>
                                    <p:anim calcmode="lin" valueType="num">
                                      <p:cBhvr>
                                        <p:cTn id="48" dur="500" fill="hold"/>
                                        <p:tgtEl>
                                          <p:spTgt spid="239"/>
                                        </p:tgtEl>
                                        <p:attrNameLst>
                                          <p:attrName>ppt_h</p:attrName>
                                        </p:attrNameLst>
                                      </p:cBhvr>
                                      <p:tavLst>
                                        <p:tav tm="0">
                                          <p:val>
                                            <p:fltVal val="0"/>
                                          </p:val>
                                        </p:tav>
                                        <p:tav tm="100000">
                                          <p:val>
                                            <p:strVal val="#ppt_h"/>
                                          </p:val>
                                        </p:tav>
                                      </p:tavLst>
                                    </p:anim>
                                    <p:animEffect transition="in" filter="fade">
                                      <p:cBhvr>
                                        <p:cTn id="49" dur="500"/>
                                        <p:tgtEl>
                                          <p:spTgt spid="239"/>
                                        </p:tgtEl>
                                      </p:cBhvr>
                                    </p:animEffect>
                                  </p:childTnLst>
                                </p:cTn>
                              </p:par>
                              <p:par>
                                <p:cTn id="50" presetID="22" presetClass="entr" presetSubtype="8"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left)">
                                      <p:cBhvr>
                                        <p:cTn id="52" dur="500"/>
                                        <p:tgtEl>
                                          <p:spTgt spid="13"/>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290"/>
                                        </p:tgtEl>
                                        <p:attrNameLst>
                                          <p:attrName>style.visibility</p:attrName>
                                        </p:attrNameLst>
                                      </p:cBhvr>
                                      <p:to>
                                        <p:strVal val="visible"/>
                                      </p:to>
                                    </p:set>
                                    <p:animEffect transition="in" filter="wipe(right)">
                                      <p:cBhvr>
                                        <p:cTn id="55" dur="500"/>
                                        <p:tgtEl>
                                          <p:spTgt spid="290"/>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291"/>
                                        </p:tgtEl>
                                        <p:attrNameLst>
                                          <p:attrName>style.visibility</p:attrName>
                                        </p:attrNameLst>
                                      </p:cBhvr>
                                      <p:to>
                                        <p:strVal val="visible"/>
                                      </p:to>
                                    </p:set>
                                    <p:animEffect transition="in" filter="wipe(right)">
                                      <p:cBhvr>
                                        <p:cTn id="58" dur="750"/>
                                        <p:tgtEl>
                                          <p:spTgt spid="291"/>
                                        </p:tgtEl>
                                      </p:cBhvr>
                                    </p:animEffect>
                                  </p:childTnLst>
                                </p:cTn>
                              </p:par>
                            </p:childTnLst>
                          </p:cTn>
                        </p:par>
                        <p:par>
                          <p:cTn id="59" fill="hold">
                            <p:stCondLst>
                              <p:cond delay="6000"/>
                            </p:stCondLst>
                            <p:childTnLst>
                              <p:par>
                                <p:cTn id="60" presetID="42" presetClass="path" presetSubtype="0" accel="50000" decel="50000" fill="hold" nodeType="afterEffect">
                                  <p:stCondLst>
                                    <p:cond delay="0"/>
                                  </p:stCondLst>
                                  <p:childTnLst>
                                    <p:animMotion origin="layout" path="M -3.54167E-6 -0.58935 L 0.26029 -0.58935 " pathEditMode="relative" rAng="0" ptsTypes="AA">
                                      <p:cBhvr>
                                        <p:cTn id="61" dur="2000" fill="hold"/>
                                        <p:tgtEl>
                                          <p:spTgt spid="110"/>
                                        </p:tgtEl>
                                        <p:attrNameLst>
                                          <p:attrName>ppt_x</p:attrName>
                                          <p:attrName>ppt_y</p:attrName>
                                        </p:attrNameLst>
                                      </p:cBhvr>
                                      <p:rCtr x="13008" y="0"/>
                                    </p:animMotion>
                                  </p:childTnLst>
                                </p:cTn>
                              </p:par>
                            </p:childTnLst>
                          </p:cTn>
                        </p:par>
                        <p:par>
                          <p:cTn id="62" fill="hold">
                            <p:stCondLst>
                              <p:cond delay="8000"/>
                            </p:stCondLst>
                            <p:childTnLst>
                              <p:par>
                                <p:cTn id="63" presetID="8" presetClass="emph" presetSubtype="0" fill="hold" nodeType="afterEffect">
                                  <p:stCondLst>
                                    <p:cond delay="0"/>
                                  </p:stCondLst>
                                  <p:childTnLst>
                                    <p:animRot by="5400000">
                                      <p:cBhvr>
                                        <p:cTn id="64" dur="1250" fill="hold"/>
                                        <p:tgtEl>
                                          <p:spTgt spid="110"/>
                                        </p:tgtEl>
                                        <p:attrNameLst>
                                          <p:attrName>r</p:attrName>
                                        </p:attrNameLst>
                                      </p:cBhvr>
                                    </p:animRot>
                                  </p:childTnLst>
                                </p:cTn>
                              </p:par>
                            </p:childTnLst>
                          </p:cTn>
                        </p:par>
                        <p:par>
                          <p:cTn id="65" fill="hold">
                            <p:stCondLst>
                              <p:cond delay="9500"/>
                            </p:stCondLst>
                            <p:childTnLst>
                              <p:par>
                                <p:cTn id="66" presetID="8" presetClass="emph" presetSubtype="0" fill="hold" nodeType="afterEffect">
                                  <p:stCondLst>
                                    <p:cond delay="0"/>
                                  </p:stCondLst>
                                  <p:childTnLst>
                                    <p:animRot by="21600000">
                                      <p:cBhvr>
                                        <p:cTn id="67" dur="1250" fill="hold"/>
                                        <p:tgtEl>
                                          <p:spTgt spid="110"/>
                                        </p:tgtEl>
                                        <p:attrNameLst>
                                          <p:attrName>r</p:attrName>
                                        </p:attrNameLst>
                                      </p:cBhvr>
                                    </p:animRot>
                                  </p:childTnLst>
                                </p:cTn>
                              </p:par>
                              <p:par>
                                <p:cTn id="68" presetID="10" presetClass="entr" presetSubtype="0" fill="hold" grpId="0" nodeType="withEffect">
                                  <p:stCondLst>
                                    <p:cond delay="0"/>
                                  </p:stCondLst>
                                  <p:childTnLst>
                                    <p:set>
                                      <p:cBhvr>
                                        <p:cTn id="69" dur="1" fill="hold">
                                          <p:stCondLst>
                                            <p:cond delay="0"/>
                                          </p:stCondLst>
                                        </p:cTn>
                                        <p:tgtEl>
                                          <p:spTgt spid="246"/>
                                        </p:tgtEl>
                                        <p:attrNameLst>
                                          <p:attrName>style.visibility</p:attrName>
                                        </p:attrNameLst>
                                      </p:cBhvr>
                                      <p:to>
                                        <p:strVal val="visible"/>
                                      </p:to>
                                    </p:set>
                                    <p:animEffect transition="in" filter="fade">
                                      <p:cBhvr>
                                        <p:cTn id="70" dur="1000"/>
                                        <p:tgtEl>
                                          <p:spTgt spid="246"/>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247"/>
                                        </p:tgtEl>
                                        <p:attrNameLst>
                                          <p:attrName>style.visibility</p:attrName>
                                        </p:attrNameLst>
                                      </p:cBhvr>
                                      <p:to>
                                        <p:strVal val="visible"/>
                                      </p:to>
                                    </p:set>
                                    <p:anim calcmode="lin" valueType="num">
                                      <p:cBhvr>
                                        <p:cTn id="73" dur="1000" fill="hold"/>
                                        <p:tgtEl>
                                          <p:spTgt spid="247"/>
                                        </p:tgtEl>
                                        <p:attrNameLst>
                                          <p:attrName>ppt_w</p:attrName>
                                        </p:attrNameLst>
                                      </p:cBhvr>
                                      <p:tavLst>
                                        <p:tav tm="0">
                                          <p:val>
                                            <p:fltVal val="0"/>
                                          </p:val>
                                        </p:tav>
                                        <p:tav tm="100000">
                                          <p:val>
                                            <p:strVal val="#ppt_w"/>
                                          </p:val>
                                        </p:tav>
                                      </p:tavLst>
                                    </p:anim>
                                    <p:anim calcmode="lin" valueType="num">
                                      <p:cBhvr>
                                        <p:cTn id="74" dur="1000" fill="hold"/>
                                        <p:tgtEl>
                                          <p:spTgt spid="247"/>
                                        </p:tgtEl>
                                        <p:attrNameLst>
                                          <p:attrName>ppt_h</p:attrName>
                                        </p:attrNameLst>
                                      </p:cBhvr>
                                      <p:tavLst>
                                        <p:tav tm="0">
                                          <p:val>
                                            <p:fltVal val="0"/>
                                          </p:val>
                                        </p:tav>
                                        <p:tav tm="100000">
                                          <p:val>
                                            <p:strVal val="#ppt_h"/>
                                          </p:val>
                                        </p:tav>
                                      </p:tavLst>
                                    </p:anim>
                                    <p:animEffect transition="in" filter="fade">
                                      <p:cBhvr>
                                        <p:cTn id="75" dur="1000"/>
                                        <p:tgtEl>
                                          <p:spTgt spid="247"/>
                                        </p:tgtEl>
                                      </p:cBhvr>
                                    </p:animEffect>
                                  </p:childTnLst>
                                </p:cTn>
                              </p:par>
                              <p:par>
                                <p:cTn id="76" presetID="22" presetClass="entr" presetSubtype="1" fill="hold"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wipe(up)">
                                      <p:cBhvr>
                                        <p:cTn id="78" dur="500"/>
                                        <p:tgtEl>
                                          <p:spTgt spid="14"/>
                                        </p:tgtEl>
                                      </p:cBhvr>
                                    </p:animEffect>
                                  </p:childTnLst>
                                </p:cTn>
                              </p:par>
                              <p:par>
                                <p:cTn id="79" presetID="22" presetClass="entr" presetSubtype="2" fill="hold" grpId="0" nodeType="withEffect">
                                  <p:stCondLst>
                                    <p:cond delay="0"/>
                                  </p:stCondLst>
                                  <p:childTnLst>
                                    <p:set>
                                      <p:cBhvr>
                                        <p:cTn id="80" dur="1" fill="hold">
                                          <p:stCondLst>
                                            <p:cond delay="0"/>
                                          </p:stCondLst>
                                        </p:cTn>
                                        <p:tgtEl>
                                          <p:spTgt spid="292"/>
                                        </p:tgtEl>
                                        <p:attrNameLst>
                                          <p:attrName>style.visibility</p:attrName>
                                        </p:attrNameLst>
                                      </p:cBhvr>
                                      <p:to>
                                        <p:strVal val="visible"/>
                                      </p:to>
                                    </p:set>
                                    <p:animEffect transition="in" filter="wipe(right)">
                                      <p:cBhvr>
                                        <p:cTn id="81" dur="500"/>
                                        <p:tgtEl>
                                          <p:spTgt spid="292"/>
                                        </p:tgtEl>
                                      </p:cBhvr>
                                    </p:animEffect>
                                  </p:childTnLst>
                                </p:cTn>
                              </p:par>
                              <p:par>
                                <p:cTn id="82" presetID="22" presetClass="entr" presetSubtype="2" fill="hold" grpId="0" nodeType="withEffect">
                                  <p:stCondLst>
                                    <p:cond delay="0"/>
                                  </p:stCondLst>
                                  <p:childTnLst>
                                    <p:set>
                                      <p:cBhvr>
                                        <p:cTn id="83" dur="1" fill="hold">
                                          <p:stCondLst>
                                            <p:cond delay="0"/>
                                          </p:stCondLst>
                                        </p:cTn>
                                        <p:tgtEl>
                                          <p:spTgt spid="294"/>
                                        </p:tgtEl>
                                        <p:attrNameLst>
                                          <p:attrName>style.visibility</p:attrName>
                                        </p:attrNameLst>
                                      </p:cBhvr>
                                      <p:to>
                                        <p:strVal val="visible"/>
                                      </p:to>
                                    </p:set>
                                    <p:animEffect transition="in" filter="wipe(right)">
                                      <p:cBhvr>
                                        <p:cTn id="84" dur="750"/>
                                        <p:tgtEl>
                                          <p:spTgt spid="294"/>
                                        </p:tgtEl>
                                      </p:cBhvr>
                                    </p:animEffect>
                                  </p:childTnLst>
                                </p:cTn>
                              </p:par>
                            </p:childTnLst>
                          </p:cTn>
                        </p:par>
                        <p:par>
                          <p:cTn id="85" fill="hold">
                            <p:stCondLst>
                              <p:cond delay="11000"/>
                            </p:stCondLst>
                            <p:childTnLst>
                              <p:par>
                                <p:cTn id="86" presetID="42" presetClass="path" presetSubtype="0" accel="50000" decel="50000" fill="hold" nodeType="afterEffect">
                                  <p:stCondLst>
                                    <p:cond delay="0"/>
                                  </p:stCondLst>
                                  <p:childTnLst>
                                    <p:animMotion origin="layout" path="M 0.26029 -0.58935 L 0.25899 -0.00648 " pathEditMode="relative" rAng="0" ptsTypes="AA">
                                      <p:cBhvr>
                                        <p:cTn id="87" dur="2000" fill="hold"/>
                                        <p:tgtEl>
                                          <p:spTgt spid="110"/>
                                        </p:tgtEl>
                                        <p:attrNameLst>
                                          <p:attrName>ppt_x</p:attrName>
                                          <p:attrName>ppt_y</p:attrName>
                                        </p:attrNameLst>
                                      </p:cBhvr>
                                      <p:rCtr x="-65" y="29144"/>
                                    </p:animMotion>
                                  </p:childTnLst>
                                </p:cTn>
                              </p:par>
                            </p:childTnLst>
                          </p:cTn>
                        </p:par>
                        <p:par>
                          <p:cTn id="88" fill="hold">
                            <p:stCondLst>
                              <p:cond delay="13000"/>
                            </p:stCondLst>
                            <p:childTnLst>
                              <p:par>
                                <p:cTn id="89" presetID="8" presetClass="emph" presetSubtype="0" fill="hold" nodeType="afterEffect">
                                  <p:stCondLst>
                                    <p:cond delay="0"/>
                                  </p:stCondLst>
                                  <p:childTnLst>
                                    <p:animRot by="-5400000">
                                      <p:cBhvr>
                                        <p:cTn id="90" dur="1250" fill="hold"/>
                                        <p:tgtEl>
                                          <p:spTgt spid="110"/>
                                        </p:tgtEl>
                                        <p:attrNameLst>
                                          <p:attrName>r</p:attrName>
                                        </p:attrNameLst>
                                      </p:cBhvr>
                                    </p:animRot>
                                  </p:childTnLst>
                                </p:cTn>
                              </p:par>
                              <p:par>
                                <p:cTn id="91" presetID="10" presetClass="entr" presetSubtype="0" fill="hold" grpId="0" nodeType="withEffect">
                                  <p:stCondLst>
                                    <p:cond delay="0"/>
                                  </p:stCondLst>
                                  <p:childTnLst>
                                    <p:set>
                                      <p:cBhvr>
                                        <p:cTn id="92" dur="1" fill="hold">
                                          <p:stCondLst>
                                            <p:cond delay="0"/>
                                          </p:stCondLst>
                                        </p:cTn>
                                        <p:tgtEl>
                                          <p:spTgt spid="250"/>
                                        </p:tgtEl>
                                        <p:attrNameLst>
                                          <p:attrName>style.visibility</p:attrName>
                                        </p:attrNameLst>
                                      </p:cBhvr>
                                      <p:to>
                                        <p:strVal val="visible"/>
                                      </p:to>
                                    </p:set>
                                    <p:animEffect transition="in" filter="fade">
                                      <p:cBhvr>
                                        <p:cTn id="93" dur="1250"/>
                                        <p:tgtEl>
                                          <p:spTgt spid="250"/>
                                        </p:tgtEl>
                                      </p:cBhvr>
                                    </p:animEffect>
                                  </p:childTnLst>
                                </p:cTn>
                              </p:par>
                            </p:childTnLst>
                          </p:cTn>
                        </p:par>
                        <p:par>
                          <p:cTn id="94" fill="hold">
                            <p:stCondLst>
                              <p:cond delay="14500"/>
                            </p:stCondLst>
                            <p:childTnLst>
                              <p:par>
                                <p:cTn id="95" presetID="53" presetClass="entr" presetSubtype="16" fill="hold" grpId="0" nodeType="afterEffect">
                                  <p:stCondLst>
                                    <p:cond delay="0"/>
                                  </p:stCondLst>
                                  <p:childTnLst>
                                    <p:set>
                                      <p:cBhvr>
                                        <p:cTn id="96" dur="1" fill="hold">
                                          <p:stCondLst>
                                            <p:cond delay="0"/>
                                          </p:stCondLst>
                                        </p:cTn>
                                        <p:tgtEl>
                                          <p:spTgt spid="251"/>
                                        </p:tgtEl>
                                        <p:attrNameLst>
                                          <p:attrName>style.visibility</p:attrName>
                                        </p:attrNameLst>
                                      </p:cBhvr>
                                      <p:to>
                                        <p:strVal val="visible"/>
                                      </p:to>
                                    </p:set>
                                    <p:anim calcmode="lin" valueType="num">
                                      <p:cBhvr>
                                        <p:cTn id="97" dur="500" fill="hold"/>
                                        <p:tgtEl>
                                          <p:spTgt spid="251"/>
                                        </p:tgtEl>
                                        <p:attrNameLst>
                                          <p:attrName>ppt_w</p:attrName>
                                        </p:attrNameLst>
                                      </p:cBhvr>
                                      <p:tavLst>
                                        <p:tav tm="0">
                                          <p:val>
                                            <p:fltVal val="0"/>
                                          </p:val>
                                        </p:tav>
                                        <p:tav tm="100000">
                                          <p:val>
                                            <p:strVal val="#ppt_w"/>
                                          </p:val>
                                        </p:tav>
                                      </p:tavLst>
                                    </p:anim>
                                    <p:anim calcmode="lin" valueType="num">
                                      <p:cBhvr>
                                        <p:cTn id="98" dur="500" fill="hold"/>
                                        <p:tgtEl>
                                          <p:spTgt spid="251"/>
                                        </p:tgtEl>
                                        <p:attrNameLst>
                                          <p:attrName>ppt_h</p:attrName>
                                        </p:attrNameLst>
                                      </p:cBhvr>
                                      <p:tavLst>
                                        <p:tav tm="0">
                                          <p:val>
                                            <p:fltVal val="0"/>
                                          </p:val>
                                        </p:tav>
                                        <p:tav tm="100000">
                                          <p:val>
                                            <p:strVal val="#ppt_h"/>
                                          </p:val>
                                        </p:tav>
                                      </p:tavLst>
                                    </p:anim>
                                    <p:animEffect transition="in" filter="fade">
                                      <p:cBhvr>
                                        <p:cTn id="99" dur="500"/>
                                        <p:tgtEl>
                                          <p:spTgt spid="251"/>
                                        </p:tgtEl>
                                      </p:cBhvr>
                                    </p:animEffect>
                                  </p:childTnLst>
                                </p:cTn>
                              </p:par>
                              <p:par>
                                <p:cTn id="100" presetID="22" presetClass="entr" presetSubtype="8" fill="hold" nodeType="withEffect">
                                  <p:stCondLst>
                                    <p:cond delay="0"/>
                                  </p:stCondLst>
                                  <p:childTnLst>
                                    <p:set>
                                      <p:cBhvr>
                                        <p:cTn id="101" dur="1" fill="hold">
                                          <p:stCondLst>
                                            <p:cond delay="0"/>
                                          </p:stCondLst>
                                        </p:cTn>
                                        <p:tgtEl>
                                          <p:spTgt spid="232"/>
                                        </p:tgtEl>
                                        <p:attrNameLst>
                                          <p:attrName>style.visibility</p:attrName>
                                        </p:attrNameLst>
                                      </p:cBhvr>
                                      <p:to>
                                        <p:strVal val="visible"/>
                                      </p:to>
                                    </p:set>
                                    <p:animEffect transition="in" filter="wipe(left)">
                                      <p:cBhvr>
                                        <p:cTn id="102" dur="500"/>
                                        <p:tgtEl>
                                          <p:spTgt spid="232"/>
                                        </p:tgtEl>
                                      </p:cBhvr>
                                    </p:animEffect>
                                  </p:childTnLst>
                                </p:cTn>
                              </p:par>
                              <p:par>
                                <p:cTn id="103" presetID="22" presetClass="entr" presetSubtype="2" fill="hold" grpId="0" nodeType="withEffect">
                                  <p:stCondLst>
                                    <p:cond delay="0"/>
                                  </p:stCondLst>
                                  <p:childTnLst>
                                    <p:set>
                                      <p:cBhvr>
                                        <p:cTn id="104" dur="1" fill="hold">
                                          <p:stCondLst>
                                            <p:cond delay="0"/>
                                          </p:stCondLst>
                                        </p:cTn>
                                        <p:tgtEl>
                                          <p:spTgt spid="295"/>
                                        </p:tgtEl>
                                        <p:attrNameLst>
                                          <p:attrName>style.visibility</p:attrName>
                                        </p:attrNameLst>
                                      </p:cBhvr>
                                      <p:to>
                                        <p:strVal val="visible"/>
                                      </p:to>
                                    </p:set>
                                    <p:animEffect transition="in" filter="wipe(right)">
                                      <p:cBhvr>
                                        <p:cTn id="105" dur="500"/>
                                        <p:tgtEl>
                                          <p:spTgt spid="295"/>
                                        </p:tgtEl>
                                      </p:cBhvr>
                                    </p:animEffect>
                                  </p:childTnLst>
                                </p:cTn>
                              </p:par>
                              <p:par>
                                <p:cTn id="106" presetID="22" presetClass="entr" presetSubtype="2" fill="hold" grpId="0" nodeType="withEffect">
                                  <p:stCondLst>
                                    <p:cond delay="0"/>
                                  </p:stCondLst>
                                  <p:childTnLst>
                                    <p:set>
                                      <p:cBhvr>
                                        <p:cTn id="107" dur="1" fill="hold">
                                          <p:stCondLst>
                                            <p:cond delay="0"/>
                                          </p:stCondLst>
                                        </p:cTn>
                                        <p:tgtEl>
                                          <p:spTgt spid="296"/>
                                        </p:tgtEl>
                                        <p:attrNameLst>
                                          <p:attrName>style.visibility</p:attrName>
                                        </p:attrNameLst>
                                      </p:cBhvr>
                                      <p:to>
                                        <p:strVal val="visible"/>
                                      </p:to>
                                    </p:set>
                                    <p:animEffect transition="in" filter="wipe(right)">
                                      <p:cBhvr>
                                        <p:cTn id="108" dur="750"/>
                                        <p:tgtEl>
                                          <p:spTgt spid="296"/>
                                        </p:tgtEl>
                                      </p:cBhvr>
                                    </p:animEffect>
                                  </p:childTnLst>
                                </p:cTn>
                              </p:par>
                            </p:childTnLst>
                          </p:cTn>
                        </p:par>
                        <p:par>
                          <p:cTn id="109" fill="hold">
                            <p:stCondLst>
                              <p:cond delay="15000"/>
                            </p:stCondLst>
                            <p:childTnLst>
                              <p:par>
                                <p:cTn id="110" presetID="42" presetClass="path" presetSubtype="0" accel="50000" decel="50000" fill="hold" nodeType="afterEffect">
                                  <p:stCondLst>
                                    <p:cond delay="0"/>
                                  </p:stCondLst>
                                  <p:childTnLst>
                                    <p:animMotion origin="layout" path="M 0.25899 -0.00648 L 0.5698 -0.00648 " pathEditMode="relative" rAng="0" ptsTypes="AA">
                                      <p:cBhvr>
                                        <p:cTn id="111" dur="2000" fill="hold"/>
                                        <p:tgtEl>
                                          <p:spTgt spid="110"/>
                                        </p:tgtEl>
                                        <p:attrNameLst>
                                          <p:attrName>ppt_x</p:attrName>
                                          <p:attrName>ppt_y</p:attrName>
                                        </p:attrNameLst>
                                      </p:cBhvr>
                                      <p:rCtr x="15534" y="0"/>
                                    </p:animMotion>
                                  </p:childTnLst>
                                </p:cTn>
                              </p:par>
                            </p:childTnLst>
                          </p:cTn>
                        </p:par>
                        <p:par>
                          <p:cTn id="112" fill="hold">
                            <p:stCondLst>
                              <p:cond delay="17000"/>
                            </p:stCondLst>
                            <p:childTnLst>
                              <p:par>
                                <p:cTn id="113" presetID="8" presetClass="emph" presetSubtype="0" fill="hold" nodeType="afterEffect">
                                  <p:stCondLst>
                                    <p:cond delay="0"/>
                                  </p:stCondLst>
                                  <p:childTnLst>
                                    <p:animRot by="-5400000">
                                      <p:cBhvr>
                                        <p:cTn id="114" dur="1250" fill="hold"/>
                                        <p:tgtEl>
                                          <p:spTgt spid="110"/>
                                        </p:tgtEl>
                                        <p:attrNameLst>
                                          <p:attrName>r</p:attrName>
                                        </p:attrNameLst>
                                      </p:cBhvr>
                                    </p:animRot>
                                  </p:childTnLst>
                                </p:cTn>
                              </p:par>
                              <p:par>
                                <p:cTn id="115" presetID="10" presetClass="entr" presetSubtype="0" fill="hold" grpId="0" nodeType="withEffect">
                                  <p:stCondLst>
                                    <p:cond delay="0"/>
                                  </p:stCondLst>
                                  <p:childTnLst>
                                    <p:set>
                                      <p:cBhvr>
                                        <p:cTn id="116" dur="1" fill="hold">
                                          <p:stCondLst>
                                            <p:cond delay="0"/>
                                          </p:stCondLst>
                                        </p:cTn>
                                        <p:tgtEl>
                                          <p:spTgt spid="254"/>
                                        </p:tgtEl>
                                        <p:attrNameLst>
                                          <p:attrName>style.visibility</p:attrName>
                                        </p:attrNameLst>
                                      </p:cBhvr>
                                      <p:to>
                                        <p:strVal val="visible"/>
                                      </p:to>
                                    </p:set>
                                    <p:animEffect transition="in" filter="fade">
                                      <p:cBhvr>
                                        <p:cTn id="117" dur="1250"/>
                                        <p:tgtEl>
                                          <p:spTgt spid="254"/>
                                        </p:tgtEl>
                                      </p:cBhvr>
                                    </p:animEffect>
                                  </p:childTnLst>
                                </p:cTn>
                              </p:par>
                            </p:childTnLst>
                          </p:cTn>
                        </p:par>
                        <p:par>
                          <p:cTn id="118" fill="hold">
                            <p:stCondLst>
                              <p:cond delay="18500"/>
                            </p:stCondLst>
                            <p:childTnLst>
                              <p:par>
                                <p:cTn id="119" presetID="53" presetClass="entr" presetSubtype="16" fill="hold" grpId="0" nodeType="afterEffect">
                                  <p:stCondLst>
                                    <p:cond delay="0"/>
                                  </p:stCondLst>
                                  <p:childTnLst>
                                    <p:set>
                                      <p:cBhvr>
                                        <p:cTn id="120" dur="1" fill="hold">
                                          <p:stCondLst>
                                            <p:cond delay="0"/>
                                          </p:stCondLst>
                                        </p:cTn>
                                        <p:tgtEl>
                                          <p:spTgt spid="255"/>
                                        </p:tgtEl>
                                        <p:attrNameLst>
                                          <p:attrName>style.visibility</p:attrName>
                                        </p:attrNameLst>
                                      </p:cBhvr>
                                      <p:to>
                                        <p:strVal val="visible"/>
                                      </p:to>
                                    </p:set>
                                    <p:anim calcmode="lin" valueType="num">
                                      <p:cBhvr>
                                        <p:cTn id="121" dur="500" fill="hold"/>
                                        <p:tgtEl>
                                          <p:spTgt spid="255"/>
                                        </p:tgtEl>
                                        <p:attrNameLst>
                                          <p:attrName>ppt_w</p:attrName>
                                        </p:attrNameLst>
                                      </p:cBhvr>
                                      <p:tavLst>
                                        <p:tav tm="0">
                                          <p:val>
                                            <p:fltVal val="0"/>
                                          </p:val>
                                        </p:tav>
                                        <p:tav tm="100000">
                                          <p:val>
                                            <p:strVal val="#ppt_w"/>
                                          </p:val>
                                        </p:tav>
                                      </p:tavLst>
                                    </p:anim>
                                    <p:anim calcmode="lin" valueType="num">
                                      <p:cBhvr>
                                        <p:cTn id="122" dur="500" fill="hold"/>
                                        <p:tgtEl>
                                          <p:spTgt spid="255"/>
                                        </p:tgtEl>
                                        <p:attrNameLst>
                                          <p:attrName>ppt_h</p:attrName>
                                        </p:attrNameLst>
                                      </p:cBhvr>
                                      <p:tavLst>
                                        <p:tav tm="0">
                                          <p:val>
                                            <p:fltVal val="0"/>
                                          </p:val>
                                        </p:tav>
                                        <p:tav tm="100000">
                                          <p:val>
                                            <p:strVal val="#ppt_h"/>
                                          </p:val>
                                        </p:tav>
                                      </p:tavLst>
                                    </p:anim>
                                    <p:animEffect transition="in" filter="fade">
                                      <p:cBhvr>
                                        <p:cTn id="123" dur="500"/>
                                        <p:tgtEl>
                                          <p:spTgt spid="255"/>
                                        </p:tgtEl>
                                      </p:cBhvr>
                                    </p:animEffect>
                                  </p:childTnLst>
                                </p:cTn>
                              </p:par>
                              <p:par>
                                <p:cTn id="124" presetID="53" presetClass="entr" presetSubtype="16" fill="hold" nodeType="withEffect">
                                  <p:stCondLst>
                                    <p:cond delay="0"/>
                                  </p:stCondLst>
                                  <p:childTnLst>
                                    <p:set>
                                      <p:cBhvr>
                                        <p:cTn id="125" dur="1" fill="hold">
                                          <p:stCondLst>
                                            <p:cond delay="0"/>
                                          </p:stCondLst>
                                        </p:cTn>
                                        <p:tgtEl>
                                          <p:spTgt spid="285"/>
                                        </p:tgtEl>
                                        <p:attrNameLst>
                                          <p:attrName>style.visibility</p:attrName>
                                        </p:attrNameLst>
                                      </p:cBhvr>
                                      <p:to>
                                        <p:strVal val="visible"/>
                                      </p:to>
                                    </p:set>
                                    <p:anim calcmode="lin" valueType="num">
                                      <p:cBhvr>
                                        <p:cTn id="126" dur="500" fill="hold"/>
                                        <p:tgtEl>
                                          <p:spTgt spid="285"/>
                                        </p:tgtEl>
                                        <p:attrNameLst>
                                          <p:attrName>ppt_w</p:attrName>
                                        </p:attrNameLst>
                                      </p:cBhvr>
                                      <p:tavLst>
                                        <p:tav tm="0">
                                          <p:val>
                                            <p:fltVal val="0"/>
                                          </p:val>
                                        </p:tav>
                                        <p:tav tm="100000">
                                          <p:val>
                                            <p:strVal val="#ppt_w"/>
                                          </p:val>
                                        </p:tav>
                                      </p:tavLst>
                                    </p:anim>
                                    <p:anim calcmode="lin" valueType="num">
                                      <p:cBhvr>
                                        <p:cTn id="127" dur="500" fill="hold"/>
                                        <p:tgtEl>
                                          <p:spTgt spid="285"/>
                                        </p:tgtEl>
                                        <p:attrNameLst>
                                          <p:attrName>ppt_h</p:attrName>
                                        </p:attrNameLst>
                                      </p:cBhvr>
                                      <p:tavLst>
                                        <p:tav tm="0">
                                          <p:val>
                                            <p:fltVal val="0"/>
                                          </p:val>
                                        </p:tav>
                                        <p:tav tm="100000">
                                          <p:val>
                                            <p:strVal val="#ppt_h"/>
                                          </p:val>
                                        </p:tav>
                                      </p:tavLst>
                                    </p:anim>
                                    <p:animEffect transition="in" filter="fade">
                                      <p:cBhvr>
                                        <p:cTn id="128" dur="500"/>
                                        <p:tgtEl>
                                          <p:spTgt spid="285"/>
                                        </p:tgtEl>
                                      </p:cBhvr>
                                    </p:animEffect>
                                  </p:childTnLst>
                                </p:cTn>
                              </p:par>
                              <p:par>
                                <p:cTn id="129" presetID="22" presetClass="entr" presetSubtype="4" fill="hold" nodeType="withEffect">
                                  <p:stCondLst>
                                    <p:cond delay="0"/>
                                  </p:stCondLst>
                                  <p:childTnLst>
                                    <p:set>
                                      <p:cBhvr>
                                        <p:cTn id="130" dur="1" fill="hold">
                                          <p:stCondLst>
                                            <p:cond delay="0"/>
                                          </p:stCondLst>
                                        </p:cTn>
                                        <p:tgtEl>
                                          <p:spTgt spid="233"/>
                                        </p:tgtEl>
                                        <p:attrNameLst>
                                          <p:attrName>style.visibility</p:attrName>
                                        </p:attrNameLst>
                                      </p:cBhvr>
                                      <p:to>
                                        <p:strVal val="visible"/>
                                      </p:to>
                                    </p:set>
                                    <p:animEffect transition="in" filter="wipe(down)">
                                      <p:cBhvr>
                                        <p:cTn id="131" dur="500"/>
                                        <p:tgtEl>
                                          <p:spTgt spid="233"/>
                                        </p:tgtEl>
                                      </p:cBhvr>
                                    </p:animEffect>
                                  </p:childTnLst>
                                </p:cTn>
                              </p:par>
                              <p:par>
                                <p:cTn id="132" presetID="22" presetClass="entr" presetSubtype="2" fill="hold" grpId="0" nodeType="withEffect">
                                  <p:stCondLst>
                                    <p:cond delay="0"/>
                                  </p:stCondLst>
                                  <p:childTnLst>
                                    <p:set>
                                      <p:cBhvr>
                                        <p:cTn id="133" dur="1" fill="hold">
                                          <p:stCondLst>
                                            <p:cond delay="0"/>
                                          </p:stCondLst>
                                        </p:cTn>
                                        <p:tgtEl>
                                          <p:spTgt spid="297"/>
                                        </p:tgtEl>
                                        <p:attrNameLst>
                                          <p:attrName>style.visibility</p:attrName>
                                        </p:attrNameLst>
                                      </p:cBhvr>
                                      <p:to>
                                        <p:strVal val="visible"/>
                                      </p:to>
                                    </p:set>
                                    <p:animEffect transition="in" filter="wipe(right)">
                                      <p:cBhvr>
                                        <p:cTn id="134" dur="500"/>
                                        <p:tgtEl>
                                          <p:spTgt spid="297"/>
                                        </p:tgtEl>
                                      </p:cBhvr>
                                    </p:animEffect>
                                  </p:childTnLst>
                                </p:cTn>
                              </p:par>
                              <p:par>
                                <p:cTn id="135" presetID="22" presetClass="entr" presetSubtype="2" fill="hold" grpId="0" nodeType="withEffect">
                                  <p:stCondLst>
                                    <p:cond delay="0"/>
                                  </p:stCondLst>
                                  <p:childTnLst>
                                    <p:set>
                                      <p:cBhvr>
                                        <p:cTn id="136" dur="1" fill="hold">
                                          <p:stCondLst>
                                            <p:cond delay="0"/>
                                          </p:stCondLst>
                                        </p:cTn>
                                        <p:tgtEl>
                                          <p:spTgt spid="298"/>
                                        </p:tgtEl>
                                        <p:attrNameLst>
                                          <p:attrName>style.visibility</p:attrName>
                                        </p:attrNameLst>
                                      </p:cBhvr>
                                      <p:to>
                                        <p:strVal val="visible"/>
                                      </p:to>
                                    </p:set>
                                    <p:animEffect transition="in" filter="wipe(right)">
                                      <p:cBhvr>
                                        <p:cTn id="137" dur="750"/>
                                        <p:tgtEl>
                                          <p:spTgt spid="298"/>
                                        </p:tgtEl>
                                      </p:cBhvr>
                                    </p:animEffect>
                                  </p:childTnLst>
                                </p:cTn>
                              </p:par>
                            </p:childTnLst>
                          </p:cTn>
                        </p:par>
                        <p:par>
                          <p:cTn id="138" fill="hold">
                            <p:stCondLst>
                              <p:cond delay="19000"/>
                            </p:stCondLst>
                            <p:childTnLst>
                              <p:par>
                                <p:cTn id="139" presetID="42" presetClass="path" presetSubtype="0" accel="50000" decel="50000" fill="hold" nodeType="afterEffect">
                                  <p:stCondLst>
                                    <p:cond delay="0"/>
                                  </p:stCondLst>
                                  <p:childTnLst>
                                    <p:animMotion origin="layout" path="M 0.5698 -0.00648 L 0.57045 -0.49537 " pathEditMode="relative" rAng="0" ptsTypes="AA">
                                      <p:cBhvr>
                                        <p:cTn id="140" dur="2000" fill="hold"/>
                                        <p:tgtEl>
                                          <p:spTgt spid="110"/>
                                        </p:tgtEl>
                                        <p:attrNameLst>
                                          <p:attrName>ppt_x</p:attrName>
                                          <p:attrName>ppt_y</p:attrName>
                                        </p:attrNameLst>
                                      </p:cBhvr>
                                      <p:rCtr x="26" y="-24444"/>
                                    </p:animMotion>
                                  </p:childTnLst>
                                </p:cTn>
                              </p:par>
                            </p:childTnLst>
                          </p:cTn>
                        </p:par>
                        <p:par>
                          <p:cTn id="141" fill="hold">
                            <p:stCondLst>
                              <p:cond delay="21000"/>
                            </p:stCondLst>
                            <p:childTnLst>
                              <p:par>
                                <p:cTn id="142" presetID="8" presetClass="emph" presetSubtype="0" fill="hold" nodeType="afterEffect">
                                  <p:stCondLst>
                                    <p:cond delay="0"/>
                                  </p:stCondLst>
                                  <p:childTnLst>
                                    <p:animRot by="5400000">
                                      <p:cBhvr>
                                        <p:cTn id="143" dur="1250" fill="hold"/>
                                        <p:tgtEl>
                                          <p:spTgt spid="110"/>
                                        </p:tgtEl>
                                        <p:attrNameLst>
                                          <p:attrName>r</p:attrName>
                                        </p:attrNameLst>
                                      </p:cBhvr>
                                    </p:animRot>
                                  </p:childTnLst>
                                </p:cTn>
                              </p:par>
                            </p:childTnLst>
                          </p:cTn>
                        </p:par>
                        <p:par>
                          <p:cTn id="144" fill="hold">
                            <p:stCondLst>
                              <p:cond delay="22500"/>
                            </p:stCondLst>
                            <p:childTnLst>
                              <p:par>
                                <p:cTn id="145" presetID="42" presetClass="path" presetSubtype="0" accel="50000" decel="50000" fill="hold" nodeType="afterEffect">
                                  <p:stCondLst>
                                    <p:cond delay="0"/>
                                  </p:stCondLst>
                                  <p:childTnLst>
                                    <p:animMotion origin="layout" path="M 0.57045 -0.49537 L 0.7806 -0.49445 " pathEditMode="relative" rAng="0" ptsTypes="AA">
                                      <p:cBhvr>
                                        <p:cTn id="146" dur="2000" fill="hold"/>
                                        <p:tgtEl>
                                          <p:spTgt spid="110"/>
                                        </p:tgtEl>
                                        <p:attrNameLst>
                                          <p:attrName>ppt_x</p:attrName>
                                          <p:attrName>ppt_y</p:attrName>
                                        </p:attrNameLst>
                                      </p:cBhvr>
                                      <p:rCtr x="10508"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 grpId="0"/>
      <p:bldP spid="289" grpId="0"/>
      <p:bldP spid="290" grpId="0"/>
      <p:bldP spid="291" grpId="0"/>
      <p:bldP spid="292" grpId="0"/>
      <p:bldP spid="294" grpId="0"/>
      <p:bldP spid="295" grpId="0"/>
      <p:bldP spid="296" grpId="0"/>
      <p:bldP spid="297" grpId="0"/>
      <p:bldP spid="298" grpId="0"/>
      <p:bldP spid="234" grpId="0" animBg="1"/>
      <p:bldP spid="235" grpId="0"/>
      <p:bldP spid="238" grpId="0" animBg="1"/>
      <p:bldP spid="239" grpId="0"/>
      <p:bldP spid="246" grpId="0" animBg="1"/>
      <p:bldP spid="247" grpId="0"/>
      <p:bldP spid="250" grpId="0" animBg="1"/>
      <p:bldP spid="251" grpId="0"/>
      <p:bldP spid="254" grpId="0" animBg="1"/>
      <p:bldP spid="25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a:off x="2236373" y="1803902"/>
            <a:ext cx="3800472" cy="3800444"/>
            <a:chOff x="304800" y="673100"/>
            <a:chExt cx="4000500" cy="4000500"/>
          </a:xfrm>
          <a:effectLst>
            <a:outerShdw blurRad="444500" dist="2540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59" name="椭圆 5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grpSp>
      <p:grpSp>
        <p:nvGrpSpPr>
          <p:cNvPr id="70" name="组合 69"/>
          <p:cNvGrpSpPr/>
          <p:nvPr/>
        </p:nvGrpSpPr>
        <p:grpSpPr>
          <a:xfrm>
            <a:off x="5221189" y="4329756"/>
            <a:ext cx="874817" cy="874811"/>
            <a:chOff x="304800" y="673100"/>
            <a:chExt cx="4000500" cy="4000500"/>
          </a:xfrm>
          <a:effectLst>
            <a:outerShdw blurRad="444500" dist="254000" dir="8100000" algn="tr" rotWithShape="0">
              <a:prstClr val="black">
                <a:alpha val="50000"/>
              </a:prstClr>
            </a:outerShdw>
          </a:effectLst>
        </p:grpSpPr>
        <p:sp>
          <p:nvSpPr>
            <p:cNvPr id="71" name="同心圆 7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72" name="椭圆 7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grpSp>
      <p:grpSp>
        <p:nvGrpSpPr>
          <p:cNvPr id="73" name="组合 72"/>
          <p:cNvGrpSpPr/>
          <p:nvPr/>
        </p:nvGrpSpPr>
        <p:grpSpPr>
          <a:xfrm>
            <a:off x="2829537" y="2420859"/>
            <a:ext cx="376406" cy="376402"/>
            <a:chOff x="304800" y="673100"/>
            <a:chExt cx="4000500" cy="4000500"/>
          </a:xfrm>
          <a:effectLst>
            <a:outerShdw blurRad="444500" dist="254000" dir="8100000" algn="tr" rotWithShape="0">
              <a:prstClr val="black">
                <a:alpha val="50000"/>
              </a:prstClr>
            </a:outerShdw>
          </a:effectLst>
        </p:grpSpPr>
        <p:sp>
          <p:nvSpPr>
            <p:cNvPr id="74" name="同心圆 7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75" name="椭圆 7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grpSp>
      <p:grpSp>
        <p:nvGrpSpPr>
          <p:cNvPr id="78" name="组合 77"/>
          <p:cNvGrpSpPr/>
          <p:nvPr/>
        </p:nvGrpSpPr>
        <p:grpSpPr>
          <a:xfrm>
            <a:off x="4811777" y="5581603"/>
            <a:ext cx="438066" cy="438062"/>
            <a:chOff x="304800" y="673100"/>
            <a:chExt cx="4000500" cy="4000500"/>
          </a:xfrm>
          <a:effectLst>
            <a:outerShdw blurRad="444500" dist="254000" dir="8100000" algn="tr" rotWithShape="0">
              <a:prstClr val="black">
                <a:alpha val="50000"/>
              </a:prstClr>
            </a:outerShdw>
          </a:effectLst>
        </p:grpSpPr>
        <p:sp>
          <p:nvSpPr>
            <p:cNvPr id="79" name="同心圆 7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80" name="椭圆 7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grpSp>
      <p:grpSp>
        <p:nvGrpSpPr>
          <p:cNvPr id="83" name="组合 82"/>
          <p:cNvGrpSpPr/>
          <p:nvPr/>
        </p:nvGrpSpPr>
        <p:grpSpPr>
          <a:xfrm>
            <a:off x="4353616" y="1660800"/>
            <a:ext cx="458161" cy="458157"/>
            <a:chOff x="304800" y="673100"/>
            <a:chExt cx="4000500" cy="4000500"/>
          </a:xfrm>
          <a:effectLst>
            <a:outerShdw blurRad="444500" dist="254000" dir="8100000" algn="tr" rotWithShape="0">
              <a:prstClr val="black">
                <a:alpha val="50000"/>
              </a:prstClr>
            </a:outerShdw>
          </a:effectLst>
        </p:grpSpPr>
        <p:sp>
          <p:nvSpPr>
            <p:cNvPr id="84" name="同心圆 8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85" name="椭圆 8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grpSp>
      <p:grpSp>
        <p:nvGrpSpPr>
          <p:cNvPr id="87" name="组合 86"/>
          <p:cNvGrpSpPr/>
          <p:nvPr/>
        </p:nvGrpSpPr>
        <p:grpSpPr>
          <a:xfrm>
            <a:off x="2099178" y="5284241"/>
            <a:ext cx="291132" cy="291129"/>
            <a:chOff x="304800" y="673100"/>
            <a:chExt cx="4000500" cy="4000500"/>
          </a:xfrm>
          <a:effectLst>
            <a:outerShdw blurRad="444500" dist="254000" dir="8100000" algn="tr" rotWithShape="0">
              <a:prstClr val="black">
                <a:alpha val="50000"/>
              </a:prstClr>
            </a:outerShdw>
          </a:effectLst>
        </p:grpSpPr>
        <p:sp>
          <p:nvSpPr>
            <p:cNvPr id="88" name="同心圆 8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8565">
                <a:defRPr/>
              </a:pPr>
              <a:endParaRPr lang="zh-CN" altLang="en-US" sz="2400" kern="0">
                <a:solidFill>
                  <a:sysClr val="windowText" lastClr="000000"/>
                </a:solidFill>
                <a:latin typeface="Calibri" panose="020F0502020204030204"/>
                <a:ea typeface="宋体" panose="02010600030101010101" pitchFamily="2" charset="-122"/>
              </a:endParaRPr>
            </a:p>
          </p:txBody>
        </p:sp>
        <p:sp>
          <p:nvSpPr>
            <p:cNvPr id="89" name="椭圆 8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grpSp>
      <p:grpSp>
        <p:nvGrpSpPr>
          <p:cNvPr id="91" name="Group 30"/>
          <p:cNvGrpSpPr/>
          <p:nvPr/>
        </p:nvGrpSpPr>
        <p:grpSpPr>
          <a:xfrm>
            <a:off x="3861480" y="2671948"/>
            <a:ext cx="767855" cy="655484"/>
            <a:chOff x="3440113" y="1050925"/>
            <a:chExt cx="390525" cy="333376"/>
          </a:xfrm>
          <a:solidFill>
            <a:schemeClr val="tx2"/>
          </a:solidFill>
        </p:grpSpPr>
        <p:sp>
          <p:nvSpPr>
            <p:cNvPr id="92" name="Freeform 8"/>
            <p:cNvSpPr/>
            <p:nvPr/>
          </p:nvSpPr>
          <p:spPr bwMode="auto">
            <a:xfrm>
              <a:off x="3563938" y="1244600"/>
              <a:ext cx="69850" cy="71438"/>
            </a:xfrm>
            <a:custGeom>
              <a:avLst/>
              <a:gdLst>
                <a:gd name="T0" fmla="*/ 44 w 44"/>
                <a:gd name="T1" fmla="*/ 25 h 45"/>
                <a:gd name="T2" fmla="*/ 19 w 44"/>
                <a:gd name="T3" fmla="*/ 0 h 45"/>
                <a:gd name="T4" fmla="*/ 19 w 44"/>
                <a:gd name="T5" fmla="*/ 0 h 45"/>
                <a:gd name="T6" fmla="*/ 0 w 44"/>
                <a:gd name="T7" fmla="*/ 45 h 45"/>
                <a:gd name="T8" fmla="*/ 44 w 44"/>
                <a:gd name="T9" fmla="*/ 25 h 45"/>
              </a:gdLst>
              <a:ahLst/>
              <a:cxnLst>
                <a:cxn ang="0">
                  <a:pos x="T0" y="T1"/>
                </a:cxn>
                <a:cxn ang="0">
                  <a:pos x="T2" y="T3"/>
                </a:cxn>
                <a:cxn ang="0">
                  <a:pos x="T4" y="T5"/>
                </a:cxn>
                <a:cxn ang="0">
                  <a:pos x="T6" y="T7"/>
                </a:cxn>
                <a:cxn ang="0">
                  <a:pos x="T8" y="T9"/>
                </a:cxn>
              </a:cxnLst>
              <a:rect l="0" t="0" r="r" b="b"/>
              <a:pathLst>
                <a:path w="44" h="45">
                  <a:moveTo>
                    <a:pt x="44" y="25"/>
                  </a:moveTo>
                  <a:lnTo>
                    <a:pt x="19" y="0"/>
                  </a:lnTo>
                  <a:lnTo>
                    <a:pt x="19" y="0"/>
                  </a:lnTo>
                  <a:lnTo>
                    <a:pt x="0" y="45"/>
                  </a:lnTo>
                  <a:lnTo>
                    <a:pt x="44"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3" name="Rectangle 9"/>
            <p:cNvSpPr>
              <a:spLocks noChangeArrowheads="1"/>
            </p:cNvSpPr>
            <p:nvPr/>
          </p:nvSpPr>
          <p:spPr bwMode="auto">
            <a:xfrm>
              <a:off x="3633788" y="1284288"/>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94" name="Freeform 10"/>
            <p:cNvSpPr/>
            <p:nvPr/>
          </p:nvSpPr>
          <p:spPr bwMode="auto">
            <a:xfrm>
              <a:off x="3605213" y="1074738"/>
              <a:ext cx="176213" cy="176213"/>
            </a:xfrm>
            <a:custGeom>
              <a:avLst/>
              <a:gdLst>
                <a:gd name="T0" fmla="*/ 101 w 111"/>
                <a:gd name="T1" fmla="*/ 0 h 111"/>
                <a:gd name="T2" fmla="*/ 0 w 111"/>
                <a:gd name="T3" fmla="*/ 101 h 111"/>
                <a:gd name="T4" fmla="*/ 10 w 111"/>
                <a:gd name="T5" fmla="*/ 111 h 111"/>
                <a:gd name="T6" fmla="*/ 111 w 111"/>
                <a:gd name="T7" fmla="*/ 10 h 111"/>
                <a:gd name="T8" fmla="*/ 101 w 111"/>
                <a:gd name="T9" fmla="*/ 0 h 111"/>
              </a:gdLst>
              <a:ahLst/>
              <a:cxnLst>
                <a:cxn ang="0">
                  <a:pos x="T0" y="T1"/>
                </a:cxn>
                <a:cxn ang="0">
                  <a:pos x="T2" y="T3"/>
                </a:cxn>
                <a:cxn ang="0">
                  <a:pos x="T4" y="T5"/>
                </a:cxn>
                <a:cxn ang="0">
                  <a:pos x="T6" y="T7"/>
                </a:cxn>
                <a:cxn ang="0">
                  <a:pos x="T8" y="T9"/>
                </a:cxn>
              </a:cxnLst>
              <a:rect l="0" t="0" r="r" b="b"/>
              <a:pathLst>
                <a:path w="111" h="111">
                  <a:moveTo>
                    <a:pt x="101" y="0"/>
                  </a:moveTo>
                  <a:lnTo>
                    <a:pt x="0" y="101"/>
                  </a:lnTo>
                  <a:lnTo>
                    <a:pt x="10" y="111"/>
                  </a:lnTo>
                  <a:lnTo>
                    <a:pt x="111" y="10"/>
                  </a:lnTo>
                  <a:lnTo>
                    <a:pt x="10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5" name="Freeform 11"/>
            <p:cNvSpPr/>
            <p:nvPr/>
          </p:nvSpPr>
          <p:spPr bwMode="auto">
            <a:xfrm>
              <a:off x="3629025" y="1098550"/>
              <a:ext cx="177800" cy="177800"/>
            </a:xfrm>
            <a:custGeom>
              <a:avLst/>
              <a:gdLst>
                <a:gd name="T0" fmla="*/ 0 w 112"/>
                <a:gd name="T1" fmla="*/ 102 h 112"/>
                <a:gd name="T2" fmla="*/ 10 w 112"/>
                <a:gd name="T3" fmla="*/ 112 h 112"/>
                <a:gd name="T4" fmla="*/ 112 w 112"/>
                <a:gd name="T5" fmla="*/ 12 h 112"/>
                <a:gd name="T6" fmla="*/ 102 w 112"/>
                <a:gd name="T7" fmla="*/ 0 h 112"/>
                <a:gd name="T8" fmla="*/ 0 w 112"/>
                <a:gd name="T9" fmla="*/ 102 h 112"/>
              </a:gdLst>
              <a:ahLst/>
              <a:cxnLst>
                <a:cxn ang="0">
                  <a:pos x="T0" y="T1"/>
                </a:cxn>
                <a:cxn ang="0">
                  <a:pos x="T2" y="T3"/>
                </a:cxn>
                <a:cxn ang="0">
                  <a:pos x="T4" y="T5"/>
                </a:cxn>
                <a:cxn ang="0">
                  <a:pos x="T6" y="T7"/>
                </a:cxn>
                <a:cxn ang="0">
                  <a:pos x="T8" y="T9"/>
                </a:cxn>
              </a:cxnLst>
              <a:rect l="0" t="0" r="r" b="b"/>
              <a:pathLst>
                <a:path w="112" h="112">
                  <a:moveTo>
                    <a:pt x="0" y="102"/>
                  </a:moveTo>
                  <a:lnTo>
                    <a:pt x="10" y="112"/>
                  </a:lnTo>
                  <a:lnTo>
                    <a:pt x="112" y="12"/>
                  </a:lnTo>
                  <a:lnTo>
                    <a:pt x="102" y="0"/>
                  </a:lnTo>
                  <a:lnTo>
                    <a:pt x="0" y="1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6" name="Freeform 12"/>
            <p:cNvSpPr/>
            <p:nvPr/>
          </p:nvSpPr>
          <p:spPr bwMode="auto">
            <a:xfrm>
              <a:off x="3775075" y="1050925"/>
              <a:ext cx="55563" cy="52388"/>
            </a:xfrm>
            <a:custGeom>
              <a:avLst/>
              <a:gdLst>
                <a:gd name="T0" fmla="*/ 14 w 21"/>
                <a:gd name="T1" fmla="*/ 6 h 20"/>
                <a:gd name="T2" fmla="*/ 0 w 21"/>
                <a:gd name="T3" fmla="*/ 6 h 20"/>
                <a:gd name="T4" fmla="*/ 15 w 21"/>
                <a:gd name="T5" fmla="*/ 20 h 20"/>
                <a:gd name="T6" fmla="*/ 14 w 21"/>
                <a:gd name="T7" fmla="*/ 6 h 20"/>
              </a:gdLst>
              <a:ahLst/>
              <a:cxnLst>
                <a:cxn ang="0">
                  <a:pos x="T0" y="T1"/>
                </a:cxn>
                <a:cxn ang="0">
                  <a:pos x="T2" y="T3"/>
                </a:cxn>
                <a:cxn ang="0">
                  <a:pos x="T4" y="T5"/>
                </a:cxn>
                <a:cxn ang="0">
                  <a:pos x="T6" y="T7"/>
                </a:cxn>
              </a:cxnLst>
              <a:rect l="0" t="0" r="r" b="b"/>
              <a:pathLst>
                <a:path w="21" h="20">
                  <a:moveTo>
                    <a:pt x="14" y="6"/>
                  </a:moveTo>
                  <a:cubicBezTo>
                    <a:pt x="8" y="0"/>
                    <a:pt x="0" y="6"/>
                    <a:pt x="0" y="6"/>
                  </a:cubicBezTo>
                  <a:cubicBezTo>
                    <a:pt x="15" y="20"/>
                    <a:pt x="15" y="20"/>
                    <a:pt x="15" y="20"/>
                  </a:cubicBezTo>
                  <a:cubicBezTo>
                    <a:pt x="15" y="20"/>
                    <a:pt x="21" y="14"/>
                    <a:pt x="1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7" name="Freeform 13"/>
            <p:cNvSpPr/>
            <p:nvPr/>
          </p:nvSpPr>
          <p:spPr bwMode="auto">
            <a:xfrm>
              <a:off x="3440113" y="1058863"/>
              <a:ext cx="327025" cy="325438"/>
            </a:xfrm>
            <a:custGeom>
              <a:avLst/>
              <a:gdLst>
                <a:gd name="T0" fmla="*/ 182 w 206"/>
                <a:gd name="T1" fmla="*/ 180 h 205"/>
                <a:gd name="T2" fmla="*/ 25 w 206"/>
                <a:gd name="T3" fmla="*/ 180 h 205"/>
                <a:gd name="T4" fmla="*/ 25 w 206"/>
                <a:gd name="T5" fmla="*/ 25 h 205"/>
                <a:gd name="T6" fmla="*/ 172 w 206"/>
                <a:gd name="T7" fmla="*/ 25 h 205"/>
                <a:gd name="T8" fmla="*/ 198 w 206"/>
                <a:gd name="T9" fmla="*/ 0 h 205"/>
                <a:gd name="T10" fmla="*/ 0 w 206"/>
                <a:gd name="T11" fmla="*/ 0 h 205"/>
                <a:gd name="T12" fmla="*/ 0 w 206"/>
                <a:gd name="T13" fmla="*/ 205 h 205"/>
                <a:gd name="T14" fmla="*/ 206 w 206"/>
                <a:gd name="T15" fmla="*/ 205 h 205"/>
                <a:gd name="T16" fmla="*/ 206 w 206"/>
                <a:gd name="T17" fmla="*/ 76 h 205"/>
                <a:gd name="T18" fmla="*/ 182 w 206"/>
                <a:gd name="T19" fmla="*/ 101 h 205"/>
                <a:gd name="T20" fmla="*/ 182 w 206"/>
                <a:gd name="T21" fmla="*/ 18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205">
                  <a:moveTo>
                    <a:pt x="182" y="180"/>
                  </a:moveTo>
                  <a:lnTo>
                    <a:pt x="25" y="180"/>
                  </a:lnTo>
                  <a:lnTo>
                    <a:pt x="25" y="25"/>
                  </a:lnTo>
                  <a:lnTo>
                    <a:pt x="172" y="25"/>
                  </a:lnTo>
                  <a:lnTo>
                    <a:pt x="198" y="0"/>
                  </a:lnTo>
                  <a:lnTo>
                    <a:pt x="0" y="0"/>
                  </a:lnTo>
                  <a:lnTo>
                    <a:pt x="0" y="205"/>
                  </a:lnTo>
                  <a:lnTo>
                    <a:pt x="206" y="205"/>
                  </a:lnTo>
                  <a:lnTo>
                    <a:pt x="206" y="76"/>
                  </a:lnTo>
                  <a:lnTo>
                    <a:pt x="182" y="101"/>
                  </a:lnTo>
                  <a:lnTo>
                    <a:pt x="182" y="1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8" name="矩形 1"/>
          <p:cNvSpPr>
            <a:spLocks noChangeArrowheads="1"/>
          </p:cNvSpPr>
          <p:nvPr/>
        </p:nvSpPr>
        <p:spPr bwMode="auto">
          <a:xfrm>
            <a:off x="3192166" y="3426658"/>
            <a:ext cx="2091283" cy="1230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80" tIns="60940" rIns="121880" bIns="6094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sz="1200" dirty="0">
                <a:solidFill>
                  <a:schemeClr val="tx1">
                    <a:lumMod val="50000"/>
                    <a:lumOff val="50000"/>
                  </a:schemeClr>
                </a:solidFill>
                <a:latin typeface="微软雅黑" panose="020B0503020204020204" charset="-122"/>
                <a:ea typeface="微软雅黑" panose="020B0503020204020204" charset="-122"/>
              </a:rPr>
              <a:t>此处添加标题内容点击此处添加内容点击此处添加内容此处添加标题内容点击此处添加内容点击此处添加内容</a:t>
            </a:r>
            <a:endParaRPr lang="zh-CN" altLang="zh-CN" sz="1200" dirty="0">
              <a:solidFill>
                <a:schemeClr val="tx1">
                  <a:lumMod val="50000"/>
                  <a:lumOff val="50000"/>
                </a:schemeClr>
              </a:solidFill>
              <a:latin typeface="微软雅黑" panose="020B0503020204020204" charset="-122"/>
              <a:ea typeface="微软雅黑" panose="020B0503020204020204" charset="-122"/>
            </a:endParaRPr>
          </a:p>
        </p:txBody>
      </p:sp>
      <p:sp>
        <p:nvSpPr>
          <p:cNvPr id="99" name="TextBox 98"/>
          <p:cNvSpPr txBox="1"/>
          <p:nvPr/>
        </p:nvSpPr>
        <p:spPr>
          <a:xfrm>
            <a:off x="8126326" y="3429001"/>
            <a:ext cx="3657547" cy="538569"/>
          </a:xfrm>
          <a:prstGeom prst="rect">
            <a:avLst/>
          </a:prstGeom>
          <a:noFill/>
        </p:spPr>
        <p:txBody>
          <a:bodyPr wrap="square" lIns="121880" tIns="60940" rIns="121880" bIns="60940" rtlCol="0">
            <a:spAutoFit/>
          </a:bodyPr>
          <a:lstStyle/>
          <a:p>
            <a:pPr algn="ctr"/>
            <a:r>
              <a:rPr lang="zh-CN" altLang="en-US" sz="2700" dirty="0">
                <a:solidFill>
                  <a:schemeClr val="tx1">
                    <a:lumMod val="50000"/>
                    <a:lumOff val="50000"/>
                  </a:schemeClr>
                </a:solidFill>
                <a:latin typeface="微软雅黑" panose="020B0503020204020204" charset="-122"/>
                <a:ea typeface="微软雅黑" panose="020B0503020204020204" charset="-122"/>
              </a:rPr>
              <a:t>添加相关项目名称</a:t>
            </a:r>
            <a:endParaRPr lang="zh-CN" altLang="en-US" sz="2700" dirty="0">
              <a:solidFill>
                <a:schemeClr val="tx1">
                  <a:lumMod val="50000"/>
                  <a:lumOff val="50000"/>
                </a:schemeClr>
              </a:solidFill>
              <a:latin typeface="微软雅黑" panose="020B0503020204020204" charset="-122"/>
              <a:ea typeface="微软雅黑" panose="020B0503020204020204" charset="-122"/>
            </a:endParaRPr>
          </a:p>
        </p:txBody>
      </p:sp>
      <p:sp>
        <p:nvSpPr>
          <p:cNvPr id="100" name="TextBox 22"/>
          <p:cNvSpPr txBox="1"/>
          <p:nvPr/>
        </p:nvSpPr>
        <p:spPr>
          <a:xfrm>
            <a:off x="7844108" y="4057580"/>
            <a:ext cx="3735569" cy="1787003"/>
          </a:xfrm>
          <a:prstGeom prst="rect">
            <a:avLst/>
          </a:prstGeom>
          <a:noFill/>
        </p:spPr>
        <p:txBody>
          <a:bodyPr wrap="square" lIns="87742" tIns="43871" rIns="87742" bIns="43871"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charset="-122"/>
                <a:ea typeface="微软雅黑" panose="020B0503020204020204" charset="-122"/>
              </a:defRPr>
            </a:lvl1pPr>
          </a:lstStyle>
          <a:p>
            <a:pPr>
              <a:defRPr/>
            </a:pPr>
            <a:r>
              <a:rPr lang="zh-CN" altLang="en-US" sz="1500" kern="0" noProof="1">
                <a:solidFill>
                  <a:schemeClr val="tx1">
                    <a:lumMod val="50000"/>
                    <a:lumOff val="50000"/>
                  </a:schemeClr>
                </a:solidFill>
              </a:rPr>
              <a:t>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a:t>
            </a:r>
            <a:endParaRPr lang="en-US" altLang="zh-CN" sz="1500" kern="0" noProof="1">
              <a:solidFill>
                <a:schemeClr val="tx1">
                  <a:lumMod val="50000"/>
                  <a:lumOff val="50000"/>
                </a:schemeClr>
              </a:solidFill>
            </a:endParaRPr>
          </a:p>
        </p:txBody>
      </p:sp>
      <p:grpSp>
        <p:nvGrpSpPr>
          <p:cNvPr id="101" name="组合 100"/>
          <p:cNvGrpSpPr/>
          <p:nvPr/>
        </p:nvGrpSpPr>
        <p:grpSpPr>
          <a:xfrm>
            <a:off x="6648271" y="1861890"/>
            <a:ext cx="1331330" cy="1331324"/>
            <a:chOff x="5252030" y="2008764"/>
            <a:chExt cx="809336" cy="809336"/>
          </a:xfrm>
          <a:solidFill>
            <a:schemeClr val="accent4"/>
          </a:solidFill>
        </p:grpSpPr>
        <p:sp>
          <p:nvSpPr>
            <p:cNvPr id="102" name="椭圆 101"/>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103" name="椭圆 102"/>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7" name="组合 106"/>
          <p:cNvGrpSpPr/>
          <p:nvPr/>
        </p:nvGrpSpPr>
        <p:grpSpPr>
          <a:xfrm>
            <a:off x="1167573" y="2397804"/>
            <a:ext cx="1527881" cy="1527874"/>
            <a:chOff x="5252030" y="2008764"/>
            <a:chExt cx="809336" cy="809336"/>
          </a:xfrm>
          <a:solidFill>
            <a:schemeClr val="accent1"/>
          </a:solidFill>
        </p:grpSpPr>
        <p:sp>
          <p:nvSpPr>
            <p:cNvPr id="108" name="椭圆 107"/>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109" name="椭圆 108"/>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0" name="组合 109"/>
          <p:cNvGrpSpPr/>
          <p:nvPr/>
        </p:nvGrpSpPr>
        <p:grpSpPr>
          <a:xfrm>
            <a:off x="1229715" y="4593016"/>
            <a:ext cx="592459" cy="592456"/>
            <a:chOff x="5252030" y="2008764"/>
            <a:chExt cx="809336" cy="809336"/>
          </a:xfrm>
          <a:solidFill>
            <a:schemeClr val="accent2"/>
          </a:solidFill>
        </p:grpSpPr>
        <p:sp>
          <p:nvSpPr>
            <p:cNvPr id="111" name="椭圆 110"/>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112" name="椭圆 111"/>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3" name="组合 112"/>
          <p:cNvGrpSpPr/>
          <p:nvPr/>
        </p:nvGrpSpPr>
        <p:grpSpPr>
          <a:xfrm>
            <a:off x="2505105" y="4085951"/>
            <a:ext cx="295685" cy="295683"/>
            <a:chOff x="5252030" y="2008764"/>
            <a:chExt cx="809336" cy="809336"/>
          </a:xfrm>
          <a:solidFill>
            <a:schemeClr val="accent2"/>
          </a:solidFill>
        </p:grpSpPr>
        <p:sp>
          <p:nvSpPr>
            <p:cNvPr id="114" name="椭圆 113"/>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115" name="椭圆 114"/>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6" name="组合 115"/>
          <p:cNvGrpSpPr/>
          <p:nvPr/>
        </p:nvGrpSpPr>
        <p:grpSpPr>
          <a:xfrm>
            <a:off x="2264169" y="1971116"/>
            <a:ext cx="295685" cy="295683"/>
            <a:chOff x="5252030" y="2008764"/>
            <a:chExt cx="809336" cy="809336"/>
          </a:xfrm>
          <a:solidFill>
            <a:schemeClr val="accent1"/>
          </a:solidFill>
        </p:grpSpPr>
        <p:sp>
          <p:nvSpPr>
            <p:cNvPr id="117" name="椭圆 116"/>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118" name="椭圆 117"/>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9" name="组合 118"/>
          <p:cNvGrpSpPr/>
          <p:nvPr/>
        </p:nvGrpSpPr>
        <p:grpSpPr>
          <a:xfrm>
            <a:off x="3346168" y="5241939"/>
            <a:ext cx="295685" cy="295683"/>
            <a:chOff x="5252030" y="2008764"/>
            <a:chExt cx="809336" cy="809336"/>
          </a:xfrm>
          <a:solidFill>
            <a:schemeClr val="tx2"/>
          </a:solidFill>
        </p:grpSpPr>
        <p:sp>
          <p:nvSpPr>
            <p:cNvPr id="120" name="椭圆 119"/>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121" name="椭圆 120"/>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2" name="组合 121"/>
          <p:cNvGrpSpPr/>
          <p:nvPr/>
        </p:nvGrpSpPr>
        <p:grpSpPr>
          <a:xfrm>
            <a:off x="3916776" y="4875782"/>
            <a:ext cx="219833" cy="219832"/>
            <a:chOff x="5252030" y="2008764"/>
            <a:chExt cx="809336" cy="809336"/>
          </a:xfrm>
          <a:solidFill>
            <a:schemeClr val="tx2"/>
          </a:solidFill>
        </p:grpSpPr>
        <p:sp>
          <p:nvSpPr>
            <p:cNvPr id="123" name="椭圆 122"/>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124" name="椭圆 123"/>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5" name="组合 124"/>
          <p:cNvGrpSpPr/>
          <p:nvPr/>
        </p:nvGrpSpPr>
        <p:grpSpPr>
          <a:xfrm>
            <a:off x="5503547" y="2723450"/>
            <a:ext cx="592459" cy="592456"/>
            <a:chOff x="5252030" y="2008764"/>
            <a:chExt cx="809336" cy="809336"/>
          </a:xfrm>
          <a:solidFill>
            <a:schemeClr val="accent3"/>
          </a:solidFill>
        </p:grpSpPr>
        <p:sp>
          <p:nvSpPr>
            <p:cNvPr id="126" name="椭圆 125"/>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127" name="椭圆 126"/>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8" name="组合 127"/>
          <p:cNvGrpSpPr/>
          <p:nvPr/>
        </p:nvGrpSpPr>
        <p:grpSpPr>
          <a:xfrm>
            <a:off x="6219441" y="3865616"/>
            <a:ext cx="428831" cy="428829"/>
            <a:chOff x="5252030" y="2008764"/>
            <a:chExt cx="809336" cy="809336"/>
          </a:xfrm>
          <a:solidFill>
            <a:schemeClr val="accent4"/>
          </a:solidFill>
        </p:grpSpPr>
        <p:sp>
          <p:nvSpPr>
            <p:cNvPr id="129" name="椭圆 128"/>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130" name="椭圆 129"/>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1" name="组合 130"/>
          <p:cNvGrpSpPr/>
          <p:nvPr/>
        </p:nvGrpSpPr>
        <p:grpSpPr>
          <a:xfrm>
            <a:off x="6432458" y="3421588"/>
            <a:ext cx="214415" cy="214414"/>
            <a:chOff x="5252030" y="2008764"/>
            <a:chExt cx="809336" cy="809336"/>
          </a:xfrm>
          <a:solidFill>
            <a:schemeClr val="accent4"/>
          </a:solidFill>
        </p:grpSpPr>
        <p:sp>
          <p:nvSpPr>
            <p:cNvPr id="132" name="椭圆 131"/>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133" name="椭圆 132"/>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withEffect">
                                  <p:stCondLst>
                                    <p:cond delay="30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strVal val="(6*min(max(#ppt_w*#ppt_h,.3),1)-7.4)/-.7*#ppt_w"/>
                                          </p:val>
                                        </p:tav>
                                        <p:tav tm="100000">
                                          <p:val>
                                            <p:strVal val="#ppt_w"/>
                                          </p:val>
                                        </p:tav>
                                      </p:tavLst>
                                    </p:anim>
                                    <p:anim calcmode="lin" valueType="num">
                                      <p:cBhvr>
                                        <p:cTn id="8" dur="500" fill="hold"/>
                                        <p:tgtEl>
                                          <p:spTgt spid="57"/>
                                        </p:tgtEl>
                                        <p:attrNameLst>
                                          <p:attrName>ppt_h</p:attrName>
                                        </p:attrNameLst>
                                      </p:cBhvr>
                                      <p:tavLst>
                                        <p:tav tm="0">
                                          <p:val>
                                            <p:strVal val="(6*min(max(#ppt_w*#ppt_h,.3),1)-7.4)/-.7*#ppt_h"/>
                                          </p:val>
                                        </p:tav>
                                        <p:tav tm="100000">
                                          <p:val>
                                            <p:strVal val="#ppt_h"/>
                                          </p:val>
                                        </p:tav>
                                      </p:tavLst>
                                    </p:anim>
                                    <p:anim calcmode="lin" valueType="num">
                                      <p:cBhvr>
                                        <p:cTn id="9" dur="500" fill="hold"/>
                                        <p:tgtEl>
                                          <p:spTgt spid="57"/>
                                        </p:tgtEl>
                                        <p:attrNameLst>
                                          <p:attrName>ppt_x</p:attrName>
                                        </p:attrNameLst>
                                      </p:cBhvr>
                                      <p:tavLst>
                                        <p:tav tm="0">
                                          <p:val>
                                            <p:fltVal val="0.5"/>
                                          </p:val>
                                        </p:tav>
                                        <p:tav tm="100000">
                                          <p:val>
                                            <p:strVal val="#ppt_x"/>
                                          </p:val>
                                        </p:tav>
                                      </p:tavLst>
                                    </p:anim>
                                    <p:anim calcmode="lin" valueType="num">
                                      <p:cBhvr>
                                        <p:cTn id="10" dur="500" fill="hold"/>
                                        <p:tgtEl>
                                          <p:spTgt spid="57"/>
                                        </p:tgtEl>
                                        <p:attrNameLst>
                                          <p:attrName>ppt_y</p:attrName>
                                        </p:attrNameLst>
                                      </p:cBhvr>
                                      <p:tavLst>
                                        <p:tav tm="0">
                                          <p:val>
                                            <p:strVal val="1+(6*min(max(#ppt_w*#ppt_h,.3),1)-7.4)/-.7*#ppt_h/2"/>
                                          </p:val>
                                        </p:tav>
                                        <p:tav tm="100000">
                                          <p:val>
                                            <p:strVal val="#ppt_y"/>
                                          </p:val>
                                        </p:tav>
                                      </p:tavLst>
                                    </p:anim>
                                  </p:childTnLst>
                                </p:cTn>
                              </p:par>
                              <p:par>
                                <p:cTn id="11" presetID="53" presetClass="entr" presetSubtype="16" fill="hold" nodeType="withEffect">
                                  <p:stCondLst>
                                    <p:cond delay="300"/>
                                  </p:stCondLst>
                                  <p:childTnLst>
                                    <p:set>
                                      <p:cBhvr>
                                        <p:cTn id="12" dur="1" fill="hold">
                                          <p:stCondLst>
                                            <p:cond delay="0"/>
                                          </p:stCondLst>
                                        </p:cTn>
                                        <p:tgtEl>
                                          <p:spTgt spid="101"/>
                                        </p:tgtEl>
                                        <p:attrNameLst>
                                          <p:attrName>style.visibility</p:attrName>
                                        </p:attrNameLst>
                                      </p:cBhvr>
                                      <p:to>
                                        <p:strVal val="visible"/>
                                      </p:to>
                                    </p:set>
                                    <p:anim calcmode="lin" valueType="num">
                                      <p:cBhvr>
                                        <p:cTn id="13" dur="500" fill="hold"/>
                                        <p:tgtEl>
                                          <p:spTgt spid="101"/>
                                        </p:tgtEl>
                                        <p:attrNameLst>
                                          <p:attrName>ppt_w</p:attrName>
                                        </p:attrNameLst>
                                      </p:cBhvr>
                                      <p:tavLst>
                                        <p:tav tm="0">
                                          <p:val>
                                            <p:fltVal val="0"/>
                                          </p:val>
                                        </p:tav>
                                        <p:tav tm="100000">
                                          <p:val>
                                            <p:strVal val="#ppt_w"/>
                                          </p:val>
                                        </p:tav>
                                      </p:tavLst>
                                    </p:anim>
                                    <p:anim calcmode="lin" valueType="num">
                                      <p:cBhvr>
                                        <p:cTn id="14" dur="500" fill="hold"/>
                                        <p:tgtEl>
                                          <p:spTgt spid="101"/>
                                        </p:tgtEl>
                                        <p:attrNameLst>
                                          <p:attrName>ppt_h</p:attrName>
                                        </p:attrNameLst>
                                      </p:cBhvr>
                                      <p:tavLst>
                                        <p:tav tm="0">
                                          <p:val>
                                            <p:fltVal val="0"/>
                                          </p:val>
                                        </p:tav>
                                        <p:tav tm="100000">
                                          <p:val>
                                            <p:strVal val="#ppt_h"/>
                                          </p:val>
                                        </p:tav>
                                      </p:tavLst>
                                    </p:anim>
                                    <p:animEffect transition="in" filter="fade">
                                      <p:cBhvr>
                                        <p:cTn id="15" dur="500"/>
                                        <p:tgtEl>
                                          <p:spTgt spid="101"/>
                                        </p:tgtEl>
                                      </p:cBhvr>
                                    </p:animEffect>
                                  </p:childTnLst>
                                </p:cTn>
                              </p:par>
                              <p:par>
                                <p:cTn id="16" presetID="53" presetClass="entr" presetSubtype="16" fill="hold" nodeType="withEffect">
                                  <p:stCondLst>
                                    <p:cond delay="100"/>
                                  </p:stCondLst>
                                  <p:childTnLst>
                                    <p:set>
                                      <p:cBhvr>
                                        <p:cTn id="17" dur="1" fill="hold">
                                          <p:stCondLst>
                                            <p:cond delay="0"/>
                                          </p:stCondLst>
                                        </p:cTn>
                                        <p:tgtEl>
                                          <p:spTgt spid="107"/>
                                        </p:tgtEl>
                                        <p:attrNameLst>
                                          <p:attrName>style.visibility</p:attrName>
                                        </p:attrNameLst>
                                      </p:cBhvr>
                                      <p:to>
                                        <p:strVal val="visible"/>
                                      </p:to>
                                    </p:set>
                                    <p:anim calcmode="lin" valueType="num">
                                      <p:cBhvr>
                                        <p:cTn id="18" dur="500" fill="hold"/>
                                        <p:tgtEl>
                                          <p:spTgt spid="107"/>
                                        </p:tgtEl>
                                        <p:attrNameLst>
                                          <p:attrName>ppt_w</p:attrName>
                                        </p:attrNameLst>
                                      </p:cBhvr>
                                      <p:tavLst>
                                        <p:tav tm="0">
                                          <p:val>
                                            <p:fltVal val="0"/>
                                          </p:val>
                                        </p:tav>
                                        <p:tav tm="100000">
                                          <p:val>
                                            <p:strVal val="#ppt_w"/>
                                          </p:val>
                                        </p:tav>
                                      </p:tavLst>
                                    </p:anim>
                                    <p:anim calcmode="lin" valueType="num">
                                      <p:cBhvr>
                                        <p:cTn id="19" dur="500" fill="hold"/>
                                        <p:tgtEl>
                                          <p:spTgt spid="107"/>
                                        </p:tgtEl>
                                        <p:attrNameLst>
                                          <p:attrName>ppt_h</p:attrName>
                                        </p:attrNameLst>
                                      </p:cBhvr>
                                      <p:tavLst>
                                        <p:tav tm="0">
                                          <p:val>
                                            <p:fltVal val="0"/>
                                          </p:val>
                                        </p:tav>
                                        <p:tav tm="100000">
                                          <p:val>
                                            <p:strVal val="#ppt_h"/>
                                          </p:val>
                                        </p:tav>
                                      </p:tavLst>
                                    </p:anim>
                                    <p:animEffect transition="in" filter="fade">
                                      <p:cBhvr>
                                        <p:cTn id="20" dur="500"/>
                                        <p:tgtEl>
                                          <p:spTgt spid="107"/>
                                        </p:tgtEl>
                                      </p:cBhvr>
                                    </p:animEffect>
                                  </p:childTnLst>
                                </p:cTn>
                              </p:par>
                              <p:par>
                                <p:cTn id="21" presetID="53" presetClass="entr" presetSubtype="16" fill="hold"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p:cTn id="23" dur="500" fill="hold"/>
                                        <p:tgtEl>
                                          <p:spTgt spid="110"/>
                                        </p:tgtEl>
                                        <p:attrNameLst>
                                          <p:attrName>ppt_w</p:attrName>
                                        </p:attrNameLst>
                                      </p:cBhvr>
                                      <p:tavLst>
                                        <p:tav tm="0">
                                          <p:val>
                                            <p:fltVal val="0"/>
                                          </p:val>
                                        </p:tav>
                                        <p:tav tm="100000">
                                          <p:val>
                                            <p:strVal val="#ppt_w"/>
                                          </p:val>
                                        </p:tav>
                                      </p:tavLst>
                                    </p:anim>
                                    <p:anim calcmode="lin" valueType="num">
                                      <p:cBhvr>
                                        <p:cTn id="24" dur="500" fill="hold"/>
                                        <p:tgtEl>
                                          <p:spTgt spid="110"/>
                                        </p:tgtEl>
                                        <p:attrNameLst>
                                          <p:attrName>ppt_h</p:attrName>
                                        </p:attrNameLst>
                                      </p:cBhvr>
                                      <p:tavLst>
                                        <p:tav tm="0">
                                          <p:val>
                                            <p:fltVal val="0"/>
                                          </p:val>
                                        </p:tav>
                                        <p:tav tm="100000">
                                          <p:val>
                                            <p:strVal val="#ppt_h"/>
                                          </p:val>
                                        </p:tav>
                                      </p:tavLst>
                                    </p:anim>
                                    <p:animEffect transition="in" filter="fade">
                                      <p:cBhvr>
                                        <p:cTn id="25" dur="500"/>
                                        <p:tgtEl>
                                          <p:spTgt spid="110"/>
                                        </p:tgtEl>
                                      </p:cBhvr>
                                    </p:animEffect>
                                  </p:childTnLst>
                                </p:cTn>
                              </p:par>
                              <p:par>
                                <p:cTn id="26" presetID="53" presetClass="entr" presetSubtype="16" fill="hold" nodeType="withEffect">
                                  <p:stCondLst>
                                    <p:cond delay="300"/>
                                  </p:stCondLst>
                                  <p:childTnLst>
                                    <p:set>
                                      <p:cBhvr>
                                        <p:cTn id="27" dur="1" fill="hold">
                                          <p:stCondLst>
                                            <p:cond delay="0"/>
                                          </p:stCondLst>
                                        </p:cTn>
                                        <p:tgtEl>
                                          <p:spTgt spid="125"/>
                                        </p:tgtEl>
                                        <p:attrNameLst>
                                          <p:attrName>style.visibility</p:attrName>
                                        </p:attrNameLst>
                                      </p:cBhvr>
                                      <p:to>
                                        <p:strVal val="visible"/>
                                      </p:to>
                                    </p:set>
                                    <p:anim calcmode="lin" valueType="num">
                                      <p:cBhvr>
                                        <p:cTn id="28" dur="500" fill="hold"/>
                                        <p:tgtEl>
                                          <p:spTgt spid="125"/>
                                        </p:tgtEl>
                                        <p:attrNameLst>
                                          <p:attrName>ppt_w</p:attrName>
                                        </p:attrNameLst>
                                      </p:cBhvr>
                                      <p:tavLst>
                                        <p:tav tm="0">
                                          <p:val>
                                            <p:fltVal val="0"/>
                                          </p:val>
                                        </p:tav>
                                        <p:tav tm="100000">
                                          <p:val>
                                            <p:strVal val="#ppt_w"/>
                                          </p:val>
                                        </p:tav>
                                      </p:tavLst>
                                    </p:anim>
                                    <p:anim calcmode="lin" valueType="num">
                                      <p:cBhvr>
                                        <p:cTn id="29" dur="500" fill="hold"/>
                                        <p:tgtEl>
                                          <p:spTgt spid="125"/>
                                        </p:tgtEl>
                                        <p:attrNameLst>
                                          <p:attrName>ppt_h</p:attrName>
                                        </p:attrNameLst>
                                      </p:cBhvr>
                                      <p:tavLst>
                                        <p:tav tm="0">
                                          <p:val>
                                            <p:fltVal val="0"/>
                                          </p:val>
                                        </p:tav>
                                        <p:tav tm="100000">
                                          <p:val>
                                            <p:strVal val="#ppt_h"/>
                                          </p:val>
                                        </p:tav>
                                      </p:tavLst>
                                    </p:anim>
                                    <p:animEffect transition="in" filter="fade">
                                      <p:cBhvr>
                                        <p:cTn id="30" dur="500"/>
                                        <p:tgtEl>
                                          <p:spTgt spid="125"/>
                                        </p:tgtEl>
                                      </p:cBhvr>
                                    </p:animEffect>
                                  </p:childTnLst>
                                </p:cTn>
                              </p:par>
                              <p:par>
                                <p:cTn id="31" presetID="23" presetClass="entr" presetSubtype="528" fill="hold" nodeType="withEffect">
                                  <p:stCondLst>
                                    <p:cond delay="0"/>
                                  </p:stCondLst>
                                  <p:childTnLst>
                                    <p:set>
                                      <p:cBhvr>
                                        <p:cTn id="32" dur="1" fill="hold">
                                          <p:stCondLst>
                                            <p:cond delay="0"/>
                                          </p:stCondLst>
                                        </p:cTn>
                                        <p:tgtEl>
                                          <p:spTgt spid="70"/>
                                        </p:tgtEl>
                                        <p:attrNameLst>
                                          <p:attrName>style.visibility</p:attrName>
                                        </p:attrNameLst>
                                      </p:cBhvr>
                                      <p:to>
                                        <p:strVal val="visible"/>
                                      </p:to>
                                    </p:set>
                                    <p:anim calcmode="lin" valueType="num">
                                      <p:cBhvr>
                                        <p:cTn id="33" dur="1000" fill="hold"/>
                                        <p:tgtEl>
                                          <p:spTgt spid="70"/>
                                        </p:tgtEl>
                                        <p:attrNameLst>
                                          <p:attrName>ppt_w</p:attrName>
                                        </p:attrNameLst>
                                      </p:cBhvr>
                                      <p:tavLst>
                                        <p:tav tm="0">
                                          <p:val>
                                            <p:fltVal val="0"/>
                                          </p:val>
                                        </p:tav>
                                        <p:tav tm="100000">
                                          <p:val>
                                            <p:strVal val="#ppt_w"/>
                                          </p:val>
                                        </p:tav>
                                      </p:tavLst>
                                    </p:anim>
                                    <p:anim calcmode="lin" valueType="num">
                                      <p:cBhvr>
                                        <p:cTn id="34" dur="1000" fill="hold"/>
                                        <p:tgtEl>
                                          <p:spTgt spid="70"/>
                                        </p:tgtEl>
                                        <p:attrNameLst>
                                          <p:attrName>ppt_h</p:attrName>
                                        </p:attrNameLst>
                                      </p:cBhvr>
                                      <p:tavLst>
                                        <p:tav tm="0">
                                          <p:val>
                                            <p:fltVal val="0"/>
                                          </p:val>
                                        </p:tav>
                                        <p:tav tm="100000">
                                          <p:val>
                                            <p:strVal val="#ppt_h"/>
                                          </p:val>
                                        </p:tav>
                                      </p:tavLst>
                                    </p:anim>
                                    <p:anim calcmode="lin" valueType="num">
                                      <p:cBhvr>
                                        <p:cTn id="35" dur="1000" fill="hold"/>
                                        <p:tgtEl>
                                          <p:spTgt spid="70"/>
                                        </p:tgtEl>
                                        <p:attrNameLst>
                                          <p:attrName>ppt_x</p:attrName>
                                        </p:attrNameLst>
                                      </p:cBhvr>
                                      <p:tavLst>
                                        <p:tav tm="0">
                                          <p:val>
                                            <p:fltVal val="0.5"/>
                                          </p:val>
                                        </p:tav>
                                        <p:tav tm="100000">
                                          <p:val>
                                            <p:strVal val="#ppt_x"/>
                                          </p:val>
                                        </p:tav>
                                      </p:tavLst>
                                    </p:anim>
                                    <p:anim calcmode="lin" valueType="num">
                                      <p:cBhvr>
                                        <p:cTn id="36" dur="1000" fill="hold"/>
                                        <p:tgtEl>
                                          <p:spTgt spid="70"/>
                                        </p:tgtEl>
                                        <p:attrNameLst>
                                          <p:attrName>ppt_y</p:attrName>
                                        </p:attrNameLst>
                                      </p:cBhvr>
                                      <p:tavLst>
                                        <p:tav tm="0">
                                          <p:val>
                                            <p:fltVal val="0.5"/>
                                          </p:val>
                                        </p:tav>
                                        <p:tav tm="100000">
                                          <p:val>
                                            <p:strVal val="#ppt_y"/>
                                          </p:val>
                                        </p:tav>
                                      </p:tavLst>
                                    </p:anim>
                                  </p:childTnLst>
                                </p:cTn>
                              </p:par>
                              <p:par>
                                <p:cTn id="37" presetID="23" presetClass="entr" presetSubtype="528" fill="hold" nodeType="withEffect">
                                  <p:stCondLst>
                                    <p:cond delay="200"/>
                                  </p:stCondLst>
                                  <p:childTnLst>
                                    <p:set>
                                      <p:cBhvr>
                                        <p:cTn id="38" dur="1" fill="hold">
                                          <p:stCondLst>
                                            <p:cond delay="0"/>
                                          </p:stCondLst>
                                        </p:cTn>
                                        <p:tgtEl>
                                          <p:spTgt spid="73"/>
                                        </p:tgtEl>
                                        <p:attrNameLst>
                                          <p:attrName>style.visibility</p:attrName>
                                        </p:attrNameLst>
                                      </p:cBhvr>
                                      <p:to>
                                        <p:strVal val="visible"/>
                                      </p:to>
                                    </p:set>
                                    <p:anim calcmode="lin" valueType="num">
                                      <p:cBhvr>
                                        <p:cTn id="39" dur="1000" fill="hold"/>
                                        <p:tgtEl>
                                          <p:spTgt spid="73"/>
                                        </p:tgtEl>
                                        <p:attrNameLst>
                                          <p:attrName>ppt_w</p:attrName>
                                        </p:attrNameLst>
                                      </p:cBhvr>
                                      <p:tavLst>
                                        <p:tav tm="0">
                                          <p:val>
                                            <p:fltVal val="0"/>
                                          </p:val>
                                        </p:tav>
                                        <p:tav tm="100000">
                                          <p:val>
                                            <p:strVal val="#ppt_w"/>
                                          </p:val>
                                        </p:tav>
                                      </p:tavLst>
                                    </p:anim>
                                    <p:anim calcmode="lin" valueType="num">
                                      <p:cBhvr>
                                        <p:cTn id="40" dur="1000" fill="hold"/>
                                        <p:tgtEl>
                                          <p:spTgt spid="73"/>
                                        </p:tgtEl>
                                        <p:attrNameLst>
                                          <p:attrName>ppt_h</p:attrName>
                                        </p:attrNameLst>
                                      </p:cBhvr>
                                      <p:tavLst>
                                        <p:tav tm="0">
                                          <p:val>
                                            <p:fltVal val="0"/>
                                          </p:val>
                                        </p:tav>
                                        <p:tav tm="100000">
                                          <p:val>
                                            <p:strVal val="#ppt_h"/>
                                          </p:val>
                                        </p:tav>
                                      </p:tavLst>
                                    </p:anim>
                                    <p:anim calcmode="lin" valueType="num">
                                      <p:cBhvr>
                                        <p:cTn id="41" dur="1000" fill="hold"/>
                                        <p:tgtEl>
                                          <p:spTgt spid="73"/>
                                        </p:tgtEl>
                                        <p:attrNameLst>
                                          <p:attrName>ppt_x</p:attrName>
                                        </p:attrNameLst>
                                      </p:cBhvr>
                                      <p:tavLst>
                                        <p:tav tm="0">
                                          <p:val>
                                            <p:fltVal val="0.5"/>
                                          </p:val>
                                        </p:tav>
                                        <p:tav tm="100000">
                                          <p:val>
                                            <p:strVal val="#ppt_x"/>
                                          </p:val>
                                        </p:tav>
                                      </p:tavLst>
                                    </p:anim>
                                    <p:anim calcmode="lin" valueType="num">
                                      <p:cBhvr>
                                        <p:cTn id="42" dur="1000" fill="hold"/>
                                        <p:tgtEl>
                                          <p:spTgt spid="73"/>
                                        </p:tgtEl>
                                        <p:attrNameLst>
                                          <p:attrName>ppt_y</p:attrName>
                                        </p:attrNameLst>
                                      </p:cBhvr>
                                      <p:tavLst>
                                        <p:tav tm="0">
                                          <p:val>
                                            <p:fltVal val="0.5"/>
                                          </p:val>
                                        </p:tav>
                                        <p:tav tm="100000">
                                          <p:val>
                                            <p:strVal val="#ppt_y"/>
                                          </p:val>
                                        </p:tav>
                                      </p:tavLst>
                                    </p:anim>
                                  </p:childTnLst>
                                </p:cTn>
                              </p:par>
                              <p:par>
                                <p:cTn id="43" presetID="53" presetClass="entr" presetSubtype="16" fill="hold" nodeType="withEffect">
                                  <p:stCondLst>
                                    <p:cond delay="100"/>
                                  </p:stCondLst>
                                  <p:childTnLst>
                                    <p:set>
                                      <p:cBhvr>
                                        <p:cTn id="44" dur="1" fill="hold">
                                          <p:stCondLst>
                                            <p:cond delay="0"/>
                                          </p:stCondLst>
                                        </p:cTn>
                                        <p:tgtEl>
                                          <p:spTgt spid="122"/>
                                        </p:tgtEl>
                                        <p:attrNameLst>
                                          <p:attrName>style.visibility</p:attrName>
                                        </p:attrNameLst>
                                      </p:cBhvr>
                                      <p:to>
                                        <p:strVal val="visible"/>
                                      </p:to>
                                    </p:set>
                                    <p:anim calcmode="lin" valueType="num">
                                      <p:cBhvr>
                                        <p:cTn id="45" dur="500" fill="hold"/>
                                        <p:tgtEl>
                                          <p:spTgt spid="122"/>
                                        </p:tgtEl>
                                        <p:attrNameLst>
                                          <p:attrName>ppt_w</p:attrName>
                                        </p:attrNameLst>
                                      </p:cBhvr>
                                      <p:tavLst>
                                        <p:tav tm="0">
                                          <p:val>
                                            <p:fltVal val="0"/>
                                          </p:val>
                                        </p:tav>
                                        <p:tav tm="100000">
                                          <p:val>
                                            <p:strVal val="#ppt_w"/>
                                          </p:val>
                                        </p:tav>
                                      </p:tavLst>
                                    </p:anim>
                                    <p:anim calcmode="lin" valueType="num">
                                      <p:cBhvr>
                                        <p:cTn id="46" dur="500" fill="hold"/>
                                        <p:tgtEl>
                                          <p:spTgt spid="122"/>
                                        </p:tgtEl>
                                        <p:attrNameLst>
                                          <p:attrName>ppt_h</p:attrName>
                                        </p:attrNameLst>
                                      </p:cBhvr>
                                      <p:tavLst>
                                        <p:tav tm="0">
                                          <p:val>
                                            <p:fltVal val="0"/>
                                          </p:val>
                                        </p:tav>
                                        <p:tav tm="100000">
                                          <p:val>
                                            <p:strVal val="#ppt_h"/>
                                          </p:val>
                                        </p:tav>
                                      </p:tavLst>
                                    </p:anim>
                                    <p:animEffect transition="in" filter="fade">
                                      <p:cBhvr>
                                        <p:cTn id="47" dur="500"/>
                                        <p:tgtEl>
                                          <p:spTgt spid="122"/>
                                        </p:tgtEl>
                                      </p:cBhvr>
                                    </p:animEffect>
                                  </p:childTnLst>
                                </p:cTn>
                              </p:par>
                              <p:par>
                                <p:cTn id="48" presetID="53" presetClass="entr" presetSubtype="16" fill="hold" nodeType="withEffect">
                                  <p:stCondLst>
                                    <p:cond delay="500"/>
                                  </p:stCondLst>
                                  <p:childTnLst>
                                    <p:set>
                                      <p:cBhvr>
                                        <p:cTn id="49" dur="1" fill="hold">
                                          <p:stCondLst>
                                            <p:cond delay="0"/>
                                          </p:stCondLst>
                                        </p:cTn>
                                        <p:tgtEl>
                                          <p:spTgt spid="119"/>
                                        </p:tgtEl>
                                        <p:attrNameLst>
                                          <p:attrName>style.visibility</p:attrName>
                                        </p:attrNameLst>
                                      </p:cBhvr>
                                      <p:to>
                                        <p:strVal val="visible"/>
                                      </p:to>
                                    </p:set>
                                    <p:anim calcmode="lin" valueType="num">
                                      <p:cBhvr>
                                        <p:cTn id="50" dur="500" fill="hold"/>
                                        <p:tgtEl>
                                          <p:spTgt spid="119"/>
                                        </p:tgtEl>
                                        <p:attrNameLst>
                                          <p:attrName>ppt_w</p:attrName>
                                        </p:attrNameLst>
                                      </p:cBhvr>
                                      <p:tavLst>
                                        <p:tav tm="0">
                                          <p:val>
                                            <p:fltVal val="0"/>
                                          </p:val>
                                        </p:tav>
                                        <p:tav tm="100000">
                                          <p:val>
                                            <p:strVal val="#ppt_w"/>
                                          </p:val>
                                        </p:tav>
                                      </p:tavLst>
                                    </p:anim>
                                    <p:anim calcmode="lin" valueType="num">
                                      <p:cBhvr>
                                        <p:cTn id="51" dur="500" fill="hold"/>
                                        <p:tgtEl>
                                          <p:spTgt spid="119"/>
                                        </p:tgtEl>
                                        <p:attrNameLst>
                                          <p:attrName>ppt_h</p:attrName>
                                        </p:attrNameLst>
                                      </p:cBhvr>
                                      <p:tavLst>
                                        <p:tav tm="0">
                                          <p:val>
                                            <p:fltVal val="0"/>
                                          </p:val>
                                        </p:tav>
                                        <p:tav tm="100000">
                                          <p:val>
                                            <p:strVal val="#ppt_h"/>
                                          </p:val>
                                        </p:tav>
                                      </p:tavLst>
                                    </p:anim>
                                    <p:animEffect transition="in" filter="fade">
                                      <p:cBhvr>
                                        <p:cTn id="52" dur="500"/>
                                        <p:tgtEl>
                                          <p:spTgt spid="119"/>
                                        </p:tgtEl>
                                      </p:cBhvr>
                                    </p:animEffect>
                                  </p:childTnLst>
                                </p:cTn>
                              </p:par>
                              <p:par>
                                <p:cTn id="53" presetID="23" presetClass="entr" presetSubtype="528" fill="hold" nodeType="withEffect">
                                  <p:stCondLst>
                                    <p:cond delay="0"/>
                                  </p:stCondLst>
                                  <p:childTnLst>
                                    <p:set>
                                      <p:cBhvr>
                                        <p:cTn id="54" dur="1" fill="hold">
                                          <p:stCondLst>
                                            <p:cond delay="0"/>
                                          </p:stCondLst>
                                        </p:cTn>
                                        <p:tgtEl>
                                          <p:spTgt spid="78"/>
                                        </p:tgtEl>
                                        <p:attrNameLst>
                                          <p:attrName>style.visibility</p:attrName>
                                        </p:attrNameLst>
                                      </p:cBhvr>
                                      <p:to>
                                        <p:strVal val="visible"/>
                                      </p:to>
                                    </p:set>
                                    <p:anim calcmode="lin" valueType="num">
                                      <p:cBhvr>
                                        <p:cTn id="55" dur="1000" fill="hold"/>
                                        <p:tgtEl>
                                          <p:spTgt spid="78"/>
                                        </p:tgtEl>
                                        <p:attrNameLst>
                                          <p:attrName>ppt_w</p:attrName>
                                        </p:attrNameLst>
                                      </p:cBhvr>
                                      <p:tavLst>
                                        <p:tav tm="0">
                                          <p:val>
                                            <p:fltVal val="0"/>
                                          </p:val>
                                        </p:tav>
                                        <p:tav tm="100000">
                                          <p:val>
                                            <p:strVal val="#ppt_w"/>
                                          </p:val>
                                        </p:tav>
                                      </p:tavLst>
                                    </p:anim>
                                    <p:anim calcmode="lin" valueType="num">
                                      <p:cBhvr>
                                        <p:cTn id="56" dur="1000" fill="hold"/>
                                        <p:tgtEl>
                                          <p:spTgt spid="78"/>
                                        </p:tgtEl>
                                        <p:attrNameLst>
                                          <p:attrName>ppt_h</p:attrName>
                                        </p:attrNameLst>
                                      </p:cBhvr>
                                      <p:tavLst>
                                        <p:tav tm="0">
                                          <p:val>
                                            <p:fltVal val="0"/>
                                          </p:val>
                                        </p:tav>
                                        <p:tav tm="100000">
                                          <p:val>
                                            <p:strVal val="#ppt_h"/>
                                          </p:val>
                                        </p:tav>
                                      </p:tavLst>
                                    </p:anim>
                                    <p:anim calcmode="lin" valueType="num">
                                      <p:cBhvr>
                                        <p:cTn id="57" dur="1000" fill="hold"/>
                                        <p:tgtEl>
                                          <p:spTgt spid="78"/>
                                        </p:tgtEl>
                                        <p:attrNameLst>
                                          <p:attrName>ppt_x</p:attrName>
                                        </p:attrNameLst>
                                      </p:cBhvr>
                                      <p:tavLst>
                                        <p:tav tm="0">
                                          <p:val>
                                            <p:fltVal val="0.5"/>
                                          </p:val>
                                        </p:tav>
                                        <p:tav tm="100000">
                                          <p:val>
                                            <p:strVal val="#ppt_x"/>
                                          </p:val>
                                        </p:tav>
                                      </p:tavLst>
                                    </p:anim>
                                    <p:anim calcmode="lin" valueType="num">
                                      <p:cBhvr>
                                        <p:cTn id="58" dur="1000" fill="hold"/>
                                        <p:tgtEl>
                                          <p:spTgt spid="78"/>
                                        </p:tgtEl>
                                        <p:attrNameLst>
                                          <p:attrName>ppt_y</p:attrName>
                                        </p:attrNameLst>
                                      </p:cBhvr>
                                      <p:tavLst>
                                        <p:tav tm="0">
                                          <p:val>
                                            <p:fltVal val="0.5"/>
                                          </p:val>
                                        </p:tav>
                                        <p:tav tm="100000">
                                          <p:val>
                                            <p:strVal val="#ppt_y"/>
                                          </p:val>
                                        </p:tav>
                                      </p:tavLst>
                                    </p:anim>
                                  </p:childTnLst>
                                </p:cTn>
                              </p:par>
                              <p:par>
                                <p:cTn id="59" presetID="53" presetClass="entr" presetSubtype="16" fill="hold" nodeType="withEffect">
                                  <p:stCondLst>
                                    <p:cond delay="300"/>
                                  </p:stCondLst>
                                  <p:childTnLst>
                                    <p:set>
                                      <p:cBhvr>
                                        <p:cTn id="60" dur="1" fill="hold">
                                          <p:stCondLst>
                                            <p:cond delay="0"/>
                                          </p:stCondLst>
                                        </p:cTn>
                                        <p:tgtEl>
                                          <p:spTgt spid="131"/>
                                        </p:tgtEl>
                                        <p:attrNameLst>
                                          <p:attrName>style.visibility</p:attrName>
                                        </p:attrNameLst>
                                      </p:cBhvr>
                                      <p:to>
                                        <p:strVal val="visible"/>
                                      </p:to>
                                    </p:set>
                                    <p:anim calcmode="lin" valueType="num">
                                      <p:cBhvr>
                                        <p:cTn id="61" dur="500" fill="hold"/>
                                        <p:tgtEl>
                                          <p:spTgt spid="131"/>
                                        </p:tgtEl>
                                        <p:attrNameLst>
                                          <p:attrName>ppt_w</p:attrName>
                                        </p:attrNameLst>
                                      </p:cBhvr>
                                      <p:tavLst>
                                        <p:tav tm="0">
                                          <p:val>
                                            <p:fltVal val="0"/>
                                          </p:val>
                                        </p:tav>
                                        <p:tav tm="100000">
                                          <p:val>
                                            <p:strVal val="#ppt_w"/>
                                          </p:val>
                                        </p:tav>
                                      </p:tavLst>
                                    </p:anim>
                                    <p:anim calcmode="lin" valueType="num">
                                      <p:cBhvr>
                                        <p:cTn id="62" dur="500" fill="hold"/>
                                        <p:tgtEl>
                                          <p:spTgt spid="131"/>
                                        </p:tgtEl>
                                        <p:attrNameLst>
                                          <p:attrName>ppt_h</p:attrName>
                                        </p:attrNameLst>
                                      </p:cBhvr>
                                      <p:tavLst>
                                        <p:tav tm="0">
                                          <p:val>
                                            <p:fltVal val="0"/>
                                          </p:val>
                                        </p:tav>
                                        <p:tav tm="100000">
                                          <p:val>
                                            <p:strVal val="#ppt_h"/>
                                          </p:val>
                                        </p:tav>
                                      </p:tavLst>
                                    </p:anim>
                                    <p:animEffect transition="in" filter="fade">
                                      <p:cBhvr>
                                        <p:cTn id="63" dur="500"/>
                                        <p:tgtEl>
                                          <p:spTgt spid="131"/>
                                        </p:tgtEl>
                                      </p:cBhvr>
                                    </p:animEffect>
                                  </p:childTnLst>
                                </p:cTn>
                              </p:par>
                              <p:par>
                                <p:cTn id="64" presetID="53" presetClass="entr" presetSubtype="16" fill="hold" nodeType="withEffect">
                                  <p:stCondLst>
                                    <p:cond delay="400"/>
                                  </p:stCondLst>
                                  <p:childTnLst>
                                    <p:set>
                                      <p:cBhvr>
                                        <p:cTn id="65" dur="1" fill="hold">
                                          <p:stCondLst>
                                            <p:cond delay="0"/>
                                          </p:stCondLst>
                                        </p:cTn>
                                        <p:tgtEl>
                                          <p:spTgt spid="128"/>
                                        </p:tgtEl>
                                        <p:attrNameLst>
                                          <p:attrName>style.visibility</p:attrName>
                                        </p:attrNameLst>
                                      </p:cBhvr>
                                      <p:to>
                                        <p:strVal val="visible"/>
                                      </p:to>
                                    </p:set>
                                    <p:anim calcmode="lin" valueType="num">
                                      <p:cBhvr>
                                        <p:cTn id="66" dur="500" fill="hold"/>
                                        <p:tgtEl>
                                          <p:spTgt spid="128"/>
                                        </p:tgtEl>
                                        <p:attrNameLst>
                                          <p:attrName>ppt_w</p:attrName>
                                        </p:attrNameLst>
                                      </p:cBhvr>
                                      <p:tavLst>
                                        <p:tav tm="0">
                                          <p:val>
                                            <p:fltVal val="0"/>
                                          </p:val>
                                        </p:tav>
                                        <p:tav tm="100000">
                                          <p:val>
                                            <p:strVal val="#ppt_w"/>
                                          </p:val>
                                        </p:tav>
                                      </p:tavLst>
                                    </p:anim>
                                    <p:anim calcmode="lin" valueType="num">
                                      <p:cBhvr>
                                        <p:cTn id="67" dur="500" fill="hold"/>
                                        <p:tgtEl>
                                          <p:spTgt spid="128"/>
                                        </p:tgtEl>
                                        <p:attrNameLst>
                                          <p:attrName>ppt_h</p:attrName>
                                        </p:attrNameLst>
                                      </p:cBhvr>
                                      <p:tavLst>
                                        <p:tav tm="0">
                                          <p:val>
                                            <p:fltVal val="0"/>
                                          </p:val>
                                        </p:tav>
                                        <p:tav tm="100000">
                                          <p:val>
                                            <p:strVal val="#ppt_h"/>
                                          </p:val>
                                        </p:tav>
                                      </p:tavLst>
                                    </p:anim>
                                    <p:animEffect transition="in" filter="fade">
                                      <p:cBhvr>
                                        <p:cTn id="68" dur="500"/>
                                        <p:tgtEl>
                                          <p:spTgt spid="128"/>
                                        </p:tgtEl>
                                      </p:cBhvr>
                                    </p:animEffect>
                                  </p:childTnLst>
                                </p:cTn>
                              </p:par>
                              <p:par>
                                <p:cTn id="69" presetID="23" presetClass="entr" presetSubtype="528" fill="hold" nodeType="withEffect">
                                  <p:stCondLst>
                                    <p:cond delay="200"/>
                                  </p:stCondLst>
                                  <p:childTnLst>
                                    <p:set>
                                      <p:cBhvr>
                                        <p:cTn id="70" dur="1" fill="hold">
                                          <p:stCondLst>
                                            <p:cond delay="0"/>
                                          </p:stCondLst>
                                        </p:cTn>
                                        <p:tgtEl>
                                          <p:spTgt spid="83"/>
                                        </p:tgtEl>
                                        <p:attrNameLst>
                                          <p:attrName>style.visibility</p:attrName>
                                        </p:attrNameLst>
                                      </p:cBhvr>
                                      <p:to>
                                        <p:strVal val="visible"/>
                                      </p:to>
                                    </p:set>
                                    <p:anim calcmode="lin" valueType="num">
                                      <p:cBhvr>
                                        <p:cTn id="71" dur="600" fill="hold"/>
                                        <p:tgtEl>
                                          <p:spTgt spid="83"/>
                                        </p:tgtEl>
                                        <p:attrNameLst>
                                          <p:attrName>ppt_w</p:attrName>
                                        </p:attrNameLst>
                                      </p:cBhvr>
                                      <p:tavLst>
                                        <p:tav tm="0">
                                          <p:val>
                                            <p:fltVal val="0"/>
                                          </p:val>
                                        </p:tav>
                                        <p:tav tm="100000">
                                          <p:val>
                                            <p:strVal val="#ppt_w"/>
                                          </p:val>
                                        </p:tav>
                                      </p:tavLst>
                                    </p:anim>
                                    <p:anim calcmode="lin" valueType="num">
                                      <p:cBhvr>
                                        <p:cTn id="72" dur="600" fill="hold"/>
                                        <p:tgtEl>
                                          <p:spTgt spid="83"/>
                                        </p:tgtEl>
                                        <p:attrNameLst>
                                          <p:attrName>ppt_h</p:attrName>
                                        </p:attrNameLst>
                                      </p:cBhvr>
                                      <p:tavLst>
                                        <p:tav tm="0">
                                          <p:val>
                                            <p:fltVal val="0"/>
                                          </p:val>
                                        </p:tav>
                                        <p:tav tm="100000">
                                          <p:val>
                                            <p:strVal val="#ppt_h"/>
                                          </p:val>
                                        </p:tav>
                                      </p:tavLst>
                                    </p:anim>
                                    <p:anim calcmode="lin" valueType="num">
                                      <p:cBhvr>
                                        <p:cTn id="73" dur="600" fill="hold"/>
                                        <p:tgtEl>
                                          <p:spTgt spid="83"/>
                                        </p:tgtEl>
                                        <p:attrNameLst>
                                          <p:attrName>ppt_x</p:attrName>
                                        </p:attrNameLst>
                                      </p:cBhvr>
                                      <p:tavLst>
                                        <p:tav tm="0">
                                          <p:val>
                                            <p:fltVal val="0.5"/>
                                          </p:val>
                                        </p:tav>
                                        <p:tav tm="100000">
                                          <p:val>
                                            <p:strVal val="#ppt_x"/>
                                          </p:val>
                                        </p:tav>
                                      </p:tavLst>
                                    </p:anim>
                                    <p:anim calcmode="lin" valueType="num">
                                      <p:cBhvr>
                                        <p:cTn id="74" dur="600" fill="hold"/>
                                        <p:tgtEl>
                                          <p:spTgt spid="83"/>
                                        </p:tgtEl>
                                        <p:attrNameLst>
                                          <p:attrName>ppt_y</p:attrName>
                                        </p:attrNameLst>
                                      </p:cBhvr>
                                      <p:tavLst>
                                        <p:tav tm="0">
                                          <p:val>
                                            <p:fltVal val="0.5"/>
                                          </p:val>
                                        </p:tav>
                                        <p:tav tm="100000">
                                          <p:val>
                                            <p:strVal val="#ppt_y"/>
                                          </p:val>
                                        </p:tav>
                                      </p:tavLst>
                                    </p:anim>
                                  </p:childTnLst>
                                </p:cTn>
                              </p:par>
                              <p:par>
                                <p:cTn id="75" presetID="53" presetClass="entr" presetSubtype="16" fill="hold" nodeType="withEffect">
                                  <p:stCondLst>
                                    <p:cond delay="600"/>
                                  </p:stCondLst>
                                  <p:childTnLst>
                                    <p:set>
                                      <p:cBhvr>
                                        <p:cTn id="76" dur="1" fill="hold">
                                          <p:stCondLst>
                                            <p:cond delay="0"/>
                                          </p:stCondLst>
                                        </p:cTn>
                                        <p:tgtEl>
                                          <p:spTgt spid="116"/>
                                        </p:tgtEl>
                                        <p:attrNameLst>
                                          <p:attrName>style.visibility</p:attrName>
                                        </p:attrNameLst>
                                      </p:cBhvr>
                                      <p:to>
                                        <p:strVal val="visible"/>
                                      </p:to>
                                    </p:set>
                                    <p:anim calcmode="lin" valueType="num">
                                      <p:cBhvr>
                                        <p:cTn id="77" dur="500" fill="hold"/>
                                        <p:tgtEl>
                                          <p:spTgt spid="116"/>
                                        </p:tgtEl>
                                        <p:attrNameLst>
                                          <p:attrName>ppt_w</p:attrName>
                                        </p:attrNameLst>
                                      </p:cBhvr>
                                      <p:tavLst>
                                        <p:tav tm="0">
                                          <p:val>
                                            <p:fltVal val="0"/>
                                          </p:val>
                                        </p:tav>
                                        <p:tav tm="100000">
                                          <p:val>
                                            <p:strVal val="#ppt_w"/>
                                          </p:val>
                                        </p:tav>
                                      </p:tavLst>
                                    </p:anim>
                                    <p:anim calcmode="lin" valueType="num">
                                      <p:cBhvr>
                                        <p:cTn id="78" dur="500" fill="hold"/>
                                        <p:tgtEl>
                                          <p:spTgt spid="116"/>
                                        </p:tgtEl>
                                        <p:attrNameLst>
                                          <p:attrName>ppt_h</p:attrName>
                                        </p:attrNameLst>
                                      </p:cBhvr>
                                      <p:tavLst>
                                        <p:tav tm="0">
                                          <p:val>
                                            <p:fltVal val="0"/>
                                          </p:val>
                                        </p:tav>
                                        <p:tav tm="100000">
                                          <p:val>
                                            <p:strVal val="#ppt_h"/>
                                          </p:val>
                                        </p:tav>
                                      </p:tavLst>
                                    </p:anim>
                                    <p:animEffect transition="in" filter="fade">
                                      <p:cBhvr>
                                        <p:cTn id="79" dur="500"/>
                                        <p:tgtEl>
                                          <p:spTgt spid="116"/>
                                        </p:tgtEl>
                                      </p:cBhvr>
                                    </p:animEffect>
                                  </p:childTnLst>
                                </p:cTn>
                              </p:par>
                              <p:par>
                                <p:cTn id="80" presetID="23" presetClass="entr" presetSubtype="528" fill="hold" nodeType="withEffect">
                                  <p:stCondLst>
                                    <p:cond delay="0"/>
                                  </p:stCondLst>
                                  <p:childTnLst>
                                    <p:set>
                                      <p:cBhvr>
                                        <p:cTn id="81" dur="1" fill="hold">
                                          <p:stCondLst>
                                            <p:cond delay="0"/>
                                          </p:stCondLst>
                                        </p:cTn>
                                        <p:tgtEl>
                                          <p:spTgt spid="87"/>
                                        </p:tgtEl>
                                        <p:attrNameLst>
                                          <p:attrName>style.visibility</p:attrName>
                                        </p:attrNameLst>
                                      </p:cBhvr>
                                      <p:to>
                                        <p:strVal val="visible"/>
                                      </p:to>
                                    </p:set>
                                    <p:anim calcmode="lin" valueType="num">
                                      <p:cBhvr>
                                        <p:cTn id="82" dur="700" fill="hold"/>
                                        <p:tgtEl>
                                          <p:spTgt spid="87"/>
                                        </p:tgtEl>
                                        <p:attrNameLst>
                                          <p:attrName>ppt_w</p:attrName>
                                        </p:attrNameLst>
                                      </p:cBhvr>
                                      <p:tavLst>
                                        <p:tav tm="0">
                                          <p:val>
                                            <p:fltVal val="0"/>
                                          </p:val>
                                        </p:tav>
                                        <p:tav tm="100000">
                                          <p:val>
                                            <p:strVal val="#ppt_w"/>
                                          </p:val>
                                        </p:tav>
                                      </p:tavLst>
                                    </p:anim>
                                    <p:anim calcmode="lin" valueType="num">
                                      <p:cBhvr>
                                        <p:cTn id="83" dur="700" fill="hold"/>
                                        <p:tgtEl>
                                          <p:spTgt spid="87"/>
                                        </p:tgtEl>
                                        <p:attrNameLst>
                                          <p:attrName>ppt_h</p:attrName>
                                        </p:attrNameLst>
                                      </p:cBhvr>
                                      <p:tavLst>
                                        <p:tav tm="0">
                                          <p:val>
                                            <p:fltVal val="0"/>
                                          </p:val>
                                        </p:tav>
                                        <p:tav tm="100000">
                                          <p:val>
                                            <p:strVal val="#ppt_h"/>
                                          </p:val>
                                        </p:tav>
                                      </p:tavLst>
                                    </p:anim>
                                    <p:anim calcmode="lin" valueType="num">
                                      <p:cBhvr>
                                        <p:cTn id="84" dur="700" fill="hold"/>
                                        <p:tgtEl>
                                          <p:spTgt spid="87"/>
                                        </p:tgtEl>
                                        <p:attrNameLst>
                                          <p:attrName>ppt_x</p:attrName>
                                        </p:attrNameLst>
                                      </p:cBhvr>
                                      <p:tavLst>
                                        <p:tav tm="0">
                                          <p:val>
                                            <p:fltVal val="0.5"/>
                                          </p:val>
                                        </p:tav>
                                        <p:tav tm="100000">
                                          <p:val>
                                            <p:strVal val="#ppt_x"/>
                                          </p:val>
                                        </p:tav>
                                      </p:tavLst>
                                    </p:anim>
                                    <p:anim calcmode="lin" valueType="num">
                                      <p:cBhvr>
                                        <p:cTn id="85" dur="700" fill="hold"/>
                                        <p:tgtEl>
                                          <p:spTgt spid="87"/>
                                        </p:tgtEl>
                                        <p:attrNameLst>
                                          <p:attrName>ppt_y</p:attrName>
                                        </p:attrNameLst>
                                      </p:cBhvr>
                                      <p:tavLst>
                                        <p:tav tm="0">
                                          <p:val>
                                            <p:fltVal val="0.5"/>
                                          </p:val>
                                        </p:tav>
                                        <p:tav tm="100000">
                                          <p:val>
                                            <p:strVal val="#ppt_y"/>
                                          </p:val>
                                        </p:tav>
                                      </p:tavLst>
                                    </p:anim>
                                  </p:childTnLst>
                                </p:cTn>
                              </p:par>
                              <p:par>
                                <p:cTn id="86" presetID="53" presetClass="entr" presetSubtype="16" fill="hold" nodeType="withEffect">
                                  <p:stCondLst>
                                    <p:cond delay="400"/>
                                  </p:stCondLst>
                                  <p:childTnLst>
                                    <p:set>
                                      <p:cBhvr>
                                        <p:cTn id="87" dur="1" fill="hold">
                                          <p:stCondLst>
                                            <p:cond delay="0"/>
                                          </p:stCondLst>
                                        </p:cTn>
                                        <p:tgtEl>
                                          <p:spTgt spid="113"/>
                                        </p:tgtEl>
                                        <p:attrNameLst>
                                          <p:attrName>style.visibility</p:attrName>
                                        </p:attrNameLst>
                                      </p:cBhvr>
                                      <p:to>
                                        <p:strVal val="visible"/>
                                      </p:to>
                                    </p:set>
                                    <p:anim calcmode="lin" valueType="num">
                                      <p:cBhvr>
                                        <p:cTn id="88" dur="500" fill="hold"/>
                                        <p:tgtEl>
                                          <p:spTgt spid="113"/>
                                        </p:tgtEl>
                                        <p:attrNameLst>
                                          <p:attrName>ppt_w</p:attrName>
                                        </p:attrNameLst>
                                      </p:cBhvr>
                                      <p:tavLst>
                                        <p:tav tm="0">
                                          <p:val>
                                            <p:fltVal val="0"/>
                                          </p:val>
                                        </p:tav>
                                        <p:tav tm="100000">
                                          <p:val>
                                            <p:strVal val="#ppt_w"/>
                                          </p:val>
                                        </p:tav>
                                      </p:tavLst>
                                    </p:anim>
                                    <p:anim calcmode="lin" valueType="num">
                                      <p:cBhvr>
                                        <p:cTn id="89" dur="500" fill="hold"/>
                                        <p:tgtEl>
                                          <p:spTgt spid="113"/>
                                        </p:tgtEl>
                                        <p:attrNameLst>
                                          <p:attrName>ppt_h</p:attrName>
                                        </p:attrNameLst>
                                      </p:cBhvr>
                                      <p:tavLst>
                                        <p:tav tm="0">
                                          <p:val>
                                            <p:fltVal val="0"/>
                                          </p:val>
                                        </p:tav>
                                        <p:tav tm="100000">
                                          <p:val>
                                            <p:strVal val="#ppt_h"/>
                                          </p:val>
                                        </p:tav>
                                      </p:tavLst>
                                    </p:anim>
                                    <p:animEffect transition="in" filter="fade">
                                      <p:cBhvr>
                                        <p:cTn id="90" dur="500"/>
                                        <p:tgtEl>
                                          <p:spTgt spid="113"/>
                                        </p:tgtEl>
                                      </p:cBhvr>
                                    </p:animEffect>
                                  </p:childTnLst>
                                </p:cTn>
                              </p:par>
                            </p:childTnLst>
                          </p:cTn>
                        </p:par>
                        <p:par>
                          <p:cTn id="91" fill="hold">
                            <p:stCondLst>
                              <p:cond delay="800"/>
                            </p:stCondLst>
                            <p:childTnLst>
                              <p:par>
                                <p:cTn id="92" presetID="42" presetClass="entr" presetSubtype="0" fill="hold" nodeType="afterEffect">
                                  <p:stCondLst>
                                    <p:cond delay="0"/>
                                  </p:stCondLst>
                                  <p:childTnLst>
                                    <p:set>
                                      <p:cBhvr>
                                        <p:cTn id="93" dur="1" fill="hold">
                                          <p:stCondLst>
                                            <p:cond delay="0"/>
                                          </p:stCondLst>
                                        </p:cTn>
                                        <p:tgtEl>
                                          <p:spTgt spid="91"/>
                                        </p:tgtEl>
                                        <p:attrNameLst>
                                          <p:attrName>style.visibility</p:attrName>
                                        </p:attrNameLst>
                                      </p:cBhvr>
                                      <p:to>
                                        <p:strVal val="visible"/>
                                      </p:to>
                                    </p:set>
                                    <p:animEffect transition="in" filter="fade">
                                      <p:cBhvr>
                                        <p:cTn id="94" dur="1000"/>
                                        <p:tgtEl>
                                          <p:spTgt spid="91"/>
                                        </p:tgtEl>
                                      </p:cBhvr>
                                    </p:animEffect>
                                    <p:anim calcmode="lin" valueType="num">
                                      <p:cBhvr>
                                        <p:cTn id="95" dur="1000" fill="hold"/>
                                        <p:tgtEl>
                                          <p:spTgt spid="91"/>
                                        </p:tgtEl>
                                        <p:attrNameLst>
                                          <p:attrName>ppt_x</p:attrName>
                                        </p:attrNameLst>
                                      </p:cBhvr>
                                      <p:tavLst>
                                        <p:tav tm="0">
                                          <p:val>
                                            <p:strVal val="#ppt_x"/>
                                          </p:val>
                                        </p:tav>
                                        <p:tav tm="100000">
                                          <p:val>
                                            <p:strVal val="#ppt_x"/>
                                          </p:val>
                                        </p:tav>
                                      </p:tavLst>
                                    </p:anim>
                                    <p:anim calcmode="lin" valueType="num">
                                      <p:cBhvr>
                                        <p:cTn id="96" dur="1000" fill="hold"/>
                                        <p:tgtEl>
                                          <p:spTgt spid="91"/>
                                        </p:tgtEl>
                                        <p:attrNameLst>
                                          <p:attrName>ppt_y</p:attrName>
                                        </p:attrNameLst>
                                      </p:cBhvr>
                                      <p:tavLst>
                                        <p:tav tm="0">
                                          <p:val>
                                            <p:strVal val="#ppt_y+.1"/>
                                          </p:val>
                                        </p:tav>
                                        <p:tav tm="100000">
                                          <p:val>
                                            <p:strVal val="#ppt_y"/>
                                          </p:val>
                                        </p:tav>
                                      </p:tavLst>
                                    </p:anim>
                                  </p:childTnLst>
                                </p:cTn>
                              </p:par>
                              <p:par>
                                <p:cTn id="97" presetID="47" presetClass="entr" presetSubtype="0" fill="hold" grpId="0" nodeType="withEffect">
                                  <p:stCondLst>
                                    <p:cond delay="0"/>
                                  </p:stCondLst>
                                  <p:childTnLst>
                                    <p:set>
                                      <p:cBhvr>
                                        <p:cTn id="98" dur="1" fill="hold">
                                          <p:stCondLst>
                                            <p:cond delay="0"/>
                                          </p:stCondLst>
                                        </p:cTn>
                                        <p:tgtEl>
                                          <p:spTgt spid="98"/>
                                        </p:tgtEl>
                                        <p:attrNameLst>
                                          <p:attrName>style.visibility</p:attrName>
                                        </p:attrNameLst>
                                      </p:cBhvr>
                                      <p:to>
                                        <p:strVal val="visible"/>
                                      </p:to>
                                    </p:set>
                                    <p:animEffect transition="in" filter="fade">
                                      <p:cBhvr>
                                        <p:cTn id="99" dur="1000"/>
                                        <p:tgtEl>
                                          <p:spTgt spid="98"/>
                                        </p:tgtEl>
                                      </p:cBhvr>
                                    </p:animEffect>
                                    <p:anim calcmode="lin" valueType="num">
                                      <p:cBhvr>
                                        <p:cTn id="100" dur="1000" fill="hold"/>
                                        <p:tgtEl>
                                          <p:spTgt spid="98"/>
                                        </p:tgtEl>
                                        <p:attrNameLst>
                                          <p:attrName>ppt_x</p:attrName>
                                        </p:attrNameLst>
                                      </p:cBhvr>
                                      <p:tavLst>
                                        <p:tav tm="0">
                                          <p:val>
                                            <p:strVal val="#ppt_x"/>
                                          </p:val>
                                        </p:tav>
                                        <p:tav tm="100000">
                                          <p:val>
                                            <p:strVal val="#ppt_x"/>
                                          </p:val>
                                        </p:tav>
                                      </p:tavLst>
                                    </p:anim>
                                    <p:anim calcmode="lin" valueType="num">
                                      <p:cBhvr>
                                        <p:cTn id="101" dur="1000" fill="hold"/>
                                        <p:tgtEl>
                                          <p:spTgt spid="98"/>
                                        </p:tgtEl>
                                        <p:attrNameLst>
                                          <p:attrName>ppt_y</p:attrName>
                                        </p:attrNameLst>
                                      </p:cBhvr>
                                      <p:tavLst>
                                        <p:tav tm="0">
                                          <p:val>
                                            <p:strVal val="#ppt_y-.1"/>
                                          </p:val>
                                        </p:tav>
                                        <p:tav tm="100000">
                                          <p:val>
                                            <p:strVal val="#ppt_y"/>
                                          </p:val>
                                        </p:tav>
                                      </p:tavLst>
                                    </p:anim>
                                  </p:childTnLst>
                                </p:cTn>
                              </p:par>
                            </p:childTnLst>
                          </p:cTn>
                        </p:par>
                        <p:par>
                          <p:cTn id="102" fill="hold">
                            <p:stCondLst>
                              <p:cond delay="1800"/>
                            </p:stCondLst>
                            <p:childTnLst>
                              <p:par>
                                <p:cTn id="103" presetID="52" presetClass="entr" presetSubtype="0" fill="hold" grpId="0" nodeType="afterEffect">
                                  <p:stCondLst>
                                    <p:cond delay="0"/>
                                  </p:stCondLst>
                                  <p:childTnLst>
                                    <p:set>
                                      <p:cBhvr>
                                        <p:cTn id="104" dur="1" fill="hold">
                                          <p:stCondLst>
                                            <p:cond delay="0"/>
                                          </p:stCondLst>
                                        </p:cTn>
                                        <p:tgtEl>
                                          <p:spTgt spid="99"/>
                                        </p:tgtEl>
                                        <p:attrNameLst>
                                          <p:attrName>style.visibility</p:attrName>
                                        </p:attrNameLst>
                                      </p:cBhvr>
                                      <p:to>
                                        <p:strVal val="visible"/>
                                      </p:to>
                                    </p:set>
                                    <p:animScale>
                                      <p:cBhvr>
                                        <p:cTn id="105" dur="500" decel="50000" fill="hold">
                                          <p:stCondLst>
                                            <p:cond delay="0"/>
                                          </p:stCondLst>
                                        </p:cTn>
                                        <p:tgtEl>
                                          <p:spTgt spid="9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6" dur="500" decel="50000" fill="hold">
                                          <p:stCondLst>
                                            <p:cond delay="0"/>
                                          </p:stCondLst>
                                        </p:cTn>
                                        <p:tgtEl>
                                          <p:spTgt spid="99"/>
                                        </p:tgtEl>
                                        <p:attrNameLst>
                                          <p:attrName>ppt_x</p:attrName>
                                          <p:attrName>ppt_y</p:attrName>
                                        </p:attrNameLst>
                                      </p:cBhvr>
                                    </p:animMotion>
                                    <p:animEffect transition="in" filter="fade">
                                      <p:cBhvr>
                                        <p:cTn id="107" dur="500"/>
                                        <p:tgtEl>
                                          <p:spTgt spid="99"/>
                                        </p:tgtEl>
                                      </p:cBhvr>
                                    </p:animEffect>
                                  </p:childTnLst>
                                </p:cTn>
                              </p:par>
                            </p:childTnLst>
                          </p:cTn>
                        </p:par>
                        <p:par>
                          <p:cTn id="108" fill="hold">
                            <p:stCondLst>
                              <p:cond delay="2300"/>
                            </p:stCondLst>
                            <p:childTnLst>
                              <p:par>
                                <p:cTn id="109" presetID="16" presetClass="entr" presetSubtype="21" fill="hold" grpId="0" nodeType="afterEffect">
                                  <p:stCondLst>
                                    <p:cond delay="0"/>
                                  </p:stCondLst>
                                  <p:childTnLst>
                                    <p:set>
                                      <p:cBhvr>
                                        <p:cTn id="110" dur="1" fill="hold">
                                          <p:stCondLst>
                                            <p:cond delay="0"/>
                                          </p:stCondLst>
                                        </p:cTn>
                                        <p:tgtEl>
                                          <p:spTgt spid="100"/>
                                        </p:tgtEl>
                                        <p:attrNameLst>
                                          <p:attrName>style.visibility</p:attrName>
                                        </p:attrNameLst>
                                      </p:cBhvr>
                                      <p:to>
                                        <p:strVal val="visible"/>
                                      </p:to>
                                    </p:set>
                                    <p:animEffect transition="in" filter="barn(inVertical)">
                                      <p:cBhvr>
                                        <p:cTn id="111"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P spid="10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nvGrpSpPr>
        <p:grpSpPr>
          <a:xfrm rot="19800000">
            <a:off x="4507292" y="2149426"/>
            <a:ext cx="1436420" cy="1847311"/>
            <a:chOff x="3102484" y="1163896"/>
            <a:chExt cx="1077642" cy="1385911"/>
          </a:xfrm>
        </p:grpSpPr>
        <p:sp>
          <p:nvSpPr>
            <p:cNvPr id="54" name="椭圆 34"/>
            <p:cNvSpPr/>
            <p:nvPr/>
          </p:nvSpPr>
          <p:spPr>
            <a:xfrm rot="10094606">
              <a:off x="3102484" y="1163896"/>
              <a:ext cx="1077642" cy="138591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gradFill>
              <a:gsLst>
                <a:gs pos="100000">
                  <a:schemeClr val="tx2"/>
                </a:gs>
                <a:gs pos="0">
                  <a:schemeClr val="tx2">
                    <a:lumMod val="75000"/>
                  </a:schemeClr>
                </a:gs>
              </a:gsLst>
              <a:lin ang="5400000" scaled="0"/>
            </a:gra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rot="16200000">
              <a:off x="3123442" y="1198146"/>
              <a:ext cx="967866" cy="967866"/>
            </a:xfrm>
            <a:prstGeom prst="ellipse">
              <a:avLst/>
            </a:prstGeom>
            <a:gradFill>
              <a:gsLst>
                <a:gs pos="0">
                  <a:schemeClr val="tx2"/>
                </a:gs>
                <a:gs pos="100000">
                  <a:schemeClr val="tx2">
                    <a:lumMod val="75000"/>
                  </a:schemeClr>
                </a:gs>
              </a:gsLst>
              <a:lin ang="5400000" scaled="0"/>
            </a:gra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6" name="组合 55"/>
          <p:cNvGrpSpPr/>
          <p:nvPr/>
        </p:nvGrpSpPr>
        <p:grpSpPr>
          <a:xfrm rot="13301840">
            <a:off x="5923846" y="2144688"/>
            <a:ext cx="1415133" cy="1838579"/>
            <a:chOff x="4020870" y="2194485"/>
            <a:chExt cx="1102258" cy="1432090"/>
          </a:xfrm>
          <a:effectLst>
            <a:outerShdw blurRad="444500" dist="254000" dir="8100000" algn="tr" rotWithShape="0">
              <a:prstClr val="black">
                <a:alpha val="50000"/>
              </a:prstClr>
            </a:outerShdw>
          </a:effectLst>
        </p:grpSpPr>
        <p:sp>
          <p:nvSpPr>
            <p:cNvPr id="57"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8"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2" name="组合 61"/>
          <p:cNvGrpSpPr/>
          <p:nvPr/>
        </p:nvGrpSpPr>
        <p:grpSpPr>
          <a:xfrm rot="19800000" flipH="1" flipV="1">
            <a:off x="5902559" y="3682411"/>
            <a:ext cx="1436420" cy="1847311"/>
            <a:chOff x="3102484" y="1163896"/>
            <a:chExt cx="1077642" cy="1385911"/>
          </a:xfrm>
        </p:grpSpPr>
        <p:sp>
          <p:nvSpPr>
            <p:cNvPr id="63" name="椭圆 34"/>
            <p:cNvSpPr/>
            <p:nvPr/>
          </p:nvSpPr>
          <p:spPr>
            <a:xfrm rot="10094606">
              <a:off x="3102484" y="1163896"/>
              <a:ext cx="1077642" cy="138591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gradFill>
              <a:gsLst>
                <a:gs pos="100000">
                  <a:schemeClr val="accent1"/>
                </a:gs>
                <a:gs pos="0">
                  <a:schemeClr val="accent1">
                    <a:lumMod val="75000"/>
                  </a:schemeClr>
                </a:gs>
              </a:gsLst>
              <a:lin ang="5400000" scaled="0"/>
            </a:gra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rot="16200000">
              <a:off x="3123442" y="1198146"/>
              <a:ext cx="967866" cy="967866"/>
            </a:xfrm>
            <a:prstGeom prst="ellipse">
              <a:avLst/>
            </a:prstGeom>
            <a:gradFill>
              <a:gsLst>
                <a:gs pos="0">
                  <a:schemeClr val="accent1"/>
                </a:gs>
                <a:gs pos="100000">
                  <a:schemeClr val="accent1">
                    <a:lumMod val="75000"/>
                  </a:schemeClr>
                </a:gs>
              </a:gsLst>
              <a:lin ang="5400000" scaled="0"/>
            </a:gra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5" name="组合 64"/>
          <p:cNvGrpSpPr/>
          <p:nvPr/>
        </p:nvGrpSpPr>
        <p:grpSpPr>
          <a:xfrm rot="13301840" flipH="1" flipV="1">
            <a:off x="4507295" y="3677674"/>
            <a:ext cx="1415133" cy="1838579"/>
            <a:chOff x="4020870" y="2194485"/>
            <a:chExt cx="1102258" cy="1432090"/>
          </a:xfrm>
          <a:effectLst>
            <a:outerShdw blurRad="444500" dist="254000" dir="8100000" algn="tr" rotWithShape="0">
              <a:prstClr val="black">
                <a:alpha val="50000"/>
              </a:prstClr>
            </a:outerShdw>
          </a:effectLst>
        </p:grpSpPr>
        <p:sp>
          <p:nvSpPr>
            <p:cNvPr id="66"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7"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9" name="TextBox 9"/>
          <p:cNvSpPr txBox="1"/>
          <p:nvPr/>
        </p:nvSpPr>
        <p:spPr>
          <a:xfrm>
            <a:off x="4267757" y="2528579"/>
            <a:ext cx="1607052" cy="369218"/>
          </a:xfrm>
          <a:prstGeom prst="rect">
            <a:avLst/>
          </a:prstGeom>
          <a:noFill/>
          <a:effectLst/>
        </p:spPr>
        <p:txBody>
          <a:bodyPr wrap="square" lIns="121880" tIns="60940" rIns="121880" bIns="60940" rtlCol="0">
            <a:spAutoFit/>
          </a:bodyPr>
          <a:lstStyle/>
          <a:p>
            <a:pPr algn="ctr"/>
            <a:r>
              <a:rPr lang="zh-CN" altLang="en-US" sz="1600" dirty="0">
                <a:solidFill>
                  <a:schemeClr val="bg1"/>
                </a:solidFill>
                <a:latin typeface="微软雅黑" panose="020B0503020204020204" charset="-122"/>
                <a:ea typeface="微软雅黑" panose="020B0503020204020204" charset="-122"/>
              </a:rPr>
              <a:t>添加标题</a:t>
            </a:r>
            <a:endParaRPr lang="zh-CN" altLang="en-US" sz="1600" dirty="0">
              <a:solidFill>
                <a:schemeClr val="bg1"/>
              </a:solidFill>
              <a:latin typeface="微软雅黑" panose="020B0503020204020204" charset="-122"/>
              <a:ea typeface="微软雅黑" panose="020B0503020204020204" charset="-122"/>
            </a:endParaRPr>
          </a:p>
        </p:txBody>
      </p:sp>
      <p:sp>
        <p:nvSpPr>
          <p:cNvPr id="70" name="TextBox 9"/>
          <p:cNvSpPr txBox="1"/>
          <p:nvPr/>
        </p:nvSpPr>
        <p:spPr>
          <a:xfrm>
            <a:off x="4285811" y="2815071"/>
            <a:ext cx="1607052" cy="615363"/>
          </a:xfrm>
          <a:prstGeom prst="rect">
            <a:avLst/>
          </a:prstGeom>
          <a:noFill/>
          <a:effectLst/>
        </p:spPr>
        <p:txBody>
          <a:bodyPr wrap="square" lIns="121880" tIns="60940" rIns="121880" bIns="60940" rtlCol="0">
            <a:spAutoFit/>
          </a:bodyPr>
          <a:lstStyle/>
          <a:p>
            <a:pPr algn="ctr"/>
            <a:r>
              <a:rPr lang="en-US" altLang="zh-CN" sz="3200" dirty="0">
                <a:solidFill>
                  <a:schemeClr val="bg1"/>
                </a:solidFill>
                <a:latin typeface="Impact" panose="020B0806030902050204" pitchFamily="34" charset="0"/>
                <a:ea typeface="微软雅黑" panose="020B0503020204020204" charset="-122"/>
              </a:rPr>
              <a:t>45%</a:t>
            </a:r>
            <a:endParaRPr lang="zh-CN" altLang="en-US" sz="3200" dirty="0">
              <a:solidFill>
                <a:schemeClr val="bg1"/>
              </a:solidFill>
              <a:latin typeface="Impact" panose="020B0806030902050204" pitchFamily="34" charset="0"/>
              <a:ea typeface="微软雅黑" panose="020B0503020204020204" charset="-122"/>
            </a:endParaRPr>
          </a:p>
        </p:txBody>
      </p:sp>
      <p:sp>
        <p:nvSpPr>
          <p:cNvPr id="71" name="TextBox 9"/>
          <p:cNvSpPr txBox="1"/>
          <p:nvPr/>
        </p:nvSpPr>
        <p:spPr>
          <a:xfrm>
            <a:off x="5994432" y="2528579"/>
            <a:ext cx="1607052" cy="369218"/>
          </a:xfrm>
          <a:prstGeom prst="rect">
            <a:avLst/>
          </a:prstGeom>
          <a:noFill/>
          <a:effectLst/>
        </p:spPr>
        <p:txBody>
          <a:bodyPr wrap="square" lIns="121880" tIns="60940" rIns="121880" bIns="60940" rtlCol="0">
            <a:spAutoFit/>
          </a:bodyPr>
          <a:lstStyle/>
          <a:p>
            <a:pPr algn="ctr"/>
            <a:r>
              <a:rPr lang="zh-CN" altLang="en-US" sz="1600" dirty="0">
                <a:solidFill>
                  <a:schemeClr val="tx1">
                    <a:lumMod val="50000"/>
                    <a:lumOff val="50000"/>
                  </a:schemeClr>
                </a:solidFill>
                <a:latin typeface="微软雅黑" panose="020B0503020204020204" charset="-122"/>
                <a:ea typeface="微软雅黑" panose="020B0503020204020204" charset="-122"/>
              </a:rPr>
              <a:t>添加标题</a:t>
            </a:r>
            <a:endParaRPr lang="zh-CN" altLang="en-US" sz="1600" dirty="0">
              <a:solidFill>
                <a:schemeClr val="tx1">
                  <a:lumMod val="50000"/>
                  <a:lumOff val="50000"/>
                </a:schemeClr>
              </a:solidFill>
              <a:latin typeface="微软雅黑" panose="020B0503020204020204" charset="-122"/>
              <a:ea typeface="微软雅黑" panose="020B0503020204020204" charset="-122"/>
            </a:endParaRPr>
          </a:p>
        </p:txBody>
      </p:sp>
      <p:sp>
        <p:nvSpPr>
          <p:cNvPr id="72" name="TextBox 9"/>
          <p:cNvSpPr txBox="1"/>
          <p:nvPr/>
        </p:nvSpPr>
        <p:spPr>
          <a:xfrm>
            <a:off x="5984030" y="2740958"/>
            <a:ext cx="1607052" cy="615363"/>
          </a:xfrm>
          <a:prstGeom prst="rect">
            <a:avLst/>
          </a:prstGeom>
          <a:noFill/>
          <a:effectLst/>
        </p:spPr>
        <p:txBody>
          <a:bodyPr wrap="square" lIns="121880" tIns="60940" rIns="121880" bIns="60940" rtlCol="0">
            <a:spAutoFit/>
          </a:bodyPr>
          <a:lstStyle/>
          <a:p>
            <a:pPr algn="ctr"/>
            <a:r>
              <a:rPr lang="en-US" altLang="zh-CN" sz="3200" dirty="0">
                <a:solidFill>
                  <a:schemeClr val="tx1">
                    <a:lumMod val="50000"/>
                    <a:lumOff val="50000"/>
                  </a:schemeClr>
                </a:solidFill>
                <a:latin typeface="Impact" panose="020B0806030902050204" pitchFamily="34" charset="0"/>
                <a:ea typeface="微软雅黑" panose="020B0503020204020204" charset="-122"/>
              </a:rPr>
              <a:t>22%</a:t>
            </a:r>
            <a:endParaRPr lang="zh-CN" altLang="en-US" sz="3200" dirty="0">
              <a:solidFill>
                <a:schemeClr val="tx1">
                  <a:lumMod val="50000"/>
                  <a:lumOff val="50000"/>
                </a:schemeClr>
              </a:solidFill>
              <a:latin typeface="Impact" panose="020B0806030902050204" pitchFamily="34" charset="0"/>
              <a:ea typeface="微软雅黑" panose="020B0503020204020204" charset="-122"/>
            </a:endParaRPr>
          </a:p>
        </p:txBody>
      </p:sp>
      <p:sp>
        <p:nvSpPr>
          <p:cNvPr id="73" name="TextBox 9"/>
          <p:cNvSpPr txBox="1"/>
          <p:nvPr/>
        </p:nvSpPr>
        <p:spPr>
          <a:xfrm>
            <a:off x="6003155" y="4375656"/>
            <a:ext cx="1607052" cy="369218"/>
          </a:xfrm>
          <a:prstGeom prst="rect">
            <a:avLst/>
          </a:prstGeom>
          <a:noFill/>
          <a:effectLst/>
        </p:spPr>
        <p:txBody>
          <a:bodyPr wrap="square" lIns="121880" tIns="60940" rIns="121880" bIns="60940" rtlCol="0">
            <a:spAutoFit/>
          </a:bodyPr>
          <a:lstStyle/>
          <a:p>
            <a:pPr algn="ctr"/>
            <a:r>
              <a:rPr lang="zh-CN" altLang="en-US" sz="1600" dirty="0">
                <a:solidFill>
                  <a:schemeClr val="bg1"/>
                </a:solidFill>
                <a:latin typeface="微软雅黑" panose="020B0503020204020204" charset="-122"/>
                <a:ea typeface="微软雅黑" panose="020B0503020204020204" charset="-122"/>
              </a:rPr>
              <a:t>添加标题</a:t>
            </a:r>
            <a:endParaRPr lang="zh-CN" altLang="en-US" sz="1600" dirty="0">
              <a:solidFill>
                <a:schemeClr val="bg1"/>
              </a:solidFill>
              <a:latin typeface="微软雅黑" panose="020B0503020204020204" charset="-122"/>
              <a:ea typeface="微软雅黑" panose="020B0503020204020204" charset="-122"/>
            </a:endParaRPr>
          </a:p>
        </p:txBody>
      </p:sp>
      <p:sp>
        <p:nvSpPr>
          <p:cNvPr id="74" name="TextBox 9"/>
          <p:cNvSpPr txBox="1"/>
          <p:nvPr/>
        </p:nvSpPr>
        <p:spPr>
          <a:xfrm>
            <a:off x="6012486" y="4643307"/>
            <a:ext cx="1607052" cy="615363"/>
          </a:xfrm>
          <a:prstGeom prst="rect">
            <a:avLst/>
          </a:prstGeom>
          <a:noFill/>
          <a:effectLst/>
        </p:spPr>
        <p:txBody>
          <a:bodyPr wrap="square" lIns="121880" tIns="60940" rIns="121880" bIns="60940" rtlCol="0">
            <a:spAutoFit/>
          </a:bodyPr>
          <a:lstStyle/>
          <a:p>
            <a:pPr algn="ctr"/>
            <a:r>
              <a:rPr lang="en-US" altLang="zh-CN" sz="3200" dirty="0">
                <a:solidFill>
                  <a:schemeClr val="bg1"/>
                </a:solidFill>
                <a:latin typeface="Impact" panose="020B0806030902050204" pitchFamily="34" charset="0"/>
                <a:ea typeface="微软雅黑" panose="020B0503020204020204" charset="-122"/>
              </a:rPr>
              <a:t>19%</a:t>
            </a:r>
            <a:endParaRPr lang="zh-CN" altLang="en-US" sz="3200" dirty="0">
              <a:solidFill>
                <a:schemeClr val="bg1"/>
              </a:solidFill>
              <a:latin typeface="Impact" panose="020B0806030902050204" pitchFamily="34" charset="0"/>
              <a:ea typeface="微软雅黑" panose="020B0503020204020204" charset="-122"/>
            </a:endParaRPr>
          </a:p>
        </p:txBody>
      </p:sp>
      <p:sp>
        <p:nvSpPr>
          <p:cNvPr id="75" name="TextBox 9"/>
          <p:cNvSpPr txBox="1"/>
          <p:nvPr/>
        </p:nvSpPr>
        <p:spPr>
          <a:xfrm>
            <a:off x="4267757" y="4375656"/>
            <a:ext cx="1607052" cy="369218"/>
          </a:xfrm>
          <a:prstGeom prst="rect">
            <a:avLst/>
          </a:prstGeom>
          <a:noFill/>
          <a:effectLst/>
        </p:spPr>
        <p:txBody>
          <a:bodyPr wrap="square" lIns="121880" tIns="60940" rIns="121880" bIns="60940" rtlCol="0">
            <a:spAutoFit/>
          </a:bodyPr>
          <a:lstStyle/>
          <a:p>
            <a:pPr algn="ctr"/>
            <a:r>
              <a:rPr lang="zh-CN" altLang="en-US" sz="1600" dirty="0">
                <a:solidFill>
                  <a:schemeClr val="tx1">
                    <a:lumMod val="50000"/>
                    <a:lumOff val="50000"/>
                  </a:schemeClr>
                </a:solidFill>
                <a:latin typeface="微软雅黑" panose="020B0503020204020204" charset="-122"/>
                <a:ea typeface="微软雅黑" panose="020B0503020204020204" charset="-122"/>
              </a:rPr>
              <a:t>添加标题</a:t>
            </a:r>
            <a:endParaRPr lang="zh-CN" altLang="en-US" sz="1600" dirty="0">
              <a:solidFill>
                <a:schemeClr val="tx1">
                  <a:lumMod val="50000"/>
                  <a:lumOff val="50000"/>
                </a:schemeClr>
              </a:solidFill>
              <a:latin typeface="微软雅黑" panose="020B0503020204020204" charset="-122"/>
              <a:ea typeface="微软雅黑" panose="020B0503020204020204" charset="-122"/>
            </a:endParaRPr>
          </a:p>
        </p:txBody>
      </p:sp>
      <p:sp>
        <p:nvSpPr>
          <p:cNvPr id="76" name="TextBox 9"/>
          <p:cNvSpPr txBox="1"/>
          <p:nvPr/>
        </p:nvSpPr>
        <p:spPr>
          <a:xfrm>
            <a:off x="4267757" y="4643307"/>
            <a:ext cx="1607052" cy="615363"/>
          </a:xfrm>
          <a:prstGeom prst="rect">
            <a:avLst/>
          </a:prstGeom>
          <a:noFill/>
          <a:effectLst/>
        </p:spPr>
        <p:txBody>
          <a:bodyPr wrap="square" lIns="121880" tIns="60940" rIns="121880" bIns="60940" rtlCol="0">
            <a:spAutoFit/>
          </a:bodyPr>
          <a:lstStyle/>
          <a:p>
            <a:pPr algn="ctr"/>
            <a:r>
              <a:rPr lang="en-US" altLang="zh-CN" sz="3200" dirty="0">
                <a:solidFill>
                  <a:schemeClr val="tx1">
                    <a:lumMod val="50000"/>
                    <a:lumOff val="50000"/>
                  </a:schemeClr>
                </a:solidFill>
                <a:latin typeface="Impact" panose="020B0806030902050204" pitchFamily="34" charset="0"/>
                <a:ea typeface="微软雅黑" panose="020B0503020204020204" charset="-122"/>
              </a:rPr>
              <a:t>14%</a:t>
            </a:r>
            <a:endParaRPr lang="zh-CN" altLang="en-US" sz="3200" dirty="0">
              <a:solidFill>
                <a:schemeClr val="tx1">
                  <a:lumMod val="50000"/>
                  <a:lumOff val="50000"/>
                </a:schemeClr>
              </a:solidFill>
              <a:latin typeface="Impact" panose="020B0806030902050204" pitchFamily="34" charset="0"/>
              <a:ea typeface="微软雅黑" panose="020B0503020204020204" charset="-122"/>
            </a:endParaRPr>
          </a:p>
        </p:txBody>
      </p:sp>
      <p:sp>
        <p:nvSpPr>
          <p:cNvPr id="77" name="TextBox 76"/>
          <p:cNvSpPr txBox="1"/>
          <p:nvPr/>
        </p:nvSpPr>
        <p:spPr>
          <a:xfrm>
            <a:off x="814405" y="2168884"/>
            <a:ext cx="2648478" cy="1025605"/>
          </a:xfrm>
          <a:prstGeom prst="rect">
            <a:avLst/>
          </a:prstGeom>
          <a:noFill/>
        </p:spPr>
        <p:txBody>
          <a:bodyPr wrap="square" lIns="0" tIns="0" rIns="0" bIns="0" rtlCol="0">
            <a:spAutoFit/>
          </a:bodyPr>
          <a:lstStyle/>
          <a:p>
            <a:pPr defTabSz="1218565">
              <a:defRPr/>
            </a:pPr>
            <a:r>
              <a:rPr lang="zh-CN" altLang="en-US" sz="1300" kern="0" dirty="0">
                <a:solidFill>
                  <a:srgbClr val="000000">
                    <a:lumMod val="65000"/>
                    <a:lumOff val="35000"/>
                  </a:srgbClr>
                </a:solidFill>
                <a:latin typeface="微软雅黑" panose="020B0503020204020204" charset="-122"/>
                <a:ea typeface="微软雅黑" panose="020B0503020204020204" charset="-122"/>
              </a:rPr>
              <a:t>详写内容</a:t>
            </a:r>
            <a:r>
              <a:rPr lang="en-US" altLang="zh-CN" sz="1300" kern="0" dirty="0">
                <a:solidFill>
                  <a:srgbClr val="000000">
                    <a:lumMod val="65000"/>
                    <a:lumOff val="35000"/>
                  </a:srgbClr>
                </a:solidFill>
                <a:latin typeface="微软雅黑" panose="020B0503020204020204" charset="-122"/>
                <a:ea typeface="微软雅黑" panose="020B0503020204020204" charset="-122"/>
              </a:rPr>
              <a:t>……</a:t>
            </a:r>
            <a:endParaRPr lang="en-US" altLang="zh-CN" sz="1300" kern="0" dirty="0">
              <a:solidFill>
                <a:srgbClr val="000000">
                  <a:lumMod val="65000"/>
                  <a:lumOff val="35000"/>
                </a:srgbClr>
              </a:solidFill>
              <a:latin typeface="微软雅黑" panose="020B0503020204020204" charset="-122"/>
              <a:ea typeface="微软雅黑" panose="020B0503020204020204" charset="-122"/>
            </a:endParaRPr>
          </a:p>
          <a:p>
            <a:pPr defTabSz="1218565">
              <a:defRPr/>
            </a:pPr>
            <a:endParaRPr lang="en-US" altLang="zh-CN" sz="1300" kern="0" dirty="0">
              <a:solidFill>
                <a:srgbClr val="000000">
                  <a:lumMod val="65000"/>
                  <a:lumOff val="35000"/>
                </a:srgbClr>
              </a:solidFill>
              <a:latin typeface="微软雅黑" panose="020B0503020204020204" charset="-122"/>
              <a:ea typeface="微软雅黑" panose="020B0503020204020204" charset="-122"/>
            </a:endParaRPr>
          </a:p>
          <a:p>
            <a:pPr defTabSz="1218565">
              <a:defRPr/>
            </a:pPr>
            <a:r>
              <a:rPr lang="zh-CN" altLang="en-US" sz="1300" kern="0" dirty="0">
                <a:solidFill>
                  <a:srgbClr val="000000">
                    <a:lumMod val="65000"/>
                    <a:lumOff val="35000"/>
                  </a:srgbClr>
                </a:solidFill>
                <a:latin typeface="微软雅黑" panose="020B0503020204020204" charset="-122"/>
                <a:ea typeface="微软雅黑" panose="020B0503020204020204" charset="-122"/>
              </a:rPr>
              <a:t>点击输入本栏的具体文字，简明扼要的说明分项内容，此为概念图解，请根据您的具体内容酌情修改</a:t>
            </a:r>
            <a:endParaRPr lang="en-US" altLang="zh-CN" sz="1300" kern="0" dirty="0">
              <a:solidFill>
                <a:srgbClr val="000000">
                  <a:lumMod val="65000"/>
                  <a:lumOff val="35000"/>
                </a:srgbClr>
              </a:solidFill>
              <a:latin typeface="微软雅黑" panose="020B0503020204020204" charset="-122"/>
              <a:ea typeface="微软雅黑" panose="020B0503020204020204" charset="-122"/>
            </a:endParaRPr>
          </a:p>
        </p:txBody>
      </p:sp>
      <p:sp>
        <p:nvSpPr>
          <p:cNvPr id="78" name="TextBox 77"/>
          <p:cNvSpPr txBox="1"/>
          <p:nvPr/>
        </p:nvSpPr>
        <p:spPr>
          <a:xfrm>
            <a:off x="8383922" y="2168884"/>
            <a:ext cx="2648479" cy="1025605"/>
          </a:xfrm>
          <a:prstGeom prst="rect">
            <a:avLst/>
          </a:prstGeom>
          <a:noFill/>
        </p:spPr>
        <p:txBody>
          <a:bodyPr wrap="square" lIns="0" tIns="0" rIns="0" bIns="0" rtlCol="0">
            <a:spAutoFit/>
          </a:bodyPr>
          <a:lstStyle/>
          <a:p>
            <a:pPr defTabSz="1218565">
              <a:defRPr/>
            </a:pPr>
            <a:r>
              <a:rPr lang="zh-CN" altLang="en-US" sz="1300" kern="0" dirty="0">
                <a:solidFill>
                  <a:srgbClr val="000000">
                    <a:lumMod val="65000"/>
                    <a:lumOff val="35000"/>
                  </a:srgbClr>
                </a:solidFill>
                <a:latin typeface="微软雅黑" panose="020B0503020204020204" charset="-122"/>
                <a:ea typeface="微软雅黑" panose="020B0503020204020204" charset="-122"/>
              </a:rPr>
              <a:t>详写内容</a:t>
            </a:r>
            <a:r>
              <a:rPr lang="en-US" altLang="zh-CN" sz="1300" kern="0" dirty="0">
                <a:solidFill>
                  <a:srgbClr val="000000">
                    <a:lumMod val="65000"/>
                    <a:lumOff val="35000"/>
                  </a:srgbClr>
                </a:solidFill>
                <a:latin typeface="微软雅黑" panose="020B0503020204020204" charset="-122"/>
                <a:ea typeface="微软雅黑" panose="020B0503020204020204" charset="-122"/>
              </a:rPr>
              <a:t>……</a:t>
            </a:r>
            <a:endParaRPr lang="en-US" altLang="zh-CN" sz="1300" kern="0" dirty="0">
              <a:solidFill>
                <a:srgbClr val="000000">
                  <a:lumMod val="65000"/>
                  <a:lumOff val="35000"/>
                </a:srgbClr>
              </a:solidFill>
              <a:latin typeface="微软雅黑" panose="020B0503020204020204" charset="-122"/>
              <a:ea typeface="微软雅黑" panose="020B0503020204020204" charset="-122"/>
            </a:endParaRPr>
          </a:p>
          <a:p>
            <a:pPr defTabSz="1218565">
              <a:defRPr/>
            </a:pPr>
            <a:endParaRPr lang="en-US" altLang="zh-CN" sz="1300" kern="0" dirty="0">
              <a:solidFill>
                <a:srgbClr val="000000">
                  <a:lumMod val="65000"/>
                  <a:lumOff val="35000"/>
                </a:srgbClr>
              </a:solidFill>
              <a:latin typeface="微软雅黑" panose="020B0503020204020204" charset="-122"/>
              <a:ea typeface="微软雅黑" panose="020B0503020204020204" charset="-122"/>
            </a:endParaRPr>
          </a:p>
          <a:p>
            <a:pPr defTabSz="1218565">
              <a:defRPr/>
            </a:pPr>
            <a:r>
              <a:rPr lang="zh-CN" altLang="en-US" sz="1300" kern="0" dirty="0">
                <a:solidFill>
                  <a:srgbClr val="000000">
                    <a:lumMod val="65000"/>
                    <a:lumOff val="35000"/>
                  </a:srgbClr>
                </a:solidFill>
                <a:latin typeface="微软雅黑" panose="020B0503020204020204" charset="-122"/>
                <a:ea typeface="微软雅黑" panose="020B0503020204020204" charset="-122"/>
              </a:rPr>
              <a:t>点击输入本栏的具体文字，简明扼要的说明分项内容，此为概念图解，请根据您的具体内容酌情修改</a:t>
            </a:r>
            <a:endParaRPr lang="en-US" altLang="zh-CN" sz="1300" kern="0" dirty="0">
              <a:solidFill>
                <a:srgbClr val="000000">
                  <a:lumMod val="65000"/>
                  <a:lumOff val="35000"/>
                </a:srgbClr>
              </a:solidFill>
              <a:latin typeface="微软雅黑" panose="020B0503020204020204" charset="-122"/>
              <a:ea typeface="微软雅黑" panose="020B0503020204020204" charset="-122"/>
            </a:endParaRPr>
          </a:p>
        </p:txBody>
      </p:sp>
      <p:sp>
        <p:nvSpPr>
          <p:cNvPr id="79" name="TextBox 78"/>
          <p:cNvSpPr txBox="1"/>
          <p:nvPr/>
        </p:nvSpPr>
        <p:spPr>
          <a:xfrm>
            <a:off x="8383921" y="4150991"/>
            <a:ext cx="2648478" cy="1025605"/>
          </a:xfrm>
          <a:prstGeom prst="rect">
            <a:avLst/>
          </a:prstGeom>
          <a:noFill/>
        </p:spPr>
        <p:txBody>
          <a:bodyPr wrap="square" lIns="0" tIns="0" rIns="0" bIns="0" rtlCol="0">
            <a:spAutoFit/>
          </a:bodyPr>
          <a:lstStyle/>
          <a:p>
            <a:pPr defTabSz="1218565">
              <a:defRPr/>
            </a:pPr>
            <a:r>
              <a:rPr lang="zh-CN" altLang="en-US" sz="1300" kern="0" dirty="0">
                <a:solidFill>
                  <a:srgbClr val="000000">
                    <a:lumMod val="65000"/>
                    <a:lumOff val="35000"/>
                  </a:srgbClr>
                </a:solidFill>
                <a:latin typeface="微软雅黑" panose="020B0503020204020204" charset="-122"/>
                <a:ea typeface="微软雅黑" panose="020B0503020204020204" charset="-122"/>
              </a:rPr>
              <a:t>详写内容</a:t>
            </a:r>
            <a:r>
              <a:rPr lang="en-US" altLang="zh-CN" sz="1300" kern="0" dirty="0">
                <a:solidFill>
                  <a:srgbClr val="000000">
                    <a:lumMod val="65000"/>
                    <a:lumOff val="35000"/>
                  </a:srgbClr>
                </a:solidFill>
                <a:latin typeface="微软雅黑" panose="020B0503020204020204" charset="-122"/>
                <a:ea typeface="微软雅黑" panose="020B0503020204020204" charset="-122"/>
              </a:rPr>
              <a:t>……</a:t>
            </a:r>
            <a:endParaRPr lang="en-US" altLang="zh-CN" sz="1300" kern="0" dirty="0">
              <a:solidFill>
                <a:srgbClr val="000000">
                  <a:lumMod val="65000"/>
                  <a:lumOff val="35000"/>
                </a:srgbClr>
              </a:solidFill>
              <a:latin typeface="微软雅黑" panose="020B0503020204020204" charset="-122"/>
              <a:ea typeface="微软雅黑" panose="020B0503020204020204" charset="-122"/>
            </a:endParaRPr>
          </a:p>
          <a:p>
            <a:pPr defTabSz="1218565">
              <a:defRPr/>
            </a:pPr>
            <a:endParaRPr lang="en-US" altLang="zh-CN" sz="1300" kern="0" dirty="0">
              <a:solidFill>
                <a:srgbClr val="000000">
                  <a:lumMod val="65000"/>
                  <a:lumOff val="35000"/>
                </a:srgbClr>
              </a:solidFill>
              <a:latin typeface="微软雅黑" panose="020B0503020204020204" charset="-122"/>
              <a:ea typeface="微软雅黑" panose="020B0503020204020204" charset="-122"/>
            </a:endParaRPr>
          </a:p>
          <a:p>
            <a:pPr defTabSz="1218565">
              <a:defRPr/>
            </a:pPr>
            <a:r>
              <a:rPr lang="zh-CN" altLang="en-US" sz="1300" kern="0" dirty="0">
                <a:solidFill>
                  <a:srgbClr val="000000">
                    <a:lumMod val="65000"/>
                    <a:lumOff val="35000"/>
                  </a:srgbClr>
                </a:solidFill>
                <a:latin typeface="微软雅黑" panose="020B0503020204020204" charset="-122"/>
                <a:ea typeface="微软雅黑" panose="020B0503020204020204" charset="-122"/>
              </a:rPr>
              <a:t>点击输入本栏的具体文字，简明扼要的说明分项内容，此为概念图解，请根据您的具体内容酌情修改</a:t>
            </a:r>
            <a:endParaRPr lang="en-US" altLang="zh-CN" sz="1300" kern="0" dirty="0">
              <a:solidFill>
                <a:srgbClr val="000000">
                  <a:lumMod val="65000"/>
                  <a:lumOff val="35000"/>
                </a:srgbClr>
              </a:solidFill>
              <a:latin typeface="微软雅黑" panose="020B0503020204020204" charset="-122"/>
              <a:ea typeface="微软雅黑" panose="020B0503020204020204" charset="-122"/>
            </a:endParaRPr>
          </a:p>
        </p:txBody>
      </p:sp>
      <p:sp>
        <p:nvSpPr>
          <p:cNvPr id="80" name="TextBox 79"/>
          <p:cNvSpPr txBox="1"/>
          <p:nvPr/>
        </p:nvSpPr>
        <p:spPr>
          <a:xfrm>
            <a:off x="814405" y="4150991"/>
            <a:ext cx="2648478" cy="1025605"/>
          </a:xfrm>
          <a:prstGeom prst="rect">
            <a:avLst/>
          </a:prstGeom>
          <a:noFill/>
        </p:spPr>
        <p:txBody>
          <a:bodyPr wrap="square" lIns="0" tIns="0" rIns="0" bIns="0" rtlCol="0">
            <a:spAutoFit/>
          </a:bodyPr>
          <a:lstStyle/>
          <a:p>
            <a:pPr defTabSz="1218565">
              <a:defRPr/>
            </a:pPr>
            <a:r>
              <a:rPr lang="zh-CN" altLang="en-US" sz="1300" kern="0" dirty="0">
                <a:solidFill>
                  <a:srgbClr val="000000">
                    <a:lumMod val="65000"/>
                    <a:lumOff val="35000"/>
                  </a:srgbClr>
                </a:solidFill>
                <a:latin typeface="微软雅黑" panose="020B0503020204020204" charset="-122"/>
                <a:ea typeface="微软雅黑" panose="020B0503020204020204" charset="-122"/>
              </a:rPr>
              <a:t>详写内容</a:t>
            </a:r>
            <a:r>
              <a:rPr lang="en-US" altLang="zh-CN" sz="1300" kern="0" dirty="0">
                <a:solidFill>
                  <a:srgbClr val="000000">
                    <a:lumMod val="65000"/>
                    <a:lumOff val="35000"/>
                  </a:srgbClr>
                </a:solidFill>
                <a:latin typeface="微软雅黑" panose="020B0503020204020204" charset="-122"/>
                <a:ea typeface="微软雅黑" panose="020B0503020204020204" charset="-122"/>
              </a:rPr>
              <a:t>……</a:t>
            </a:r>
            <a:endParaRPr lang="en-US" altLang="zh-CN" sz="1300" kern="0" dirty="0">
              <a:solidFill>
                <a:srgbClr val="000000">
                  <a:lumMod val="65000"/>
                  <a:lumOff val="35000"/>
                </a:srgbClr>
              </a:solidFill>
              <a:latin typeface="微软雅黑" panose="020B0503020204020204" charset="-122"/>
              <a:ea typeface="微软雅黑" panose="020B0503020204020204" charset="-122"/>
            </a:endParaRPr>
          </a:p>
          <a:p>
            <a:pPr defTabSz="1218565">
              <a:defRPr/>
            </a:pPr>
            <a:endParaRPr lang="en-US" altLang="zh-CN" sz="1300" kern="0" dirty="0">
              <a:solidFill>
                <a:srgbClr val="000000">
                  <a:lumMod val="65000"/>
                  <a:lumOff val="35000"/>
                </a:srgbClr>
              </a:solidFill>
              <a:latin typeface="微软雅黑" panose="020B0503020204020204" charset="-122"/>
              <a:ea typeface="微软雅黑" panose="020B0503020204020204" charset="-122"/>
            </a:endParaRPr>
          </a:p>
          <a:p>
            <a:pPr defTabSz="1218565">
              <a:defRPr/>
            </a:pPr>
            <a:r>
              <a:rPr lang="zh-CN" altLang="en-US" sz="1300" kern="0" dirty="0">
                <a:solidFill>
                  <a:srgbClr val="000000">
                    <a:lumMod val="65000"/>
                    <a:lumOff val="35000"/>
                  </a:srgbClr>
                </a:solidFill>
                <a:latin typeface="微软雅黑" panose="020B0503020204020204" charset="-122"/>
                <a:ea typeface="微软雅黑" panose="020B0503020204020204" charset="-122"/>
              </a:rPr>
              <a:t>点击输入本栏的具体文字，简明扼要的说明分项内容，此为概念图解，请根据您的具体内容酌情修改</a:t>
            </a:r>
            <a:endParaRPr lang="en-US" altLang="zh-CN" sz="1300" kern="0" dirty="0">
              <a:solidFill>
                <a:srgbClr val="000000">
                  <a:lumMod val="65000"/>
                  <a:lumOff val="35000"/>
                </a:srgbClr>
              </a:solidFill>
              <a:latin typeface="微软雅黑" panose="020B0503020204020204" charset="-122"/>
              <a:ea typeface="微软雅黑" panose="020B050302020402020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14:presetBounceEnd="52000">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14:bounceEnd="52000">
                                          <p:cBhvr additive="base">
                                            <p:cTn id="7" dur="500" fill="hold"/>
                                            <p:tgtEl>
                                              <p:spTgt spid="56"/>
                                            </p:tgtEl>
                                            <p:attrNameLst>
                                              <p:attrName>ppt_x</p:attrName>
                                            </p:attrNameLst>
                                          </p:cBhvr>
                                          <p:tavLst>
                                            <p:tav tm="0">
                                              <p:val>
                                                <p:strVal val="1+#ppt_w/2"/>
                                              </p:val>
                                            </p:tav>
                                            <p:tav tm="100000">
                                              <p:val>
                                                <p:strVal val="#ppt_x"/>
                                              </p:val>
                                            </p:tav>
                                          </p:tavLst>
                                        </p:anim>
                                        <p:anim calcmode="lin" valueType="num" p14:bounceEnd="52000">
                                          <p:cBhvr additive="base">
                                            <p:cTn id="8" dur="500" fill="hold"/>
                                            <p:tgtEl>
                                              <p:spTgt spid="56"/>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2000">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14:bounceEnd="52000">
                                          <p:cBhvr additive="base">
                                            <p:cTn id="11" dur="500" fill="hold"/>
                                            <p:tgtEl>
                                              <p:spTgt spid="53"/>
                                            </p:tgtEl>
                                            <p:attrNameLst>
                                              <p:attrName>ppt_x</p:attrName>
                                            </p:attrNameLst>
                                          </p:cBhvr>
                                          <p:tavLst>
                                            <p:tav tm="0">
                                              <p:val>
                                                <p:strVal val="0-#ppt_w/2"/>
                                              </p:val>
                                            </p:tav>
                                            <p:tav tm="100000">
                                              <p:val>
                                                <p:strVal val="#ppt_x"/>
                                              </p:val>
                                            </p:tav>
                                          </p:tavLst>
                                        </p:anim>
                                        <p:anim calcmode="lin" valueType="num" p14:bounceEnd="52000">
                                          <p:cBhvr additive="base">
                                            <p:cTn id="12" dur="500" fill="hold"/>
                                            <p:tgtEl>
                                              <p:spTgt spid="53"/>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14:presetBounceEnd="52000">
                                      <p:stCondLst>
                                        <p:cond delay="0"/>
                                      </p:stCondLst>
                                      <p:childTnLst>
                                        <p:set>
                                          <p:cBhvr>
                                            <p:cTn id="14" dur="1" fill="hold">
                                              <p:stCondLst>
                                                <p:cond delay="0"/>
                                              </p:stCondLst>
                                            </p:cTn>
                                            <p:tgtEl>
                                              <p:spTgt spid="65"/>
                                            </p:tgtEl>
                                            <p:attrNameLst>
                                              <p:attrName>style.visibility</p:attrName>
                                            </p:attrNameLst>
                                          </p:cBhvr>
                                          <p:to>
                                            <p:strVal val="visible"/>
                                          </p:to>
                                        </p:set>
                                        <p:anim calcmode="lin" valueType="num" p14:bounceEnd="52000">
                                          <p:cBhvr additive="base">
                                            <p:cTn id="15" dur="500" fill="hold"/>
                                            <p:tgtEl>
                                              <p:spTgt spid="65"/>
                                            </p:tgtEl>
                                            <p:attrNameLst>
                                              <p:attrName>ppt_x</p:attrName>
                                            </p:attrNameLst>
                                          </p:cBhvr>
                                          <p:tavLst>
                                            <p:tav tm="0">
                                              <p:val>
                                                <p:strVal val="0-#ppt_w/2"/>
                                              </p:val>
                                            </p:tav>
                                            <p:tav tm="100000">
                                              <p:val>
                                                <p:strVal val="#ppt_x"/>
                                              </p:val>
                                            </p:tav>
                                          </p:tavLst>
                                        </p:anim>
                                        <p:anim calcmode="lin" valueType="num" p14:bounceEnd="52000">
                                          <p:cBhvr additive="base">
                                            <p:cTn id="16" dur="500" fill="hold"/>
                                            <p:tgtEl>
                                              <p:spTgt spid="65"/>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14:presetBounceEnd="52000">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14:bounceEnd="52000">
                                          <p:cBhvr additive="base">
                                            <p:cTn id="19" dur="500" fill="hold"/>
                                            <p:tgtEl>
                                              <p:spTgt spid="62"/>
                                            </p:tgtEl>
                                            <p:attrNameLst>
                                              <p:attrName>ppt_x</p:attrName>
                                            </p:attrNameLst>
                                          </p:cBhvr>
                                          <p:tavLst>
                                            <p:tav tm="0">
                                              <p:val>
                                                <p:strVal val="1+#ppt_w/2"/>
                                              </p:val>
                                            </p:tav>
                                            <p:tav tm="100000">
                                              <p:val>
                                                <p:strVal val="#ppt_x"/>
                                              </p:val>
                                            </p:tav>
                                          </p:tavLst>
                                        </p:anim>
                                        <p:anim calcmode="lin" valueType="num" p14:bounceEnd="52000">
                                          <p:cBhvr additive="base">
                                            <p:cTn id="20" dur="500" fill="hold"/>
                                            <p:tgtEl>
                                              <p:spTgt spid="6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69"/>
                                            </p:tgtEl>
                                            <p:attrNameLst>
                                              <p:attrName>style.visibility</p:attrName>
                                            </p:attrNameLst>
                                          </p:cBhvr>
                                          <p:to>
                                            <p:strVal val="visible"/>
                                          </p:to>
                                        </p:set>
                                        <p:animEffect transition="in" filter="randombar(horizontal)">
                                          <p:cBhvr>
                                            <p:cTn id="24" dur="500"/>
                                            <p:tgtEl>
                                              <p:spTgt spid="69"/>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70"/>
                                            </p:tgtEl>
                                            <p:attrNameLst>
                                              <p:attrName>style.visibility</p:attrName>
                                            </p:attrNameLst>
                                          </p:cBhvr>
                                          <p:to>
                                            <p:strVal val="visible"/>
                                          </p:to>
                                        </p:set>
                                        <p:animEffect transition="in" filter="randombar(horizontal)">
                                          <p:cBhvr>
                                            <p:cTn id="28" dur="500"/>
                                            <p:tgtEl>
                                              <p:spTgt spid="70"/>
                                            </p:tgtEl>
                                          </p:cBhvr>
                                        </p:animEffect>
                                      </p:childTnLst>
                                    </p:cTn>
                                  </p:par>
                                </p:childTnLst>
                              </p:cTn>
                            </p:par>
                            <p:par>
                              <p:cTn id="29" fill="hold">
                                <p:stCondLst>
                                  <p:cond delay="1500"/>
                                </p:stCondLst>
                                <p:childTnLst>
                                  <p:par>
                                    <p:cTn id="30" presetID="14" presetClass="entr" presetSubtype="10" fill="hold" grpId="0" nodeType="after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randombar(horizontal)">
                                          <p:cBhvr>
                                            <p:cTn id="32" dur="500"/>
                                            <p:tgtEl>
                                              <p:spTgt spid="71"/>
                                            </p:tgtEl>
                                          </p:cBhvr>
                                        </p:animEffect>
                                      </p:childTnLst>
                                    </p:cTn>
                                  </p:par>
                                </p:childTnLst>
                              </p:cTn>
                            </p:par>
                            <p:par>
                              <p:cTn id="33" fill="hold">
                                <p:stCondLst>
                                  <p:cond delay="2000"/>
                                </p:stCondLst>
                                <p:childTnLst>
                                  <p:par>
                                    <p:cTn id="34" presetID="14" presetClass="entr" presetSubtype="10" fill="hold" grpId="0" nodeType="afterEffect">
                                      <p:stCondLst>
                                        <p:cond delay="0"/>
                                      </p:stCondLst>
                                      <p:childTnLst>
                                        <p:set>
                                          <p:cBhvr>
                                            <p:cTn id="35" dur="1" fill="hold">
                                              <p:stCondLst>
                                                <p:cond delay="0"/>
                                              </p:stCondLst>
                                            </p:cTn>
                                            <p:tgtEl>
                                              <p:spTgt spid="72"/>
                                            </p:tgtEl>
                                            <p:attrNameLst>
                                              <p:attrName>style.visibility</p:attrName>
                                            </p:attrNameLst>
                                          </p:cBhvr>
                                          <p:to>
                                            <p:strVal val="visible"/>
                                          </p:to>
                                        </p:set>
                                        <p:animEffect transition="in" filter="randombar(horizontal)">
                                          <p:cBhvr>
                                            <p:cTn id="36" dur="500"/>
                                            <p:tgtEl>
                                              <p:spTgt spid="72"/>
                                            </p:tgtEl>
                                          </p:cBhvr>
                                        </p:animEffect>
                                      </p:childTnLst>
                                    </p:cTn>
                                  </p:par>
                                </p:childTnLst>
                              </p:cTn>
                            </p:par>
                            <p:par>
                              <p:cTn id="37" fill="hold">
                                <p:stCondLst>
                                  <p:cond delay="2500"/>
                                </p:stCondLst>
                                <p:childTnLst>
                                  <p:par>
                                    <p:cTn id="38" presetID="14" presetClass="entr" presetSubtype="10" fill="hold" grpId="0" nodeType="afterEffect">
                                      <p:stCondLst>
                                        <p:cond delay="0"/>
                                      </p:stCondLst>
                                      <p:childTnLst>
                                        <p:set>
                                          <p:cBhvr>
                                            <p:cTn id="39" dur="1" fill="hold">
                                              <p:stCondLst>
                                                <p:cond delay="0"/>
                                              </p:stCondLst>
                                            </p:cTn>
                                            <p:tgtEl>
                                              <p:spTgt spid="73"/>
                                            </p:tgtEl>
                                            <p:attrNameLst>
                                              <p:attrName>style.visibility</p:attrName>
                                            </p:attrNameLst>
                                          </p:cBhvr>
                                          <p:to>
                                            <p:strVal val="visible"/>
                                          </p:to>
                                        </p:set>
                                        <p:animEffect transition="in" filter="randombar(horizontal)">
                                          <p:cBhvr>
                                            <p:cTn id="40" dur="500"/>
                                            <p:tgtEl>
                                              <p:spTgt spid="73"/>
                                            </p:tgtEl>
                                          </p:cBhvr>
                                        </p:animEffect>
                                      </p:childTnLst>
                                    </p:cTn>
                                  </p:par>
                                </p:childTnLst>
                              </p:cTn>
                            </p:par>
                            <p:par>
                              <p:cTn id="41" fill="hold">
                                <p:stCondLst>
                                  <p:cond delay="3000"/>
                                </p:stCondLst>
                                <p:childTnLst>
                                  <p:par>
                                    <p:cTn id="42" presetID="14" presetClass="entr" presetSubtype="10" fill="hold" grpId="0" nodeType="afterEffect">
                                      <p:stCondLst>
                                        <p:cond delay="0"/>
                                      </p:stCondLst>
                                      <p:childTnLst>
                                        <p:set>
                                          <p:cBhvr>
                                            <p:cTn id="43" dur="1" fill="hold">
                                              <p:stCondLst>
                                                <p:cond delay="0"/>
                                              </p:stCondLst>
                                            </p:cTn>
                                            <p:tgtEl>
                                              <p:spTgt spid="74"/>
                                            </p:tgtEl>
                                            <p:attrNameLst>
                                              <p:attrName>style.visibility</p:attrName>
                                            </p:attrNameLst>
                                          </p:cBhvr>
                                          <p:to>
                                            <p:strVal val="visible"/>
                                          </p:to>
                                        </p:set>
                                        <p:animEffect transition="in" filter="randombar(horizontal)">
                                          <p:cBhvr>
                                            <p:cTn id="44" dur="500"/>
                                            <p:tgtEl>
                                              <p:spTgt spid="74"/>
                                            </p:tgtEl>
                                          </p:cBhvr>
                                        </p:animEffect>
                                      </p:childTnLst>
                                    </p:cTn>
                                  </p:par>
                                </p:childTnLst>
                              </p:cTn>
                            </p:par>
                            <p:par>
                              <p:cTn id="45" fill="hold">
                                <p:stCondLst>
                                  <p:cond delay="3500"/>
                                </p:stCondLst>
                                <p:childTnLst>
                                  <p:par>
                                    <p:cTn id="46" presetID="14" presetClass="entr" presetSubtype="10" fill="hold" grpId="0" nodeType="afterEffect">
                                      <p:stCondLst>
                                        <p:cond delay="0"/>
                                      </p:stCondLst>
                                      <p:childTnLst>
                                        <p:set>
                                          <p:cBhvr>
                                            <p:cTn id="47" dur="1" fill="hold">
                                              <p:stCondLst>
                                                <p:cond delay="0"/>
                                              </p:stCondLst>
                                            </p:cTn>
                                            <p:tgtEl>
                                              <p:spTgt spid="75"/>
                                            </p:tgtEl>
                                            <p:attrNameLst>
                                              <p:attrName>style.visibility</p:attrName>
                                            </p:attrNameLst>
                                          </p:cBhvr>
                                          <p:to>
                                            <p:strVal val="visible"/>
                                          </p:to>
                                        </p:set>
                                        <p:animEffect transition="in" filter="randombar(horizontal)">
                                          <p:cBhvr>
                                            <p:cTn id="48" dur="500"/>
                                            <p:tgtEl>
                                              <p:spTgt spid="75"/>
                                            </p:tgtEl>
                                          </p:cBhvr>
                                        </p:animEffect>
                                      </p:childTnLst>
                                    </p:cTn>
                                  </p:par>
                                </p:childTnLst>
                              </p:cTn>
                            </p:par>
                            <p:par>
                              <p:cTn id="49" fill="hold">
                                <p:stCondLst>
                                  <p:cond delay="4000"/>
                                </p:stCondLst>
                                <p:childTnLst>
                                  <p:par>
                                    <p:cTn id="50" presetID="14" presetClass="entr" presetSubtype="10" fill="hold" grpId="0" nodeType="afterEffect">
                                      <p:stCondLst>
                                        <p:cond delay="0"/>
                                      </p:stCondLst>
                                      <p:childTnLst>
                                        <p:set>
                                          <p:cBhvr>
                                            <p:cTn id="51" dur="1" fill="hold">
                                              <p:stCondLst>
                                                <p:cond delay="0"/>
                                              </p:stCondLst>
                                            </p:cTn>
                                            <p:tgtEl>
                                              <p:spTgt spid="76"/>
                                            </p:tgtEl>
                                            <p:attrNameLst>
                                              <p:attrName>style.visibility</p:attrName>
                                            </p:attrNameLst>
                                          </p:cBhvr>
                                          <p:to>
                                            <p:strVal val="visible"/>
                                          </p:to>
                                        </p:set>
                                        <p:animEffect transition="in" filter="randombar(horizontal)">
                                          <p:cBhvr>
                                            <p:cTn id="52" dur="500"/>
                                            <p:tgtEl>
                                              <p:spTgt spid="76"/>
                                            </p:tgtEl>
                                          </p:cBhvr>
                                        </p:animEffect>
                                      </p:childTnLst>
                                    </p:cTn>
                                  </p:par>
                                </p:childTnLst>
                              </p:cTn>
                            </p:par>
                            <p:par>
                              <p:cTn id="53" fill="hold">
                                <p:stCondLst>
                                  <p:cond delay="4500"/>
                                </p:stCondLst>
                                <p:childTnLst>
                                  <p:par>
                                    <p:cTn id="54" presetID="2" presetClass="entr" presetSubtype="8" fill="hold" grpId="0" nodeType="afterEffect">
                                      <p:stCondLst>
                                        <p:cond delay="0"/>
                                      </p:stCondLst>
                                      <p:childTnLst>
                                        <p:set>
                                          <p:cBhvr>
                                            <p:cTn id="55" dur="1" fill="hold">
                                              <p:stCondLst>
                                                <p:cond delay="0"/>
                                              </p:stCondLst>
                                            </p:cTn>
                                            <p:tgtEl>
                                              <p:spTgt spid="77"/>
                                            </p:tgtEl>
                                            <p:attrNameLst>
                                              <p:attrName>style.visibility</p:attrName>
                                            </p:attrNameLst>
                                          </p:cBhvr>
                                          <p:to>
                                            <p:strVal val="visible"/>
                                          </p:to>
                                        </p:set>
                                        <p:anim calcmode="lin" valueType="num">
                                          <p:cBhvr additive="base">
                                            <p:cTn id="56" dur="500" fill="hold"/>
                                            <p:tgtEl>
                                              <p:spTgt spid="77"/>
                                            </p:tgtEl>
                                            <p:attrNameLst>
                                              <p:attrName>ppt_x</p:attrName>
                                            </p:attrNameLst>
                                          </p:cBhvr>
                                          <p:tavLst>
                                            <p:tav tm="0">
                                              <p:val>
                                                <p:strVal val="0-#ppt_w/2"/>
                                              </p:val>
                                            </p:tav>
                                            <p:tav tm="100000">
                                              <p:val>
                                                <p:strVal val="#ppt_x"/>
                                              </p:val>
                                            </p:tav>
                                          </p:tavLst>
                                        </p:anim>
                                        <p:anim calcmode="lin" valueType="num">
                                          <p:cBhvr additive="base">
                                            <p:cTn id="57" dur="500" fill="hold"/>
                                            <p:tgtEl>
                                              <p:spTgt spid="77"/>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0"/>
                                      </p:stCondLst>
                                      <p:childTnLst>
                                        <p:set>
                                          <p:cBhvr>
                                            <p:cTn id="59" dur="1" fill="hold">
                                              <p:stCondLst>
                                                <p:cond delay="0"/>
                                              </p:stCondLst>
                                            </p:cTn>
                                            <p:tgtEl>
                                              <p:spTgt spid="78"/>
                                            </p:tgtEl>
                                            <p:attrNameLst>
                                              <p:attrName>style.visibility</p:attrName>
                                            </p:attrNameLst>
                                          </p:cBhvr>
                                          <p:to>
                                            <p:strVal val="visible"/>
                                          </p:to>
                                        </p:set>
                                        <p:anim calcmode="lin" valueType="num">
                                          <p:cBhvr additive="base">
                                            <p:cTn id="60" dur="500" fill="hold"/>
                                            <p:tgtEl>
                                              <p:spTgt spid="78"/>
                                            </p:tgtEl>
                                            <p:attrNameLst>
                                              <p:attrName>ppt_x</p:attrName>
                                            </p:attrNameLst>
                                          </p:cBhvr>
                                          <p:tavLst>
                                            <p:tav tm="0">
                                              <p:val>
                                                <p:strVal val="1+#ppt_w/2"/>
                                              </p:val>
                                            </p:tav>
                                            <p:tav tm="100000">
                                              <p:val>
                                                <p:strVal val="#ppt_x"/>
                                              </p:val>
                                            </p:tav>
                                          </p:tavLst>
                                        </p:anim>
                                        <p:anim calcmode="lin" valueType="num">
                                          <p:cBhvr additive="base">
                                            <p:cTn id="61" dur="500" fill="hold"/>
                                            <p:tgtEl>
                                              <p:spTgt spid="78"/>
                                            </p:tgtEl>
                                            <p:attrNameLst>
                                              <p:attrName>ppt_y</p:attrName>
                                            </p:attrNameLst>
                                          </p:cBhvr>
                                          <p:tavLst>
                                            <p:tav tm="0">
                                              <p:val>
                                                <p:strVal val="#ppt_y"/>
                                              </p:val>
                                            </p:tav>
                                            <p:tav tm="100000">
                                              <p:val>
                                                <p:strVal val="#ppt_y"/>
                                              </p:val>
                                            </p:tav>
                                          </p:tavLst>
                                        </p:anim>
                                      </p:childTnLst>
                                    </p:cTn>
                                  </p:par>
                                  <p:par>
                                    <p:cTn id="62" presetID="2" presetClass="entr" presetSubtype="2" fill="hold" grpId="0" nodeType="withEffect">
                                      <p:stCondLst>
                                        <p:cond delay="0"/>
                                      </p:stCondLst>
                                      <p:childTnLst>
                                        <p:set>
                                          <p:cBhvr>
                                            <p:cTn id="63" dur="1" fill="hold">
                                              <p:stCondLst>
                                                <p:cond delay="0"/>
                                              </p:stCondLst>
                                            </p:cTn>
                                            <p:tgtEl>
                                              <p:spTgt spid="79"/>
                                            </p:tgtEl>
                                            <p:attrNameLst>
                                              <p:attrName>style.visibility</p:attrName>
                                            </p:attrNameLst>
                                          </p:cBhvr>
                                          <p:to>
                                            <p:strVal val="visible"/>
                                          </p:to>
                                        </p:set>
                                        <p:anim calcmode="lin" valueType="num">
                                          <p:cBhvr additive="base">
                                            <p:cTn id="64" dur="500" fill="hold"/>
                                            <p:tgtEl>
                                              <p:spTgt spid="79"/>
                                            </p:tgtEl>
                                            <p:attrNameLst>
                                              <p:attrName>ppt_x</p:attrName>
                                            </p:attrNameLst>
                                          </p:cBhvr>
                                          <p:tavLst>
                                            <p:tav tm="0">
                                              <p:val>
                                                <p:strVal val="1+#ppt_w/2"/>
                                              </p:val>
                                            </p:tav>
                                            <p:tav tm="100000">
                                              <p:val>
                                                <p:strVal val="#ppt_x"/>
                                              </p:val>
                                            </p:tav>
                                          </p:tavLst>
                                        </p:anim>
                                        <p:anim calcmode="lin" valueType="num">
                                          <p:cBhvr additive="base">
                                            <p:cTn id="65" dur="500" fill="hold"/>
                                            <p:tgtEl>
                                              <p:spTgt spid="79"/>
                                            </p:tgtEl>
                                            <p:attrNameLst>
                                              <p:attrName>ppt_y</p:attrName>
                                            </p:attrNameLst>
                                          </p:cBhvr>
                                          <p:tavLst>
                                            <p:tav tm="0">
                                              <p:val>
                                                <p:strVal val="#ppt_y"/>
                                              </p:val>
                                            </p:tav>
                                            <p:tav tm="100000">
                                              <p:val>
                                                <p:strVal val="#ppt_y"/>
                                              </p:val>
                                            </p:tav>
                                          </p:tavLst>
                                        </p:anim>
                                      </p:childTnLst>
                                    </p:cTn>
                                  </p:par>
                                  <p:par>
                                    <p:cTn id="66" presetID="2" presetClass="entr" presetSubtype="8" fill="hold" grpId="0" nodeType="withEffect">
                                      <p:stCondLst>
                                        <p:cond delay="0"/>
                                      </p:stCondLst>
                                      <p:childTnLst>
                                        <p:set>
                                          <p:cBhvr>
                                            <p:cTn id="67" dur="1" fill="hold">
                                              <p:stCondLst>
                                                <p:cond delay="0"/>
                                              </p:stCondLst>
                                            </p:cTn>
                                            <p:tgtEl>
                                              <p:spTgt spid="80"/>
                                            </p:tgtEl>
                                            <p:attrNameLst>
                                              <p:attrName>style.visibility</p:attrName>
                                            </p:attrNameLst>
                                          </p:cBhvr>
                                          <p:to>
                                            <p:strVal val="visible"/>
                                          </p:to>
                                        </p:set>
                                        <p:anim calcmode="lin" valueType="num">
                                          <p:cBhvr additive="base">
                                            <p:cTn id="68" dur="500" fill="hold"/>
                                            <p:tgtEl>
                                              <p:spTgt spid="80"/>
                                            </p:tgtEl>
                                            <p:attrNameLst>
                                              <p:attrName>ppt_x</p:attrName>
                                            </p:attrNameLst>
                                          </p:cBhvr>
                                          <p:tavLst>
                                            <p:tav tm="0">
                                              <p:val>
                                                <p:strVal val="0-#ppt_w/2"/>
                                              </p:val>
                                            </p:tav>
                                            <p:tav tm="100000">
                                              <p:val>
                                                <p:strVal val="#ppt_x"/>
                                              </p:val>
                                            </p:tav>
                                          </p:tavLst>
                                        </p:anim>
                                        <p:anim calcmode="lin" valueType="num">
                                          <p:cBhvr additive="base">
                                            <p:cTn id="69" dur="500" fill="hold"/>
                                            <p:tgtEl>
                                              <p:spTgt spid="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P spid="71" grpId="0"/>
          <p:bldP spid="72" grpId="0"/>
          <p:bldP spid="73" grpId="0"/>
          <p:bldP spid="74" grpId="0"/>
          <p:bldP spid="75" grpId="0"/>
          <p:bldP spid="76" grpId="0"/>
          <p:bldP spid="77" grpId="0"/>
          <p:bldP spid="78" grpId="0"/>
          <p:bldP spid="79" grpId="0"/>
          <p:bldP spid="8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1+#ppt_w/2"/>
                                              </p:val>
                                            </p:tav>
                                            <p:tav tm="100000">
                                              <p:val>
                                                <p:strVal val="#ppt_x"/>
                                              </p:val>
                                            </p:tav>
                                          </p:tavLst>
                                        </p:anim>
                                        <p:anim calcmode="lin" valueType="num">
                                          <p:cBhvr additive="base">
                                            <p:cTn id="8" dur="500" fill="hold"/>
                                            <p:tgtEl>
                                              <p:spTgt spid="56"/>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0-#ppt_w/2"/>
                                              </p:val>
                                            </p:tav>
                                            <p:tav tm="100000">
                                              <p:val>
                                                <p:strVal val="#ppt_x"/>
                                              </p:val>
                                            </p:tav>
                                          </p:tavLst>
                                        </p:anim>
                                        <p:anim calcmode="lin" valueType="num">
                                          <p:cBhvr additive="base">
                                            <p:cTn id="12" dur="500" fill="hold"/>
                                            <p:tgtEl>
                                              <p:spTgt spid="53"/>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65"/>
                                            </p:tgtEl>
                                            <p:attrNameLst>
                                              <p:attrName>style.visibility</p:attrName>
                                            </p:attrNameLst>
                                          </p:cBhvr>
                                          <p:to>
                                            <p:strVal val="visible"/>
                                          </p:to>
                                        </p:set>
                                        <p:anim calcmode="lin" valueType="num">
                                          <p:cBhvr additive="base">
                                            <p:cTn id="15" dur="500" fill="hold"/>
                                            <p:tgtEl>
                                              <p:spTgt spid="65"/>
                                            </p:tgtEl>
                                            <p:attrNameLst>
                                              <p:attrName>ppt_x</p:attrName>
                                            </p:attrNameLst>
                                          </p:cBhvr>
                                          <p:tavLst>
                                            <p:tav tm="0">
                                              <p:val>
                                                <p:strVal val="0-#ppt_w/2"/>
                                              </p:val>
                                            </p:tav>
                                            <p:tav tm="100000">
                                              <p:val>
                                                <p:strVal val="#ppt_x"/>
                                              </p:val>
                                            </p:tav>
                                          </p:tavLst>
                                        </p:anim>
                                        <p:anim calcmode="lin" valueType="num">
                                          <p:cBhvr additive="base">
                                            <p:cTn id="16" dur="500" fill="hold"/>
                                            <p:tgtEl>
                                              <p:spTgt spid="65"/>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500" fill="hold"/>
                                            <p:tgtEl>
                                              <p:spTgt spid="62"/>
                                            </p:tgtEl>
                                            <p:attrNameLst>
                                              <p:attrName>ppt_x</p:attrName>
                                            </p:attrNameLst>
                                          </p:cBhvr>
                                          <p:tavLst>
                                            <p:tav tm="0">
                                              <p:val>
                                                <p:strVal val="1+#ppt_w/2"/>
                                              </p:val>
                                            </p:tav>
                                            <p:tav tm="100000">
                                              <p:val>
                                                <p:strVal val="#ppt_x"/>
                                              </p:val>
                                            </p:tav>
                                          </p:tavLst>
                                        </p:anim>
                                        <p:anim calcmode="lin" valueType="num">
                                          <p:cBhvr additive="base">
                                            <p:cTn id="20" dur="500" fill="hold"/>
                                            <p:tgtEl>
                                              <p:spTgt spid="6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69"/>
                                            </p:tgtEl>
                                            <p:attrNameLst>
                                              <p:attrName>style.visibility</p:attrName>
                                            </p:attrNameLst>
                                          </p:cBhvr>
                                          <p:to>
                                            <p:strVal val="visible"/>
                                          </p:to>
                                        </p:set>
                                        <p:animEffect transition="in" filter="randombar(horizontal)">
                                          <p:cBhvr>
                                            <p:cTn id="24" dur="500"/>
                                            <p:tgtEl>
                                              <p:spTgt spid="69"/>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70"/>
                                            </p:tgtEl>
                                            <p:attrNameLst>
                                              <p:attrName>style.visibility</p:attrName>
                                            </p:attrNameLst>
                                          </p:cBhvr>
                                          <p:to>
                                            <p:strVal val="visible"/>
                                          </p:to>
                                        </p:set>
                                        <p:animEffect transition="in" filter="randombar(horizontal)">
                                          <p:cBhvr>
                                            <p:cTn id="28" dur="500"/>
                                            <p:tgtEl>
                                              <p:spTgt spid="70"/>
                                            </p:tgtEl>
                                          </p:cBhvr>
                                        </p:animEffect>
                                      </p:childTnLst>
                                    </p:cTn>
                                  </p:par>
                                </p:childTnLst>
                              </p:cTn>
                            </p:par>
                            <p:par>
                              <p:cTn id="29" fill="hold">
                                <p:stCondLst>
                                  <p:cond delay="1500"/>
                                </p:stCondLst>
                                <p:childTnLst>
                                  <p:par>
                                    <p:cTn id="30" presetID="14" presetClass="entr" presetSubtype="10" fill="hold" grpId="0" nodeType="after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randombar(horizontal)">
                                          <p:cBhvr>
                                            <p:cTn id="32" dur="500"/>
                                            <p:tgtEl>
                                              <p:spTgt spid="71"/>
                                            </p:tgtEl>
                                          </p:cBhvr>
                                        </p:animEffect>
                                      </p:childTnLst>
                                    </p:cTn>
                                  </p:par>
                                </p:childTnLst>
                              </p:cTn>
                            </p:par>
                            <p:par>
                              <p:cTn id="33" fill="hold">
                                <p:stCondLst>
                                  <p:cond delay="2000"/>
                                </p:stCondLst>
                                <p:childTnLst>
                                  <p:par>
                                    <p:cTn id="34" presetID="14" presetClass="entr" presetSubtype="10" fill="hold" grpId="0" nodeType="afterEffect">
                                      <p:stCondLst>
                                        <p:cond delay="0"/>
                                      </p:stCondLst>
                                      <p:childTnLst>
                                        <p:set>
                                          <p:cBhvr>
                                            <p:cTn id="35" dur="1" fill="hold">
                                              <p:stCondLst>
                                                <p:cond delay="0"/>
                                              </p:stCondLst>
                                            </p:cTn>
                                            <p:tgtEl>
                                              <p:spTgt spid="72"/>
                                            </p:tgtEl>
                                            <p:attrNameLst>
                                              <p:attrName>style.visibility</p:attrName>
                                            </p:attrNameLst>
                                          </p:cBhvr>
                                          <p:to>
                                            <p:strVal val="visible"/>
                                          </p:to>
                                        </p:set>
                                        <p:animEffect transition="in" filter="randombar(horizontal)">
                                          <p:cBhvr>
                                            <p:cTn id="36" dur="500"/>
                                            <p:tgtEl>
                                              <p:spTgt spid="72"/>
                                            </p:tgtEl>
                                          </p:cBhvr>
                                        </p:animEffect>
                                      </p:childTnLst>
                                    </p:cTn>
                                  </p:par>
                                </p:childTnLst>
                              </p:cTn>
                            </p:par>
                            <p:par>
                              <p:cTn id="37" fill="hold">
                                <p:stCondLst>
                                  <p:cond delay="2500"/>
                                </p:stCondLst>
                                <p:childTnLst>
                                  <p:par>
                                    <p:cTn id="38" presetID="14" presetClass="entr" presetSubtype="10" fill="hold" grpId="0" nodeType="afterEffect">
                                      <p:stCondLst>
                                        <p:cond delay="0"/>
                                      </p:stCondLst>
                                      <p:childTnLst>
                                        <p:set>
                                          <p:cBhvr>
                                            <p:cTn id="39" dur="1" fill="hold">
                                              <p:stCondLst>
                                                <p:cond delay="0"/>
                                              </p:stCondLst>
                                            </p:cTn>
                                            <p:tgtEl>
                                              <p:spTgt spid="73"/>
                                            </p:tgtEl>
                                            <p:attrNameLst>
                                              <p:attrName>style.visibility</p:attrName>
                                            </p:attrNameLst>
                                          </p:cBhvr>
                                          <p:to>
                                            <p:strVal val="visible"/>
                                          </p:to>
                                        </p:set>
                                        <p:animEffect transition="in" filter="randombar(horizontal)">
                                          <p:cBhvr>
                                            <p:cTn id="40" dur="500"/>
                                            <p:tgtEl>
                                              <p:spTgt spid="73"/>
                                            </p:tgtEl>
                                          </p:cBhvr>
                                        </p:animEffect>
                                      </p:childTnLst>
                                    </p:cTn>
                                  </p:par>
                                </p:childTnLst>
                              </p:cTn>
                            </p:par>
                            <p:par>
                              <p:cTn id="41" fill="hold">
                                <p:stCondLst>
                                  <p:cond delay="3000"/>
                                </p:stCondLst>
                                <p:childTnLst>
                                  <p:par>
                                    <p:cTn id="42" presetID="14" presetClass="entr" presetSubtype="10" fill="hold" grpId="0" nodeType="afterEffect">
                                      <p:stCondLst>
                                        <p:cond delay="0"/>
                                      </p:stCondLst>
                                      <p:childTnLst>
                                        <p:set>
                                          <p:cBhvr>
                                            <p:cTn id="43" dur="1" fill="hold">
                                              <p:stCondLst>
                                                <p:cond delay="0"/>
                                              </p:stCondLst>
                                            </p:cTn>
                                            <p:tgtEl>
                                              <p:spTgt spid="74"/>
                                            </p:tgtEl>
                                            <p:attrNameLst>
                                              <p:attrName>style.visibility</p:attrName>
                                            </p:attrNameLst>
                                          </p:cBhvr>
                                          <p:to>
                                            <p:strVal val="visible"/>
                                          </p:to>
                                        </p:set>
                                        <p:animEffect transition="in" filter="randombar(horizontal)">
                                          <p:cBhvr>
                                            <p:cTn id="44" dur="500"/>
                                            <p:tgtEl>
                                              <p:spTgt spid="74"/>
                                            </p:tgtEl>
                                          </p:cBhvr>
                                        </p:animEffect>
                                      </p:childTnLst>
                                    </p:cTn>
                                  </p:par>
                                </p:childTnLst>
                              </p:cTn>
                            </p:par>
                            <p:par>
                              <p:cTn id="45" fill="hold">
                                <p:stCondLst>
                                  <p:cond delay="3500"/>
                                </p:stCondLst>
                                <p:childTnLst>
                                  <p:par>
                                    <p:cTn id="46" presetID="14" presetClass="entr" presetSubtype="10" fill="hold" grpId="0" nodeType="afterEffect">
                                      <p:stCondLst>
                                        <p:cond delay="0"/>
                                      </p:stCondLst>
                                      <p:childTnLst>
                                        <p:set>
                                          <p:cBhvr>
                                            <p:cTn id="47" dur="1" fill="hold">
                                              <p:stCondLst>
                                                <p:cond delay="0"/>
                                              </p:stCondLst>
                                            </p:cTn>
                                            <p:tgtEl>
                                              <p:spTgt spid="75"/>
                                            </p:tgtEl>
                                            <p:attrNameLst>
                                              <p:attrName>style.visibility</p:attrName>
                                            </p:attrNameLst>
                                          </p:cBhvr>
                                          <p:to>
                                            <p:strVal val="visible"/>
                                          </p:to>
                                        </p:set>
                                        <p:animEffect transition="in" filter="randombar(horizontal)">
                                          <p:cBhvr>
                                            <p:cTn id="48" dur="500"/>
                                            <p:tgtEl>
                                              <p:spTgt spid="75"/>
                                            </p:tgtEl>
                                          </p:cBhvr>
                                        </p:animEffect>
                                      </p:childTnLst>
                                    </p:cTn>
                                  </p:par>
                                </p:childTnLst>
                              </p:cTn>
                            </p:par>
                            <p:par>
                              <p:cTn id="49" fill="hold">
                                <p:stCondLst>
                                  <p:cond delay="4000"/>
                                </p:stCondLst>
                                <p:childTnLst>
                                  <p:par>
                                    <p:cTn id="50" presetID="14" presetClass="entr" presetSubtype="10" fill="hold" grpId="0" nodeType="afterEffect">
                                      <p:stCondLst>
                                        <p:cond delay="0"/>
                                      </p:stCondLst>
                                      <p:childTnLst>
                                        <p:set>
                                          <p:cBhvr>
                                            <p:cTn id="51" dur="1" fill="hold">
                                              <p:stCondLst>
                                                <p:cond delay="0"/>
                                              </p:stCondLst>
                                            </p:cTn>
                                            <p:tgtEl>
                                              <p:spTgt spid="76"/>
                                            </p:tgtEl>
                                            <p:attrNameLst>
                                              <p:attrName>style.visibility</p:attrName>
                                            </p:attrNameLst>
                                          </p:cBhvr>
                                          <p:to>
                                            <p:strVal val="visible"/>
                                          </p:to>
                                        </p:set>
                                        <p:animEffect transition="in" filter="randombar(horizontal)">
                                          <p:cBhvr>
                                            <p:cTn id="52" dur="500"/>
                                            <p:tgtEl>
                                              <p:spTgt spid="76"/>
                                            </p:tgtEl>
                                          </p:cBhvr>
                                        </p:animEffect>
                                      </p:childTnLst>
                                    </p:cTn>
                                  </p:par>
                                </p:childTnLst>
                              </p:cTn>
                            </p:par>
                            <p:par>
                              <p:cTn id="53" fill="hold">
                                <p:stCondLst>
                                  <p:cond delay="4500"/>
                                </p:stCondLst>
                                <p:childTnLst>
                                  <p:par>
                                    <p:cTn id="54" presetID="2" presetClass="entr" presetSubtype="8" fill="hold" grpId="0" nodeType="afterEffect">
                                      <p:stCondLst>
                                        <p:cond delay="0"/>
                                      </p:stCondLst>
                                      <p:childTnLst>
                                        <p:set>
                                          <p:cBhvr>
                                            <p:cTn id="55" dur="1" fill="hold">
                                              <p:stCondLst>
                                                <p:cond delay="0"/>
                                              </p:stCondLst>
                                            </p:cTn>
                                            <p:tgtEl>
                                              <p:spTgt spid="77"/>
                                            </p:tgtEl>
                                            <p:attrNameLst>
                                              <p:attrName>style.visibility</p:attrName>
                                            </p:attrNameLst>
                                          </p:cBhvr>
                                          <p:to>
                                            <p:strVal val="visible"/>
                                          </p:to>
                                        </p:set>
                                        <p:anim calcmode="lin" valueType="num">
                                          <p:cBhvr additive="base">
                                            <p:cTn id="56" dur="500" fill="hold"/>
                                            <p:tgtEl>
                                              <p:spTgt spid="77"/>
                                            </p:tgtEl>
                                            <p:attrNameLst>
                                              <p:attrName>ppt_x</p:attrName>
                                            </p:attrNameLst>
                                          </p:cBhvr>
                                          <p:tavLst>
                                            <p:tav tm="0">
                                              <p:val>
                                                <p:strVal val="0-#ppt_w/2"/>
                                              </p:val>
                                            </p:tav>
                                            <p:tav tm="100000">
                                              <p:val>
                                                <p:strVal val="#ppt_x"/>
                                              </p:val>
                                            </p:tav>
                                          </p:tavLst>
                                        </p:anim>
                                        <p:anim calcmode="lin" valueType="num">
                                          <p:cBhvr additive="base">
                                            <p:cTn id="57" dur="500" fill="hold"/>
                                            <p:tgtEl>
                                              <p:spTgt spid="77"/>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0"/>
                                      </p:stCondLst>
                                      <p:childTnLst>
                                        <p:set>
                                          <p:cBhvr>
                                            <p:cTn id="59" dur="1" fill="hold">
                                              <p:stCondLst>
                                                <p:cond delay="0"/>
                                              </p:stCondLst>
                                            </p:cTn>
                                            <p:tgtEl>
                                              <p:spTgt spid="78"/>
                                            </p:tgtEl>
                                            <p:attrNameLst>
                                              <p:attrName>style.visibility</p:attrName>
                                            </p:attrNameLst>
                                          </p:cBhvr>
                                          <p:to>
                                            <p:strVal val="visible"/>
                                          </p:to>
                                        </p:set>
                                        <p:anim calcmode="lin" valueType="num">
                                          <p:cBhvr additive="base">
                                            <p:cTn id="60" dur="500" fill="hold"/>
                                            <p:tgtEl>
                                              <p:spTgt spid="78"/>
                                            </p:tgtEl>
                                            <p:attrNameLst>
                                              <p:attrName>ppt_x</p:attrName>
                                            </p:attrNameLst>
                                          </p:cBhvr>
                                          <p:tavLst>
                                            <p:tav tm="0">
                                              <p:val>
                                                <p:strVal val="1+#ppt_w/2"/>
                                              </p:val>
                                            </p:tav>
                                            <p:tav tm="100000">
                                              <p:val>
                                                <p:strVal val="#ppt_x"/>
                                              </p:val>
                                            </p:tav>
                                          </p:tavLst>
                                        </p:anim>
                                        <p:anim calcmode="lin" valueType="num">
                                          <p:cBhvr additive="base">
                                            <p:cTn id="61" dur="500" fill="hold"/>
                                            <p:tgtEl>
                                              <p:spTgt spid="78"/>
                                            </p:tgtEl>
                                            <p:attrNameLst>
                                              <p:attrName>ppt_y</p:attrName>
                                            </p:attrNameLst>
                                          </p:cBhvr>
                                          <p:tavLst>
                                            <p:tav tm="0">
                                              <p:val>
                                                <p:strVal val="#ppt_y"/>
                                              </p:val>
                                            </p:tav>
                                            <p:tav tm="100000">
                                              <p:val>
                                                <p:strVal val="#ppt_y"/>
                                              </p:val>
                                            </p:tav>
                                          </p:tavLst>
                                        </p:anim>
                                      </p:childTnLst>
                                    </p:cTn>
                                  </p:par>
                                  <p:par>
                                    <p:cTn id="62" presetID="2" presetClass="entr" presetSubtype="2" fill="hold" grpId="0" nodeType="withEffect">
                                      <p:stCondLst>
                                        <p:cond delay="0"/>
                                      </p:stCondLst>
                                      <p:childTnLst>
                                        <p:set>
                                          <p:cBhvr>
                                            <p:cTn id="63" dur="1" fill="hold">
                                              <p:stCondLst>
                                                <p:cond delay="0"/>
                                              </p:stCondLst>
                                            </p:cTn>
                                            <p:tgtEl>
                                              <p:spTgt spid="79"/>
                                            </p:tgtEl>
                                            <p:attrNameLst>
                                              <p:attrName>style.visibility</p:attrName>
                                            </p:attrNameLst>
                                          </p:cBhvr>
                                          <p:to>
                                            <p:strVal val="visible"/>
                                          </p:to>
                                        </p:set>
                                        <p:anim calcmode="lin" valueType="num">
                                          <p:cBhvr additive="base">
                                            <p:cTn id="64" dur="500" fill="hold"/>
                                            <p:tgtEl>
                                              <p:spTgt spid="79"/>
                                            </p:tgtEl>
                                            <p:attrNameLst>
                                              <p:attrName>ppt_x</p:attrName>
                                            </p:attrNameLst>
                                          </p:cBhvr>
                                          <p:tavLst>
                                            <p:tav tm="0">
                                              <p:val>
                                                <p:strVal val="1+#ppt_w/2"/>
                                              </p:val>
                                            </p:tav>
                                            <p:tav tm="100000">
                                              <p:val>
                                                <p:strVal val="#ppt_x"/>
                                              </p:val>
                                            </p:tav>
                                          </p:tavLst>
                                        </p:anim>
                                        <p:anim calcmode="lin" valueType="num">
                                          <p:cBhvr additive="base">
                                            <p:cTn id="65" dur="500" fill="hold"/>
                                            <p:tgtEl>
                                              <p:spTgt spid="79"/>
                                            </p:tgtEl>
                                            <p:attrNameLst>
                                              <p:attrName>ppt_y</p:attrName>
                                            </p:attrNameLst>
                                          </p:cBhvr>
                                          <p:tavLst>
                                            <p:tav tm="0">
                                              <p:val>
                                                <p:strVal val="#ppt_y"/>
                                              </p:val>
                                            </p:tav>
                                            <p:tav tm="100000">
                                              <p:val>
                                                <p:strVal val="#ppt_y"/>
                                              </p:val>
                                            </p:tav>
                                          </p:tavLst>
                                        </p:anim>
                                      </p:childTnLst>
                                    </p:cTn>
                                  </p:par>
                                  <p:par>
                                    <p:cTn id="66" presetID="2" presetClass="entr" presetSubtype="8" fill="hold" grpId="0" nodeType="withEffect">
                                      <p:stCondLst>
                                        <p:cond delay="0"/>
                                      </p:stCondLst>
                                      <p:childTnLst>
                                        <p:set>
                                          <p:cBhvr>
                                            <p:cTn id="67" dur="1" fill="hold">
                                              <p:stCondLst>
                                                <p:cond delay="0"/>
                                              </p:stCondLst>
                                            </p:cTn>
                                            <p:tgtEl>
                                              <p:spTgt spid="80"/>
                                            </p:tgtEl>
                                            <p:attrNameLst>
                                              <p:attrName>style.visibility</p:attrName>
                                            </p:attrNameLst>
                                          </p:cBhvr>
                                          <p:to>
                                            <p:strVal val="visible"/>
                                          </p:to>
                                        </p:set>
                                        <p:anim calcmode="lin" valueType="num">
                                          <p:cBhvr additive="base">
                                            <p:cTn id="68" dur="500" fill="hold"/>
                                            <p:tgtEl>
                                              <p:spTgt spid="80"/>
                                            </p:tgtEl>
                                            <p:attrNameLst>
                                              <p:attrName>ppt_x</p:attrName>
                                            </p:attrNameLst>
                                          </p:cBhvr>
                                          <p:tavLst>
                                            <p:tav tm="0">
                                              <p:val>
                                                <p:strVal val="0-#ppt_w/2"/>
                                              </p:val>
                                            </p:tav>
                                            <p:tav tm="100000">
                                              <p:val>
                                                <p:strVal val="#ppt_x"/>
                                              </p:val>
                                            </p:tav>
                                          </p:tavLst>
                                        </p:anim>
                                        <p:anim calcmode="lin" valueType="num">
                                          <p:cBhvr additive="base">
                                            <p:cTn id="69" dur="500" fill="hold"/>
                                            <p:tgtEl>
                                              <p:spTgt spid="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P spid="71" grpId="0"/>
          <p:bldP spid="72" grpId="0"/>
          <p:bldP spid="73" grpId="0"/>
          <p:bldP spid="74" grpId="0"/>
          <p:bldP spid="75" grpId="0"/>
          <p:bldP spid="76" grpId="0"/>
          <p:bldP spid="77" grpId="0"/>
          <p:bldP spid="78" grpId="0"/>
          <p:bldP spid="79" grpId="0"/>
          <p:bldP spid="80"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组合 69"/>
          <p:cNvGrpSpPr/>
          <p:nvPr/>
        </p:nvGrpSpPr>
        <p:grpSpPr>
          <a:xfrm>
            <a:off x="1016362" y="2928876"/>
            <a:ext cx="9935488" cy="1367051"/>
            <a:chOff x="1015699" y="2928875"/>
            <a:chExt cx="9936781" cy="1367050"/>
          </a:xfrm>
        </p:grpSpPr>
        <p:cxnSp>
          <p:nvCxnSpPr>
            <p:cNvPr id="71" name="Straight Connector 31"/>
            <p:cNvCxnSpPr/>
            <p:nvPr/>
          </p:nvCxnSpPr>
          <p:spPr>
            <a:xfrm flipV="1">
              <a:off x="1015699" y="3621611"/>
              <a:ext cx="9936781" cy="1"/>
            </a:xfrm>
            <a:prstGeom prst="line">
              <a:avLst/>
            </a:prstGeom>
            <a:ln w="13970">
              <a:solidFill>
                <a:schemeClr val="tx1"/>
              </a:solidFill>
              <a:prstDash val="dash"/>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73" name="Straight Connector 31"/>
            <p:cNvCxnSpPr>
              <a:endCxn id="107" idx="4"/>
            </p:cNvCxnSpPr>
            <p:nvPr/>
          </p:nvCxnSpPr>
          <p:spPr>
            <a:xfrm flipV="1">
              <a:off x="2311076" y="2928875"/>
              <a:ext cx="7039" cy="696490"/>
            </a:xfrm>
            <a:prstGeom prst="line">
              <a:avLst/>
            </a:prstGeom>
            <a:ln w="1397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4" name="Oval 5"/>
            <p:cNvSpPr/>
            <p:nvPr/>
          </p:nvSpPr>
          <p:spPr>
            <a:xfrm>
              <a:off x="2247244" y="3561532"/>
              <a:ext cx="127665" cy="127665"/>
            </a:xfrm>
            <a:prstGeom prst="ellipse">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solidFill>
                  <a:prstClr val="white"/>
                </a:solidFill>
              </a:endParaRPr>
            </a:p>
          </p:txBody>
        </p:sp>
        <p:cxnSp>
          <p:nvCxnSpPr>
            <p:cNvPr id="78" name="Straight Connector 31"/>
            <p:cNvCxnSpPr/>
            <p:nvPr/>
          </p:nvCxnSpPr>
          <p:spPr>
            <a:xfrm flipV="1">
              <a:off x="7265810" y="2928875"/>
              <a:ext cx="7039" cy="696490"/>
            </a:xfrm>
            <a:prstGeom prst="line">
              <a:avLst/>
            </a:prstGeom>
            <a:ln w="1397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9" name="Oval 5"/>
            <p:cNvSpPr/>
            <p:nvPr/>
          </p:nvSpPr>
          <p:spPr>
            <a:xfrm>
              <a:off x="7201978" y="3561532"/>
              <a:ext cx="127665" cy="127665"/>
            </a:xfrm>
            <a:prstGeom prst="ellipse">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solidFill>
                  <a:prstClr val="white"/>
                </a:solidFill>
              </a:endParaRPr>
            </a:p>
          </p:txBody>
        </p:sp>
        <p:cxnSp>
          <p:nvCxnSpPr>
            <p:cNvPr id="84" name="Straight Connector 31"/>
            <p:cNvCxnSpPr/>
            <p:nvPr/>
          </p:nvCxnSpPr>
          <p:spPr>
            <a:xfrm flipV="1">
              <a:off x="4777173" y="3599435"/>
              <a:ext cx="7039" cy="696490"/>
            </a:xfrm>
            <a:prstGeom prst="line">
              <a:avLst/>
            </a:prstGeom>
            <a:ln w="1397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5" name="Oval 5"/>
            <p:cNvSpPr/>
            <p:nvPr/>
          </p:nvSpPr>
          <p:spPr>
            <a:xfrm>
              <a:off x="4713341" y="3561532"/>
              <a:ext cx="127665" cy="127665"/>
            </a:xfrm>
            <a:prstGeom prst="ellipse">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solidFill>
                  <a:prstClr val="white"/>
                </a:solidFill>
              </a:endParaRPr>
            </a:p>
          </p:txBody>
        </p:sp>
        <p:cxnSp>
          <p:nvCxnSpPr>
            <p:cNvPr id="90" name="Straight Connector 31"/>
            <p:cNvCxnSpPr/>
            <p:nvPr/>
          </p:nvCxnSpPr>
          <p:spPr>
            <a:xfrm flipV="1">
              <a:off x="9743294" y="3599435"/>
              <a:ext cx="7039" cy="696490"/>
            </a:xfrm>
            <a:prstGeom prst="line">
              <a:avLst/>
            </a:prstGeom>
            <a:ln w="1397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1" name="Oval 5"/>
            <p:cNvSpPr/>
            <p:nvPr/>
          </p:nvSpPr>
          <p:spPr>
            <a:xfrm>
              <a:off x="9679462" y="3561532"/>
              <a:ext cx="127665" cy="127665"/>
            </a:xfrm>
            <a:prstGeom prst="ellipse">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solidFill>
                  <a:prstClr val="white"/>
                </a:solidFill>
              </a:endParaRPr>
            </a:p>
          </p:txBody>
        </p:sp>
      </p:grpSp>
      <p:sp>
        <p:nvSpPr>
          <p:cNvPr id="92" name="矩形 91"/>
          <p:cNvSpPr/>
          <p:nvPr/>
        </p:nvSpPr>
        <p:spPr>
          <a:xfrm>
            <a:off x="3058851" y="2031786"/>
            <a:ext cx="3339371" cy="1061819"/>
          </a:xfrm>
          <a:prstGeom prst="rect">
            <a:avLst/>
          </a:prstGeom>
        </p:spPr>
        <p:txBody>
          <a:bodyPr wrap="square" lIns="91431" tIns="45715" rIns="91431" bIns="45715">
            <a:spAutoFit/>
          </a:bodyPr>
          <a:lstStyle/>
          <a:p>
            <a:pPr>
              <a:lnSpc>
                <a:spcPct val="150000"/>
              </a:lnSpc>
              <a:spcBef>
                <a:spcPts val="1000"/>
              </a:spcBef>
            </a:pPr>
            <a:r>
              <a:rPr lang="zh-CN" altLang="en-US" sz="1050" kern="0" noProof="1">
                <a:solidFill>
                  <a:schemeClr val="tx1">
                    <a:lumMod val="50000"/>
                    <a:lumOff val="50000"/>
                  </a:schemeClr>
                </a:solidFill>
              </a:rPr>
              <a:t>您的内容打在这里，或者通过复制您的文本后，在此框中选择粘贴，并选择只保留文字您的内容打在这里，或者通过复制您的文本后，在此框中选择粘贴，并选择只保留文字。</a:t>
            </a:r>
            <a:endParaRPr lang="zh-CN" altLang="en-US" sz="1050" dirty="0">
              <a:solidFill>
                <a:srgbClr val="7F7F7F"/>
              </a:solidFill>
              <a:latin typeface="微软雅黑" panose="020B0503020204020204" charset="-122"/>
              <a:cs typeface="宋体" panose="02010600030101010101" pitchFamily="2" charset="-122"/>
            </a:endParaRPr>
          </a:p>
        </p:txBody>
      </p:sp>
      <p:sp>
        <p:nvSpPr>
          <p:cNvPr id="93" name="矩形 92"/>
          <p:cNvSpPr/>
          <p:nvPr/>
        </p:nvSpPr>
        <p:spPr>
          <a:xfrm>
            <a:off x="8025210" y="2031785"/>
            <a:ext cx="3339371" cy="1061819"/>
          </a:xfrm>
          <a:prstGeom prst="rect">
            <a:avLst/>
          </a:prstGeom>
        </p:spPr>
        <p:txBody>
          <a:bodyPr wrap="square" lIns="91431" tIns="45715" rIns="91431" bIns="45715">
            <a:spAutoFit/>
          </a:bodyPr>
          <a:lstStyle/>
          <a:p>
            <a:pPr>
              <a:lnSpc>
                <a:spcPct val="150000"/>
              </a:lnSpc>
              <a:spcBef>
                <a:spcPts val="1000"/>
              </a:spcBef>
            </a:pPr>
            <a:r>
              <a:rPr lang="zh-CN" altLang="en-US" sz="1050" kern="0" noProof="1">
                <a:solidFill>
                  <a:schemeClr val="tx1">
                    <a:lumMod val="50000"/>
                    <a:lumOff val="50000"/>
                  </a:schemeClr>
                </a:solidFill>
              </a:rPr>
              <a:t>您的内容打在这里，或者通过复制您的文本后，在此框中选择粘贴，并选择只保留文字您的内容打在这里，或者通过复制您的文本后，在此框中选择粘贴，并选择只保留文字。</a:t>
            </a:r>
            <a:endParaRPr lang="zh-CN" altLang="en-US" sz="1050" dirty="0">
              <a:solidFill>
                <a:srgbClr val="7F7F7F"/>
              </a:solidFill>
              <a:latin typeface="微软雅黑" panose="020B0503020204020204" charset="-122"/>
              <a:cs typeface="宋体" panose="02010600030101010101" pitchFamily="2" charset="-122"/>
            </a:endParaRPr>
          </a:p>
        </p:txBody>
      </p:sp>
      <p:sp>
        <p:nvSpPr>
          <p:cNvPr id="94" name="矩形 93"/>
          <p:cNvSpPr/>
          <p:nvPr/>
        </p:nvSpPr>
        <p:spPr>
          <a:xfrm>
            <a:off x="973905" y="4295926"/>
            <a:ext cx="2978813" cy="1061819"/>
          </a:xfrm>
          <a:prstGeom prst="rect">
            <a:avLst/>
          </a:prstGeom>
        </p:spPr>
        <p:txBody>
          <a:bodyPr wrap="square" lIns="91431" tIns="45715" rIns="91431" bIns="45715">
            <a:spAutoFit/>
          </a:bodyPr>
          <a:lstStyle/>
          <a:p>
            <a:pPr>
              <a:lnSpc>
                <a:spcPct val="150000"/>
              </a:lnSpc>
              <a:spcBef>
                <a:spcPts val="1000"/>
              </a:spcBef>
            </a:pPr>
            <a:r>
              <a:rPr lang="zh-CN" altLang="en-US" sz="1050" kern="0" noProof="1">
                <a:solidFill>
                  <a:schemeClr val="tx1">
                    <a:lumMod val="50000"/>
                    <a:lumOff val="50000"/>
                  </a:schemeClr>
                </a:solidFill>
              </a:rPr>
              <a:t>您的内容打在这里，或者通过复制您的文本后，在此框中选择粘贴，并选择只保留文字您的内容打在这里，或者通过复制您的文本后，在此框中选择粘贴，并选择只保留文字。</a:t>
            </a:r>
            <a:endParaRPr lang="zh-CN" altLang="en-US" sz="1050" dirty="0">
              <a:solidFill>
                <a:srgbClr val="7F7F7F"/>
              </a:solidFill>
              <a:latin typeface="微软雅黑" panose="020B0503020204020204" charset="-122"/>
              <a:cs typeface="宋体" panose="02010600030101010101" pitchFamily="2" charset="-122"/>
            </a:endParaRPr>
          </a:p>
        </p:txBody>
      </p:sp>
      <p:sp>
        <p:nvSpPr>
          <p:cNvPr id="95" name="矩形 94"/>
          <p:cNvSpPr/>
          <p:nvPr/>
        </p:nvSpPr>
        <p:spPr>
          <a:xfrm>
            <a:off x="5749790" y="4295926"/>
            <a:ext cx="3339371" cy="1061819"/>
          </a:xfrm>
          <a:prstGeom prst="rect">
            <a:avLst/>
          </a:prstGeom>
        </p:spPr>
        <p:txBody>
          <a:bodyPr wrap="square" lIns="91431" tIns="45715" rIns="91431" bIns="45715">
            <a:spAutoFit/>
          </a:bodyPr>
          <a:lstStyle/>
          <a:p>
            <a:pPr>
              <a:lnSpc>
                <a:spcPct val="150000"/>
              </a:lnSpc>
              <a:spcBef>
                <a:spcPts val="1000"/>
              </a:spcBef>
            </a:pPr>
            <a:r>
              <a:rPr lang="zh-CN" altLang="en-US" sz="1050" kern="0" noProof="1">
                <a:solidFill>
                  <a:schemeClr val="tx1">
                    <a:lumMod val="50000"/>
                    <a:lumOff val="50000"/>
                  </a:schemeClr>
                </a:solidFill>
              </a:rPr>
              <a:t>您的内容打在这里，或者通过复制您的文本后，在此框中选择粘贴，并选择只保留文字您的内容打在这里，或者通过复制您的文本后，在此框中选择粘贴，并选择只保留文字。</a:t>
            </a:r>
            <a:endParaRPr lang="zh-CN" altLang="en-US" sz="1050" dirty="0">
              <a:solidFill>
                <a:srgbClr val="7F7F7F"/>
              </a:solidFill>
              <a:latin typeface="微软雅黑" panose="020B0503020204020204" charset="-122"/>
              <a:cs typeface="宋体" panose="02010600030101010101" pitchFamily="2" charset="-122"/>
            </a:endParaRPr>
          </a:p>
        </p:txBody>
      </p:sp>
      <p:grpSp>
        <p:nvGrpSpPr>
          <p:cNvPr id="96" name="组合 95"/>
          <p:cNvGrpSpPr/>
          <p:nvPr/>
        </p:nvGrpSpPr>
        <p:grpSpPr>
          <a:xfrm>
            <a:off x="1683278" y="1845935"/>
            <a:ext cx="1250856" cy="1253549"/>
            <a:chOff x="1771602" y="1706233"/>
            <a:chExt cx="1251019" cy="1253549"/>
          </a:xfrm>
        </p:grpSpPr>
        <p:grpSp>
          <p:nvGrpSpPr>
            <p:cNvPr id="104" name="Group 38"/>
            <p:cNvGrpSpPr/>
            <p:nvPr/>
          </p:nvGrpSpPr>
          <p:grpSpPr>
            <a:xfrm>
              <a:off x="1771602" y="1706233"/>
              <a:ext cx="1251019" cy="1253549"/>
              <a:chOff x="3692576" y="1742634"/>
              <a:chExt cx="2790379" cy="2796023"/>
            </a:xfrm>
          </p:grpSpPr>
          <p:grpSp>
            <p:nvGrpSpPr>
              <p:cNvPr id="106" name="组合 79"/>
              <p:cNvGrpSpPr/>
              <p:nvPr/>
            </p:nvGrpSpPr>
            <p:grpSpPr bwMode="auto">
              <a:xfrm>
                <a:off x="3692576" y="1742634"/>
                <a:ext cx="2790379" cy="2796023"/>
                <a:chOff x="6379729" y="2488774"/>
                <a:chExt cx="2513016" cy="2513016"/>
              </a:xfrm>
            </p:grpSpPr>
            <p:sp>
              <p:nvSpPr>
                <p:cNvPr id="108"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rgbClr val="FFFFFF"/>
                    </a:solidFill>
                    <a:ea typeface="宋体" panose="02010600030101010101" pitchFamily="2" charset="-122"/>
                  </a:endParaRPr>
                </a:p>
              </p:txBody>
            </p:sp>
            <p:sp>
              <p:nvSpPr>
                <p:cNvPr id="109"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sp>
            <p:nvSpPr>
              <p:cNvPr id="107" name="椭圆 80"/>
              <p:cNvSpPr/>
              <p:nvPr/>
            </p:nvSpPr>
            <p:spPr bwMode="auto">
              <a:xfrm>
                <a:off x="4101618" y="2137562"/>
                <a:ext cx="2016471" cy="2020558"/>
              </a:xfrm>
              <a:prstGeom prst="ellipse">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pic>
          <p:nvPicPr>
            <p:cNvPr id="105" name="Picture 5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156482" y="2107859"/>
              <a:ext cx="487177" cy="487177"/>
            </a:xfrm>
            <a:prstGeom prst="rect">
              <a:avLst/>
            </a:prstGeom>
          </p:spPr>
        </p:pic>
      </p:grpSp>
      <p:grpSp>
        <p:nvGrpSpPr>
          <p:cNvPr id="110" name="组合 109"/>
          <p:cNvGrpSpPr/>
          <p:nvPr/>
        </p:nvGrpSpPr>
        <p:grpSpPr>
          <a:xfrm>
            <a:off x="6617782" y="1844169"/>
            <a:ext cx="1250856" cy="1253549"/>
            <a:chOff x="6706749" y="1704468"/>
            <a:chExt cx="1251019" cy="1253549"/>
          </a:xfrm>
        </p:grpSpPr>
        <p:grpSp>
          <p:nvGrpSpPr>
            <p:cNvPr id="111" name="Group 43"/>
            <p:cNvGrpSpPr/>
            <p:nvPr/>
          </p:nvGrpSpPr>
          <p:grpSpPr>
            <a:xfrm>
              <a:off x="6706749" y="1704468"/>
              <a:ext cx="1251019" cy="1253549"/>
              <a:chOff x="3692576" y="1742634"/>
              <a:chExt cx="2790379" cy="2796023"/>
            </a:xfrm>
          </p:grpSpPr>
          <p:grpSp>
            <p:nvGrpSpPr>
              <p:cNvPr id="126" name="组合 79"/>
              <p:cNvGrpSpPr/>
              <p:nvPr/>
            </p:nvGrpSpPr>
            <p:grpSpPr bwMode="auto">
              <a:xfrm>
                <a:off x="3692576" y="1742634"/>
                <a:ext cx="2790379" cy="2796023"/>
                <a:chOff x="6379729" y="2488774"/>
                <a:chExt cx="2513016" cy="2513016"/>
              </a:xfrm>
            </p:grpSpPr>
            <p:sp>
              <p:nvSpPr>
                <p:cNvPr id="128"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rgbClr val="FFFFFF"/>
                    </a:solidFill>
                    <a:ea typeface="宋体" panose="02010600030101010101" pitchFamily="2" charset="-122"/>
                  </a:endParaRPr>
                </a:p>
              </p:txBody>
            </p:sp>
            <p:sp>
              <p:nvSpPr>
                <p:cNvPr id="129"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sp>
            <p:nvSpPr>
              <p:cNvPr id="127" name="椭圆 80"/>
              <p:cNvSpPr/>
              <p:nvPr/>
            </p:nvSpPr>
            <p:spPr bwMode="auto">
              <a:xfrm>
                <a:off x="4101618" y="2137562"/>
                <a:ext cx="2016471" cy="2020558"/>
              </a:xfrm>
              <a:prstGeom prst="ellipse">
                <a:avLst/>
              </a:prstGeom>
              <a:solidFill>
                <a:schemeClr val="accent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grpSp>
          <p:nvGrpSpPr>
            <p:cNvPr id="112" name="Group 24"/>
            <p:cNvGrpSpPr>
              <a:grpSpLocks noChangeAspect="1"/>
            </p:cNvGrpSpPr>
            <p:nvPr/>
          </p:nvGrpSpPr>
          <p:grpSpPr>
            <a:xfrm>
              <a:off x="7152542" y="2112972"/>
              <a:ext cx="404336" cy="404336"/>
              <a:chOff x="6111586" y="318800"/>
              <a:chExt cx="490538" cy="490538"/>
            </a:xfrm>
            <a:solidFill>
              <a:srgbClr val="FFFFFF"/>
            </a:solidFill>
          </p:grpSpPr>
          <p:sp>
            <p:nvSpPr>
              <p:cNvPr id="113" name="Freeform 5"/>
              <p:cNvSpPr>
                <a:spLocks noEditPoints="1"/>
              </p:cNvSpPr>
              <p:nvPr/>
            </p:nvSpPr>
            <p:spPr bwMode="auto">
              <a:xfrm>
                <a:off x="6111586" y="318800"/>
                <a:ext cx="490538" cy="490538"/>
              </a:xfrm>
              <a:custGeom>
                <a:avLst/>
                <a:gdLst>
                  <a:gd name="T0" fmla="*/ 116 w 128"/>
                  <a:gd name="T1" fmla="*/ 0 h 128"/>
                  <a:gd name="T2" fmla="*/ 28 w 128"/>
                  <a:gd name="T3" fmla="*/ 0 h 128"/>
                  <a:gd name="T4" fmla="*/ 16 w 128"/>
                  <a:gd name="T5" fmla="*/ 12 h 128"/>
                  <a:gd name="T6" fmla="*/ 16 w 128"/>
                  <a:gd name="T7" fmla="*/ 20 h 128"/>
                  <a:gd name="T8" fmla="*/ 12 w 128"/>
                  <a:gd name="T9" fmla="*/ 20 h 128"/>
                  <a:gd name="T10" fmla="*/ 0 w 128"/>
                  <a:gd name="T11" fmla="*/ 32 h 128"/>
                  <a:gd name="T12" fmla="*/ 0 w 128"/>
                  <a:gd name="T13" fmla="*/ 112 h 128"/>
                  <a:gd name="T14" fmla="*/ 16 w 128"/>
                  <a:gd name="T15" fmla="*/ 128 h 128"/>
                  <a:gd name="T16" fmla="*/ 112 w 128"/>
                  <a:gd name="T17" fmla="*/ 128 h 128"/>
                  <a:gd name="T18" fmla="*/ 128 w 128"/>
                  <a:gd name="T19" fmla="*/ 112 h 128"/>
                  <a:gd name="T20" fmla="*/ 128 w 128"/>
                  <a:gd name="T21" fmla="*/ 12 h 128"/>
                  <a:gd name="T22" fmla="*/ 116 w 128"/>
                  <a:gd name="T23" fmla="*/ 0 h 128"/>
                  <a:gd name="T24" fmla="*/ 120 w 128"/>
                  <a:gd name="T25" fmla="*/ 112 h 128"/>
                  <a:gd name="T26" fmla="*/ 112 w 128"/>
                  <a:gd name="T27" fmla="*/ 120 h 128"/>
                  <a:gd name="T28" fmla="*/ 16 w 128"/>
                  <a:gd name="T29" fmla="*/ 120 h 128"/>
                  <a:gd name="T30" fmla="*/ 8 w 128"/>
                  <a:gd name="T31" fmla="*/ 112 h 128"/>
                  <a:gd name="T32" fmla="*/ 8 w 128"/>
                  <a:gd name="T33" fmla="*/ 32 h 128"/>
                  <a:gd name="T34" fmla="*/ 12 w 128"/>
                  <a:gd name="T35" fmla="*/ 28 h 128"/>
                  <a:gd name="T36" fmla="*/ 16 w 128"/>
                  <a:gd name="T37" fmla="*/ 28 h 128"/>
                  <a:gd name="T38" fmla="*/ 16 w 128"/>
                  <a:gd name="T39" fmla="*/ 108 h 128"/>
                  <a:gd name="T40" fmla="*/ 20 w 128"/>
                  <a:gd name="T41" fmla="*/ 112 h 128"/>
                  <a:gd name="T42" fmla="*/ 24 w 128"/>
                  <a:gd name="T43" fmla="*/ 108 h 128"/>
                  <a:gd name="T44" fmla="*/ 24 w 128"/>
                  <a:gd name="T45" fmla="*/ 12 h 128"/>
                  <a:gd name="T46" fmla="*/ 28 w 128"/>
                  <a:gd name="T47" fmla="*/ 8 h 128"/>
                  <a:gd name="T48" fmla="*/ 116 w 128"/>
                  <a:gd name="T49" fmla="*/ 8 h 128"/>
                  <a:gd name="T50" fmla="*/ 120 w 128"/>
                  <a:gd name="T51" fmla="*/ 12 h 128"/>
                  <a:gd name="T52" fmla="*/ 120 w 128"/>
                  <a:gd name="T53" fmla="*/ 11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8" h="128">
                    <a:moveTo>
                      <a:pt x="116" y="0"/>
                    </a:moveTo>
                    <a:cubicBezTo>
                      <a:pt x="28" y="0"/>
                      <a:pt x="28" y="0"/>
                      <a:pt x="28" y="0"/>
                    </a:cubicBezTo>
                    <a:cubicBezTo>
                      <a:pt x="21" y="0"/>
                      <a:pt x="16" y="5"/>
                      <a:pt x="16" y="12"/>
                    </a:cubicBezTo>
                    <a:cubicBezTo>
                      <a:pt x="16" y="20"/>
                      <a:pt x="16" y="20"/>
                      <a:pt x="16" y="20"/>
                    </a:cubicBezTo>
                    <a:cubicBezTo>
                      <a:pt x="12" y="20"/>
                      <a:pt x="12" y="20"/>
                      <a:pt x="12" y="20"/>
                    </a:cubicBezTo>
                    <a:cubicBezTo>
                      <a:pt x="5" y="20"/>
                      <a:pt x="0" y="25"/>
                      <a:pt x="0" y="32"/>
                    </a:cubicBezTo>
                    <a:cubicBezTo>
                      <a:pt x="0" y="112"/>
                      <a:pt x="0" y="112"/>
                      <a:pt x="0" y="112"/>
                    </a:cubicBezTo>
                    <a:cubicBezTo>
                      <a:pt x="0" y="121"/>
                      <a:pt x="7" y="128"/>
                      <a:pt x="16" y="128"/>
                    </a:cubicBezTo>
                    <a:cubicBezTo>
                      <a:pt x="112" y="128"/>
                      <a:pt x="112" y="128"/>
                      <a:pt x="112" y="128"/>
                    </a:cubicBezTo>
                    <a:cubicBezTo>
                      <a:pt x="121" y="128"/>
                      <a:pt x="128" y="121"/>
                      <a:pt x="128" y="112"/>
                    </a:cubicBezTo>
                    <a:cubicBezTo>
                      <a:pt x="128" y="12"/>
                      <a:pt x="128" y="12"/>
                      <a:pt x="128" y="12"/>
                    </a:cubicBezTo>
                    <a:cubicBezTo>
                      <a:pt x="128" y="5"/>
                      <a:pt x="123" y="0"/>
                      <a:pt x="116" y="0"/>
                    </a:cubicBezTo>
                    <a:close/>
                    <a:moveTo>
                      <a:pt x="120" y="112"/>
                    </a:moveTo>
                    <a:cubicBezTo>
                      <a:pt x="120" y="116"/>
                      <a:pt x="116" y="120"/>
                      <a:pt x="112" y="120"/>
                    </a:cubicBezTo>
                    <a:cubicBezTo>
                      <a:pt x="16" y="120"/>
                      <a:pt x="16" y="120"/>
                      <a:pt x="16" y="120"/>
                    </a:cubicBezTo>
                    <a:cubicBezTo>
                      <a:pt x="12" y="120"/>
                      <a:pt x="8" y="116"/>
                      <a:pt x="8" y="112"/>
                    </a:cubicBezTo>
                    <a:cubicBezTo>
                      <a:pt x="8" y="32"/>
                      <a:pt x="8" y="32"/>
                      <a:pt x="8" y="32"/>
                    </a:cubicBezTo>
                    <a:cubicBezTo>
                      <a:pt x="8" y="30"/>
                      <a:pt x="10" y="28"/>
                      <a:pt x="12" y="28"/>
                    </a:cubicBezTo>
                    <a:cubicBezTo>
                      <a:pt x="16" y="28"/>
                      <a:pt x="16" y="28"/>
                      <a:pt x="16" y="28"/>
                    </a:cubicBezTo>
                    <a:cubicBezTo>
                      <a:pt x="16" y="108"/>
                      <a:pt x="16" y="108"/>
                      <a:pt x="16" y="108"/>
                    </a:cubicBezTo>
                    <a:cubicBezTo>
                      <a:pt x="16" y="110"/>
                      <a:pt x="18" y="112"/>
                      <a:pt x="20" y="112"/>
                    </a:cubicBezTo>
                    <a:cubicBezTo>
                      <a:pt x="22" y="112"/>
                      <a:pt x="24" y="110"/>
                      <a:pt x="24" y="108"/>
                    </a:cubicBezTo>
                    <a:cubicBezTo>
                      <a:pt x="24" y="12"/>
                      <a:pt x="24" y="12"/>
                      <a:pt x="24" y="12"/>
                    </a:cubicBezTo>
                    <a:cubicBezTo>
                      <a:pt x="24" y="10"/>
                      <a:pt x="26" y="8"/>
                      <a:pt x="28" y="8"/>
                    </a:cubicBezTo>
                    <a:cubicBezTo>
                      <a:pt x="116" y="8"/>
                      <a:pt x="116" y="8"/>
                      <a:pt x="116" y="8"/>
                    </a:cubicBezTo>
                    <a:cubicBezTo>
                      <a:pt x="118" y="8"/>
                      <a:pt x="120" y="10"/>
                      <a:pt x="120" y="12"/>
                    </a:cubicBezTo>
                    <a:lnTo>
                      <a:pt x="120" y="1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rgbClr val="7F7F7F"/>
                  </a:solidFill>
                </a:endParaRPr>
              </a:p>
            </p:txBody>
          </p:sp>
          <p:sp>
            <p:nvSpPr>
              <p:cNvPr id="114" name="Freeform 6"/>
              <p:cNvSpPr/>
              <p:nvPr/>
            </p:nvSpPr>
            <p:spPr bwMode="auto">
              <a:xfrm>
                <a:off x="6402099" y="502950"/>
                <a:ext cx="138113" cy="14288"/>
              </a:xfrm>
              <a:custGeom>
                <a:avLst/>
                <a:gdLst>
                  <a:gd name="T0" fmla="*/ 2 w 36"/>
                  <a:gd name="T1" fmla="*/ 4 h 4"/>
                  <a:gd name="T2" fmla="*/ 34 w 36"/>
                  <a:gd name="T3" fmla="*/ 4 h 4"/>
                  <a:gd name="T4" fmla="*/ 36 w 36"/>
                  <a:gd name="T5" fmla="*/ 2 h 4"/>
                  <a:gd name="T6" fmla="*/ 34 w 36"/>
                  <a:gd name="T7" fmla="*/ 0 h 4"/>
                  <a:gd name="T8" fmla="*/ 2 w 36"/>
                  <a:gd name="T9" fmla="*/ 0 h 4"/>
                  <a:gd name="T10" fmla="*/ 0 w 36"/>
                  <a:gd name="T11" fmla="*/ 2 h 4"/>
                  <a:gd name="T12" fmla="*/ 2 w 3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2" y="4"/>
                    </a:moveTo>
                    <a:cubicBezTo>
                      <a:pt x="34" y="4"/>
                      <a:pt x="34" y="4"/>
                      <a:pt x="34" y="4"/>
                    </a:cubicBezTo>
                    <a:cubicBezTo>
                      <a:pt x="35" y="4"/>
                      <a:pt x="36" y="3"/>
                      <a:pt x="36" y="2"/>
                    </a:cubicBezTo>
                    <a:cubicBezTo>
                      <a:pt x="36" y="1"/>
                      <a:pt x="35" y="0"/>
                      <a:pt x="34"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rgbClr val="7F7F7F"/>
                  </a:solidFill>
                </a:endParaRPr>
              </a:p>
            </p:txBody>
          </p:sp>
          <p:sp>
            <p:nvSpPr>
              <p:cNvPr id="115" name="Freeform 7"/>
              <p:cNvSpPr/>
              <p:nvPr/>
            </p:nvSpPr>
            <p:spPr bwMode="auto">
              <a:xfrm>
                <a:off x="6402099" y="456912"/>
                <a:ext cx="138113" cy="14288"/>
              </a:xfrm>
              <a:custGeom>
                <a:avLst/>
                <a:gdLst>
                  <a:gd name="T0" fmla="*/ 2 w 36"/>
                  <a:gd name="T1" fmla="*/ 4 h 4"/>
                  <a:gd name="T2" fmla="*/ 34 w 36"/>
                  <a:gd name="T3" fmla="*/ 4 h 4"/>
                  <a:gd name="T4" fmla="*/ 36 w 36"/>
                  <a:gd name="T5" fmla="*/ 2 h 4"/>
                  <a:gd name="T6" fmla="*/ 34 w 36"/>
                  <a:gd name="T7" fmla="*/ 0 h 4"/>
                  <a:gd name="T8" fmla="*/ 2 w 36"/>
                  <a:gd name="T9" fmla="*/ 0 h 4"/>
                  <a:gd name="T10" fmla="*/ 0 w 36"/>
                  <a:gd name="T11" fmla="*/ 2 h 4"/>
                  <a:gd name="T12" fmla="*/ 2 w 3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2" y="4"/>
                    </a:moveTo>
                    <a:cubicBezTo>
                      <a:pt x="34" y="4"/>
                      <a:pt x="34" y="4"/>
                      <a:pt x="34" y="4"/>
                    </a:cubicBezTo>
                    <a:cubicBezTo>
                      <a:pt x="35" y="4"/>
                      <a:pt x="36" y="3"/>
                      <a:pt x="36" y="2"/>
                    </a:cubicBezTo>
                    <a:cubicBezTo>
                      <a:pt x="36" y="1"/>
                      <a:pt x="35" y="0"/>
                      <a:pt x="34"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rgbClr val="7F7F7F"/>
                  </a:solidFill>
                </a:endParaRPr>
              </a:p>
            </p:txBody>
          </p:sp>
          <p:sp>
            <p:nvSpPr>
              <p:cNvPr id="116" name="Freeform 8"/>
              <p:cNvSpPr/>
              <p:nvPr/>
            </p:nvSpPr>
            <p:spPr bwMode="auto">
              <a:xfrm>
                <a:off x="6402099" y="410875"/>
                <a:ext cx="138113" cy="14288"/>
              </a:xfrm>
              <a:custGeom>
                <a:avLst/>
                <a:gdLst>
                  <a:gd name="T0" fmla="*/ 2 w 36"/>
                  <a:gd name="T1" fmla="*/ 4 h 4"/>
                  <a:gd name="T2" fmla="*/ 34 w 36"/>
                  <a:gd name="T3" fmla="*/ 4 h 4"/>
                  <a:gd name="T4" fmla="*/ 36 w 36"/>
                  <a:gd name="T5" fmla="*/ 2 h 4"/>
                  <a:gd name="T6" fmla="*/ 34 w 36"/>
                  <a:gd name="T7" fmla="*/ 0 h 4"/>
                  <a:gd name="T8" fmla="*/ 2 w 36"/>
                  <a:gd name="T9" fmla="*/ 0 h 4"/>
                  <a:gd name="T10" fmla="*/ 0 w 36"/>
                  <a:gd name="T11" fmla="*/ 2 h 4"/>
                  <a:gd name="T12" fmla="*/ 2 w 3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2" y="4"/>
                    </a:moveTo>
                    <a:cubicBezTo>
                      <a:pt x="34" y="4"/>
                      <a:pt x="34" y="4"/>
                      <a:pt x="34" y="4"/>
                    </a:cubicBezTo>
                    <a:cubicBezTo>
                      <a:pt x="35" y="4"/>
                      <a:pt x="36" y="3"/>
                      <a:pt x="36" y="2"/>
                    </a:cubicBezTo>
                    <a:cubicBezTo>
                      <a:pt x="36" y="1"/>
                      <a:pt x="35" y="0"/>
                      <a:pt x="34"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rgbClr val="7F7F7F"/>
                  </a:solidFill>
                </a:endParaRPr>
              </a:p>
            </p:txBody>
          </p:sp>
          <p:sp>
            <p:nvSpPr>
              <p:cNvPr id="117" name="Freeform 9"/>
              <p:cNvSpPr/>
              <p:nvPr/>
            </p:nvSpPr>
            <p:spPr bwMode="auto">
              <a:xfrm>
                <a:off x="6233824" y="733137"/>
                <a:ext cx="138113" cy="14288"/>
              </a:xfrm>
              <a:custGeom>
                <a:avLst/>
                <a:gdLst>
                  <a:gd name="T0" fmla="*/ 34 w 36"/>
                  <a:gd name="T1" fmla="*/ 0 h 4"/>
                  <a:gd name="T2" fmla="*/ 2 w 36"/>
                  <a:gd name="T3" fmla="*/ 0 h 4"/>
                  <a:gd name="T4" fmla="*/ 0 w 36"/>
                  <a:gd name="T5" fmla="*/ 2 h 4"/>
                  <a:gd name="T6" fmla="*/ 2 w 36"/>
                  <a:gd name="T7" fmla="*/ 4 h 4"/>
                  <a:gd name="T8" fmla="*/ 34 w 36"/>
                  <a:gd name="T9" fmla="*/ 4 h 4"/>
                  <a:gd name="T10" fmla="*/ 36 w 36"/>
                  <a:gd name="T11" fmla="*/ 2 h 4"/>
                  <a:gd name="T12" fmla="*/ 34 w 3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rgbClr val="7F7F7F"/>
                  </a:solidFill>
                </a:endParaRPr>
              </a:p>
            </p:txBody>
          </p:sp>
          <p:sp>
            <p:nvSpPr>
              <p:cNvPr id="118" name="Freeform 10"/>
              <p:cNvSpPr/>
              <p:nvPr/>
            </p:nvSpPr>
            <p:spPr bwMode="auto">
              <a:xfrm>
                <a:off x="6233824" y="687100"/>
                <a:ext cx="138113" cy="14288"/>
              </a:xfrm>
              <a:custGeom>
                <a:avLst/>
                <a:gdLst>
                  <a:gd name="T0" fmla="*/ 34 w 36"/>
                  <a:gd name="T1" fmla="*/ 0 h 4"/>
                  <a:gd name="T2" fmla="*/ 2 w 36"/>
                  <a:gd name="T3" fmla="*/ 0 h 4"/>
                  <a:gd name="T4" fmla="*/ 0 w 36"/>
                  <a:gd name="T5" fmla="*/ 2 h 4"/>
                  <a:gd name="T6" fmla="*/ 2 w 36"/>
                  <a:gd name="T7" fmla="*/ 4 h 4"/>
                  <a:gd name="T8" fmla="*/ 34 w 36"/>
                  <a:gd name="T9" fmla="*/ 4 h 4"/>
                  <a:gd name="T10" fmla="*/ 36 w 36"/>
                  <a:gd name="T11" fmla="*/ 2 h 4"/>
                  <a:gd name="T12" fmla="*/ 34 w 3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rgbClr val="7F7F7F"/>
                  </a:solidFill>
                </a:endParaRPr>
              </a:p>
            </p:txBody>
          </p:sp>
          <p:sp>
            <p:nvSpPr>
              <p:cNvPr id="119" name="Freeform 11"/>
              <p:cNvSpPr/>
              <p:nvPr/>
            </p:nvSpPr>
            <p:spPr bwMode="auto">
              <a:xfrm>
                <a:off x="6233824" y="641062"/>
                <a:ext cx="138113" cy="14288"/>
              </a:xfrm>
              <a:custGeom>
                <a:avLst/>
                <a:gdLst>
                  <a:gd name="T0" fmla="*/ 34 w 36"/>
                  <a:gd name="T1" fmla="*/ 0 h 4"/>
                  <a:gd name="T2" fmla="*/ 2 w 36"/>
                  <a:gd name="T3" fmla="*/ 0 h 4"/>
                  <a:gd name="T4" fmla="*/ 0 w 36"/>
                  <a:gd name="T5" fmla="*/ 2 h 4"/>
                  <a:gd name="T6" fmla="*/ 2 w 36"/>
                  <a:gd name="T7" fmla="*/ 4 h 4"/>
                  <a:gd name="T8" fmla="*/ 34 w 36"/>
                  <a:gd name="T9" fmla="*/ 4 h 4"/>
                  <a:gd name="T10" fmla="*/ 36 w 36"/>
                  <a:gd name="T11" fmla="*/ 2 h 4"/>
                  <a:gd name="T12" fmla="*/ 34 w 3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rgbClr val="7F7F7F"/>
                  </a:solidFill>
                </a:endParaRPr>
              </a:p>
            </p:txBody>
          </p:sp>
          <p:sp>
            <p:nvSpPr>
              <p:cNvPr id="120" name="Freeform 12"/>
              <p:cNvSpPr/>
              <p:nvPr/>
            </p:nvSpPr>
            <p:spPr bwMode="auto">
              <a:xfrm>
                <a:off x="6402099" y="733137"/>
                <a:ext cx="138113" cy="14288"/>
              </a:xfrm>
              <a:custGeom>
                <a:avLst/>
                <a:gdLst>
                  <a:gd name="T0" fmla="*/ 34 w 36"/>
                  <a:gd name="T1" fmla="*/ 0 h 4"/>
                  <a:gd name="T2" fmla="*/ 2 w 36"/>
                  <a:gd name="T3" fmla="*/ 0 h 4"/>
                  <a:gd name="T4" fmla="*/ 0 w 36"/>
                  <a:gd name="T5" fmla="*/ 2 h 4"/>
                  <a:gd name="T6" fmla="*/ 2 w 36"/>
                  <a:gd name="T7" fmla="*/ 4 h 4"/>
                  <a:gd name="T8" fmla="*/ 34 w 36"/>
                  <a:gd name="T9" fmla="*/ 4 h 4"/>
                  <a:gd name="T10" fmla="*/ 36 w 36"/>
                  <a:gd name="T11" fmla="*/ 2 h 4"/>
                  <a:gd name="T12" fmla="*/ 34 w 3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rgbClr val="7F7F7F"/>
                  </a:solidFill>
                </a:endParaRPr>
              </a:p>
            </p:txBody>
          </p:sp>
          <p:sp>
            <p:nvSpPr>
              <p:cNvPr id="121" name="Freeform 13"/>
              <p:cNvSpPr/>
              <p:nvPr/>
            </p:nvSpPr>
            <p:spPr bwMode="auto">
              <a:xfrm>
                <a:off x="6402099" y="687100"/>
                <a:ext cx="138113" cy="14288"/>
              </a:xfrm>
              <a:custGeom>
                <a:avLst/>
                <a:gdLst>
                  <a:gd name="T0" fmla="*/ 34 w 36"/>
                  <a:gd name="T1" fmla="*/ 0 h 4"/>
                  <a:gd name="T2" fmla="*/ 2 w 36"/>
                  <a:gd name="T3" fmla="*/ 0 h 4"/>
                  <a:gd name="T4" fmla="*/ 0 w 36"/>
                  <a:gd name="T5" fmla="*/ 2 h 4"/>
                  <a:gd name="T6" fmla="*/ 2 w 36"/>
                  <a:gd name="T7" fmla="*/ 4 h 4"/>
                  <a:gd name="T8" fmla="*/ 34 w 36"/>
                  <a:gd name="T9" fmla="*/ 4 h 4"/>
                  <a:gd name="T10" fmla="*/ 36 w 36"/>
                  <a:gd name="T11" fmla="*/ 2 h 4"/>
                  <a:gd name="T12" fmla="*/ 34 w 3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rgbClr val="7F7F7F"/>
                  </a:solidFill>
                </a:endParaRPr>
              </a:p>
            </p:txBody>
          </p:sp>
          <p:sp>
            <p:nvSpPr>
              <p:cNvPr id="122" name="Freeform 14"/>
              <p:cNvSpPr/>
              <p:nvPr/>
            </p:nvSpPr>
            <p:spPr bwMode="auto">
              <a:xfrm>
                <a:off x="6402099" y="641062"/>
                <a:ext cx="138113" cy="14288"/>
              </a:xfrm>
              <a:custGeom>
                <a:avLst/>
                <a:gdLst>
                  <a:gd name="T0" fmla="*/ 34 w 36"/>
                  <a:gd name="T1" fmla="*/ 0 h 4"/>
                  <a:gd name="T2" fmla="*/ 2 w 36"/>
                  <a:gd name="T3" fmla="*/ 0 h 4"/>
                  <a:gd name="T4" fmla="*/ 0 w 36"/>
                  <a:gd name="T5" fmla="*/ 2 h 4"/>
                  <a:gd name="T6" fmla="*/ 2 w 36"/>
                  <a:gd name="T7" fmla="*/ 4 h 4"/>
                  <a:gd name="T8" fmla="*/ 34 w 36"/>
                  <a:gd name="T9" fmla="*/ 4 h 4"/>
                  <a:gd name="T10" fmla="*/ 36 w 36"/>
                  <a:gd name="T11" fmla="*/ 2 h 4"/>
                  <a:gd name="T12" fmla="*/ 34 w 3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rgbClr val="7F7F7F"/>
                  </a:solidFill>
                </a:endParaRPr>
              </a:p>
            </p:txBody>
          </p:sp>
          <p:sp>
            <p:nvSpPr>
              <p:cNvPr id="123" name="Freeform 15"/>
              <p:cNvSpPr/>
              <p:nvPr/>
            </p:nvSpPr>
            <p:spPr bwMode="auto">
              <a:xfrm>
                <a:off x="6233824" y="548987"/>
                <a:ext cx="306388" cy="14288"/>
              </a:xfrm>
              <a:custGeom>
                <a:avLst/>
                <a:gdLst>
                  <a:gd name="T0" fmla="*/ 78 w 80"/>
                  <a:gd name="T1" fmla="*/ 0 h 4"/>
                  <a:gd name="T2" fmla="*/ 2 w 80"/>
                  <a:gd name="T3" fmla="*/ 0 h 4"/>
                  <a:gd name="T4" fmla="*/ 0 w 80"/>
                  <a:gd name="T5" fmla="*/ 2 h 4"/>
                  <a:gd name="T6" fmla="*/ 2 w 80"/>
                  <a:gd name="T7" fmla="*/ 4 h 4"/>
                  <a:gd name="T8" fmla="*/ 78 w 80"/>
                  <a:gd name="T9" fmla="*/ 4 h 4"/>
                  <a:gd name="T10" fmla="*/ 80 w 80"/>
                  <a:gd name="T11" fmla="*/ 2 h 4"/>
                  <a:gd name="T12" fmla="*/ 78 w 80"/>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0" h="4">
                    <a:moveTo>
                      <a:pt x="78" y="0"/>
                    </a:moveTo>
                    <a:cubicBezTo>
                      <a:pt x="2" y="0"/>
                      <a:pt x="2" y="0"/>
                      <a:pt x="2" y="0"/>
                    </a:cubicBezTo>
                    <a:cubicBezTo>
                      <a:pt x="1" y="0"/>
                      <a:pt x="0" y="1"/>
                      <a:pt x="0" y="2"/>
                    </a:cubicBezTo>
                    <a:cubicBezTo>
                      <a:pt x="0" y="3"/>
                      <a:pt x="1" y="4"/>
                      <a:pt x="2" y="4"/>
                    </a:cubicBezTo>
                    <a:cubicBezTo>
                      <a:pt x="78" y="4"/>
                      <a:pt x="78" y="4"/>
                      <a:pt x="78" y="4"/>
                    </a:cubicBezTo>
                    <a:cubicBezTo>
                      <a:pt x="79" y="4"/>
                      <a:pt x="80" y="3"/>
                      <a:pt x="80" y="2"/>
                    </a:cubicBezTo>
                    <a:cubicBezTo>
                      <a:pt x="80" y="1"/>
                      <a:pt x="79" y="0"/>
                      <a:pt x="7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rgbClr val="7F7F7F"/>
                  </a:solidFill>
                </a:endParaRPr>
              </a:p>
            </p:txBody>
          </p:sp>
          <p:sp>
            <p:nvSpPr>
              <p:cNvPr id="124" name="Freeform 16"/>
              <p:cNvSpPr/>
              <p:nvPr/>
            </p:nvSpPr>
            <p:spPr bwMode="auto">
              <a:xfrm>
                <a:off x="6233824" y="595025"/>
                <a:ext cx="306388" cy="14288"/>
              </a:xfrm>
              <a:custGeom>
                <a:avLst/>
                <a:gdLst>
                  <a:gd name="T0" fmla="*/ 78 w 80"/>
                  <a:gd name="T1" fmla="*/ 0 h 4"/>
                  <a:gd name="T2" fmla="*/ 2 w 80"/>
                  <a:gd name="T3" fmla="*/ 0 h 4"/>
                  <a:gd name="T4" fmla="*/ 0 w 80"/>
                  <a:gd name="T5" fmla="*/ 2 h 4"/>
                  <a:gd name="T6" fmla="*/ 2 w 80"/>
                  <a:gd name="T7" fmla="*/ 4 h 4"/>
                  <a:gd name="T8" fmla="*/ 78 w 80"/>
                  <a:gd name="T9" fmla="*/ 4 h 4"/>
                  <a:gd name="T10" fmla="*/ 80 w 80"/>
                  <a:gd name="T11" fmla="*/ 2 h 4"/>
                  <a:gd name="T12" fmla="*/ 78 w 80"/>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0" h="4">
                    <a:moveTo>
                      <a:pt x="78" y="0"/>
                    </a:moveTo>
                    <a:cubicBezTo>
                      <a:pt x="2" y="0"/>
                      <a:pt x="2" y="0"/>
                      <a:pt x="2" y="0"/>
                    </a:cubicBezTo>
                    <a:cubicBezTo>
                      <a:pt x="1" y="0"/>
                      <a:pt x="0" y="1"/>
                      <a:pt x="0" y="2"/>
                    </a:cubicBezTo>
                    <a:cubicBezTo>
                      <a:pt x="0" y="3"/>
                      <a:pt x="1" y="4"/>
                      <a:pt x="2" y="4"/>
                    </a:cubicBezTo>
                    <a:cubicBezTo>
                      <a:pt x="78" y="4"/>
                      <a:pt x="78" y="4"/>
                      <a:pt x="78" y="4"/>
                    </a:cubicBezTo>
                    <a:cubicBezTo>
                      <a:pt x="79" y="4"/>
                      <a:pt x="80" y="3"/>
                      <a:pt x="80" y="2"/>
                    </a:cubicBezTo>
                    <a:cubicBezTo>
                      <a:pt x="80" y="1"/>
                      <a:pt x="79" y="0"/>
                      <a:pt x="7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rgbClr val="7F7F7F"/>
                  </a:solidFill>
                </a:endParaRPr>
              </a:p>
            </p:txBody>
          </p:sp>
          <p:sp>
            <p:nvSpPr>
              <p:cNvPr id="125" name="Freeform 17"/>
              <p:cNvSpPr>
                <a:spLocks noEditPoints="1"/>
              </p:cNvSpPr>
              <p:nvPr/>
            </p:nvSpPr>
            <p:spPr bwMode="auto">
              <a:xfrm>
                <a:off x="6233824" y="379125"/>
                <a:ext cx="138113" cy="138113"/>
              </a:xfrm>
              <a:custGeom>
                <a:avLst/>
                <a:gdLst>
                  <a:gd name="T0" fmla="*/ 4 w 36"/>
                  <a:gd name="T1" fmla="*/ 36 h 36"/>
                  <a:gd name="T2" fmla="*/ 32 w 36"/>
                  <a:gd name="T3" fmla="*/ 36 h 36"/>
                  <a:gd name="T4" fmla="*/ 36 w 36"/>
                  <a:gd name="T5" fmla="*/ 32 h 36"/>
                  <a:gd name="T6" fmla="*/ 36 w 36"/>
                  <a:gd name="T7" fmla="*/ 4 h 36"/>
                  <a:gd name="T8" fmla="*/ 32 w 36"/>
                  <a:gd name="T9" fmla="*/ 0 h 36"/>
                  <a:gd name="T10" fmla="*/ 4 w 36"/>
                  <a:gd name="T11" fmla="*/ 0 h 36"/>
                  <a:gd name="T12" fmla="*/ 0 w 36"/>
                  <a:gd name="T13" fmla="*/ 4 h 36"/>
                  <a:gd name="T14" fmla="*/ 0 w 36"/>
                  <a:gd name="T15" fmla="*/ 32 h 36"/>
                  <a:gd name="T16" fmla="*/ 4 w 36"/>
                  <a:gd name="T17" fmla="*/ 36 h 36"/>
                  <a:gd name="T18" fmla="*/ 8 w 36"/>
                  <a:gd name="T19" fmla="*/ 8 h 36"/>
                  <a:gd name="T20" fmla="*/ 28 w 36"/>
                  <a:gd name="T21" fmla="*/ 8 h 36"/>
                  <a:gd name="T22" fmla="*/ 28 w 36"/>
                  <a:gd name="T23" fmla="*/ 28 h 36"/>
                  <a:gd name="T24" fmla="*/ 8 w 36"/>
                  <a:gd name="T25" fmla="*/ 28 h 36"/>
                  <a:gd name="T26" fmla="*/ 8 w 36"/>
                  <a:gd name="T2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6">
                    <a:moveTo>
                      <a:pt x="4" y="36"/>
                    </a:moveTo>
                    <a:cubicBezTo>
                      <a:pt x="32" y="36"/>
                      <a:pt x="32" y="36"/>
                      <a:pt x="32" y="36"/>
                    </a:cubicBezTo>
                    <a:cubicBezTo>
                      <a:pt x="34" y="36"/>
                      <a:pt x="36" y="34"/>
                      <a:pt x="36" y="32"/>
                    </a:cubicBezTo>
                    <a:cubicBezTo>
                      <a:pt x="36" y="4"/>
                      <a:pt x="36" y="4"/>
                      <a:pt x="36" y="4"/>
                    </a:cubicBezTo>
                    <a:cubicBezTo>
                      <a:pt x="36" y="2"/>
                      <a:pt x="34" y="0"/>
                      <a:pt x="32" y="0"/>
                    </a:cubicBezTo>
                    <a:cubicBezTo>
                      <a:pt x="4" y="0"/>
                      <a:pt x="4" y="0"/>
                      <a:pt x="4" y="0"/>
                    </a:cubicBezTo>
                    <a:cubicBezTo>
                      <a:pt x="2" y="0"/>
                      <a:pt x="0" y="2"/>
                      <a:pt x="0" y="4"/>
                    </a:cubicBezTo>
                    <a:cubicBezTo>
                      <a:pt x="0" y="32"/>
                      <a:pt x="0" y="32"/>
                      <a:pt x="0" y="32"/>
                    </a:cubicBezTo>
                    <a:cubicBezTo>
                      <a:pt x="0" y="34"/>
                      <a:pt x="2" y="36"/>
                      <a:pt x="4" y="36"/>
                    </a:cubicBezTo>
                    <a:close/>
                    <a:moveTo>
                      <a:pt x="8" y="8"/>
                    </a:moveTo>
                    <a:cubicBezTo>
                      <a:pt x="28" y="8"/>
                      <a:pt x="28" y="8"/>
                      <a:pt x="28" y="8"/>
                    </a:cubicBezTo>
                    <a:cubicBezTo>
                      <a:pt x="28" y="28"/>
                      <a:pt x="28" y="28"/>
                      <a:pt x="28" y="28"/>
                    </a:cubicBezTo>
                    <a:cubicBezTo>
                      <a:pt x="8" y="28"/>
                      <a:pt x="8" y="28"/>
                      <a:pt x="8" y="28"/>
                    </a:cubicBezTo>
                    <a:lnTo>
                      <a:pt x="8"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rgbClr val="7F7F7F"/>
                  </a:solidFill>
                </a:endParaRPr>
              </a:p>
            </p:txBody>
          </p:sp>
        </p:grpSp>
      </p:grpSp>
      <p:grpSp>
        <p:nvGrpSpPr>
          <p:cNvPr id="130" name="组合 129"/>
          <p:cNvGrpSpPr/>
          <p:nvPr/>
        </p:nvGrpSpPr>
        <p:grpSpPr>
          <a:xfrm>
            <a:off x="9124671" y="4155996"/>
            <a:ext cx="1250856" cy="1253549"/>
            <a:chOff x="9213965" y="4016294"/>
            <a:chExt cx="1251019" cy="1253549"/>
          </a:xfrm>
        </p:grpSpPr>
        <p:grpSp>
          <p:nvGrpSpPr>
            <p:cNvPr id="131" name="Group 48"/>
            <p:cNvGrpSpPr/>
            <p:nvPr/>
          </p:nvGrpSpPr>
          <p:grpSpPr>
            <a:xfrm>
              <a:off x="9213965" y="4016294"/>
              <a:ext cx="1251019" cy="1253549"/>
              <a:chOff x="3692576" y="1742634"/>
              <a:chExt cx="2790379" cy="2796023"/>
            </a:xfrm>
          </p:grpSpPr>
          <p:grpSp>
            <p:nvGrpSpPr>
              <p:cNvPr id="137" name="组合 79"/>
              <p:cNvGrpSpPr/>
              <p:nvPr/>
            </p:nvGrpSpPr>
            <p:grpSpPr bwMode="auto">
              <a:xfrm>
                <a:off x="3692576" y="1742634"/>
                <a:ext cx="2790379" cy="2796023"/>
                <a:chOff x="6379729" y="2488774"/>
                <a:chExt cx="2513016" cy="2513016"/>
              </a:xfrm>
            </p:grpSpPr>
            <p:sp>
              <p:nvSpPr>
                <p:cNvPr id="139"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rgbClr val="FFFFFF"/>
                    </a:solidFill>
                    <a:ea typeface="宋体" panose="02010600030101010101" pitchFamily="2" charset="-122"/>
                  </a:endParaRPr>
                </a:p>
              </p:txBody>
            </p:sp>
            <p:sp>
              <p:nvSpPr>
                <p:cNvPr id="140"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sp>
            <p:nvSpPr>
              <p:cNvPr id="138" name="椭圆 80"/>
              <p:cNvSpPr/>
              <p:nvPr/>
            </p:nvSpPr>
            <p:spPr bwMode="auto">
              <a:xfrm>
                <a:off x="4101618" y="2137562"/>
                <a:ext cx="2016471" cy="2020558"/>
              </a:xfrm>
              <a:prstGeom prst="ellipse">
                <a:avLst/>
              </a:prstGeom>
              <a:solidFill>
                <a:schemeClr val="accent3"/>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grpSp>
          <p:nvGrpSpPr>
            <p:cNvPr id="132" name="Group 132"/>
            <p:cNvGrpSpPr>
              <a:grpSpLocks noChangeAspect="1"/>
            </p:cNvGrpSpPr>
            <p:nvPr/>
          </p:nvGrpSpPr>
          <p:grpSpPr>
            <a:xfrm>
              <a:off x="9613622" y="4409789"/>
              <a:ext cx="471510" cy="461033"/>
              <a:chOff x="-6349" y="-1587"/>
              <a:chExt cx="500062" cy="488950"/>
            </a:xfrm>
            <a:solidFill>
              <a:srgbClr val="FFFFFF"/>
            </a:solidFill>
          </p:grpSpPr>
          <p:sp>
            <p:nvSpPr>
              <p:cNvPr id="133" name="Freeform 17"/>
              <p:cNvSpPr>
                <a:spLocks noEditPoints="1"/>
              </p:cNvSpPr>
              <p:nvPr/>
            </p:nvSpPr>
            <p:spPr bwMode="auto">
              <a:xfrm>
                <a:off x="-6349" y="-1587"/>
                <a:ext cx="500062" cy="488950"/>
              </a:xfrm>
              <a:custGeom>
                <a:avLst/>
                <a:gdLst>
                  <a:gd name="T0" fmla="*/ 127 w 130"/>
                  <a:gd name="T1" fmla="*/ 42 h 128"/>
                  <a:gd name="T2" fmla="*/ 87 w 130"/>
                  <a:gd name="T3" fmla="*/ 2 h 128"/>
                  <a:gd name="T4" fmla="*/ 79 w 130"/>
                  <a:gd name="T5" fmla="*/ 0 h 128"/>
                  <a:gd name="T6" fmla="*/ 75 w 130"/>
                  <a:gd name="T7" fmla="*/ 2 h 128"/>
                  <a:gd name="T8" fmla="*/ 73 w 130"/>
                  <a:gd name="T9" fmla="*/ 6 h 128"/>
                  <a:gd name="T10" fmla="*/ 64 w 130"/>
                  <a:gd name="T11" fmla="*/ 21 h 128"/>
                  <a:gd name="T12" fmla="*/ 41 w 130"/>
                  <a:gd name="T13" fmla="*/ 37 h 128"/>
                  <a:gd name="T14" fmla="*/ 15 w 130"/>
                  <a:gd name="T15" fmla="*/ 55 h 128"/>
                  <a:gd name="T16" fmla="*/ 1 w 130"/>
                  <a:gd name="T17" fmla="*/ 78 h 128"/>
                  <a:gd name="T18" fmla="*/ 3 w 130"/>
                  <a:gd name="T19" fmla="*/ 86 h 128"/>
                  <a:gd name="T20" fmla="*/ 43 w 130"/>
                  <a:gd name="T21" fmla="*/ 126 h 128"/>
                  <a:gd name="T22" fmla="*/ 51 w 130"/>
                  <a:gd name="T23" fmla="*/ 128 h 128"/>
                  <a:gd name="T24" fmla="*/ 55 w 130"/>
                  <a:gd name="T25" fmla="*/ 126 h 128"/>
                  <a:gd name="T26" fmla="*/ 57 w 130"/>
                  <a:gd name="T27" fmla="*/ 122 h 128"/>
                  <a:gd name="T28" fmla="*/ 66 w 130"/>
                  <a:gd name="T29" fmla="*/ 107 h 128"/>
                  <a:gd name="T30" fmla="*/ 89 w 130"/>
                  <a:gd name="T31" fmla="*/ 91 h 128"/>
                  <a:gd name="T32" fmla="*/ 115 w 130"/>
                  <a:gd name="T33" fmla="*/ 73 h 128"/>
                  <a:gd name="T34" fmla="*/ 129 w 130"/>
                  <a:gd name="T35" fmla="*/ 50 h 128"/>
                  <a:gd name="T36" fmla="*/ 127 w 130"/>
                  <a:gd name="T37" fmla="*/ 42 h 128"/>
                  <a:gd name="T38" fmla="*/ 49 w 130"/>
                  <a:gd name="T39" fmla="*/ 120 h 128"/>
                  <a:gd name="T40" fmla="*/ 9 w 130"/>
                  <a:gd name="T41" fmla="*/ 80 h 128"/>
                  <a:gd name="T42" fmla="*/ 81 w 130"/>
                  <a:gd name="T43" fmla="*/ 8 h 128"/>
                  <a:gd name="T44" fmla="*/ 121 w 130"/>
                  <a:gd name="T45" fmla="*/ 48 h 128"/>
                  <a:gd name="T46" fmla="*/ 49 w 130"/>
                  <a:gd name="T47"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0" h="128">
                    <a:moveTo>
                      <a:pt x="127" y="42"/>
                    </a:moveTo>
                    <a:cubicBezTo>
                      <a:pt x="87" y="2"/>
                      <a:pt x="87" y="2"/>
                      <a:pt x="87" y="2"/>
                    </a:cubicBezTo>
                    <a:cubicBezTo>
                      <a:pt x="85" y="0"/>
                      <a:pt x="82" y="0"/>
                      <a:pt x="79" y="0"/>
                    </a:cubicBezTo>
                    <a:cubicBezTo>
                      <a:pt x="78" y="1"/>
                      <a:pt x="76" y="1"/>
                      <a:pt x="75" y="2"/>
                    </a:cubicBezTo>
                    <a:cubicBezTo>
                      <a:pt x="74" y="3"/>
                      <a:pt x="74" y="4"/>
                      <a:pt x="73" y="6"/>
                    </a:cubicBezTo>
                    <a:cubicBezTo>
                      <a:pt x="72" y="12"/>
                      <a:pt x="68" y="17"/>
                      <a:pt x="64" y="21"/>
                    </a:cubicBezTo>
                    <a:cubicBezTo>
                      <a:pt x="58" y="27"/>
                      <a:pt x="50" y="32"/>
                      <a:pt x="41" y="37"/>
                    </a:cubicBezTo>
                    <a:cubicBezTo>
                      <a:pt x="32" y="42"/>
                      <a:pt x="23" y="48"/>
                      <a:pt x="15" y="55"/>
                    </a:cubicBezTo>
                    <a:cubicBezTo>
                      <a:pt x="8" y="62"/>
                      <a:pt x="4" y="69"/>
                      <a:pt x="1" y="78"/>
                    </a:cubicBezTo>
                    <a:cubicBezTo>
                      <a:pt x="0" y="80"/>
                      <a:pt x="1" y="84"/>
                      <a:pt x="3" y="86"/>
                    </a:cubicBezTo>
                    <a:cubicBezTo>
                      <a:pt x="43" y="126"/>
                      <a:pt x="43" y="126"/>
                      <a:pt x="43" y="126"/>
                    </a:cubicBezTo>
                    <a:cubicBezTo>
                      <a:pt x="45" y="128"/>
                      <a:pt x="48" y="128"/>
                      <a:pt x="51" y="128"/>
                    </a:cubicBezTo>
                    <a:cubicBezTo>
                      <a:pt x="52" y="127"/>
                      <a:pt x="54" y="127"/>
                      <a:pt x="55" y="126"/>
                    </a:cubicBezTo>
                    <a:cubicBezTo>
                      <a:pt x="56" y="125"/>
                      <a:pt x="56" y="124"/>
                      <a:pt x="57" y="122"/>
                    </a:cubicBezTo>
                    <a:cubicBezTo>
                      <a:pt x="58" y="116"/>
                      <a:pt x="62" y="111"/>
                      <a:pt x="66" y="107"/>
                    </a:cubicBezTo>
                    <a:cubicBezTo>
                      <a:pt x="72" y="101"/>
                      <a:pt x="80" y="96"/>
                      <a:pt x="89" y="91"/>
                    </a:cubicBezTo>
                    <a:cubicBezTo>
                      <a:pt x="98" y="86"/>
                      <a:pt x="107" y="80"/>
                      <a:pt x="115" y="73"/>
                    </a:cubicBezTo>
                    <a:cubicBezTo>
                      <a:pt x="122" y="66"/>
                      <a:pt x="126" y="59"/>
                      <a:pt x="129" y="50"/>
                    </a:cubicBezTo>
                    <a:cubicBezTo>
                      <a:pt x="130" y="48"/>
                      <a:pt x="129" y="44"/>
                      <a:pt x="127" y="42"/>
                    </a:cubicBezTo>
                    <a:close/>
                    <a:moveTo>
                      <a:pt x="49" y="120"/>
                    </a:moveTo>
                    <a:cubicBezTo>
                      <a:pt x="36" y="107"/>
                      <a:pt x="22" y="93"/>
                      <a:pt x="9" y="80"/>
                    </a:cubicBezTo>
                    <a:cubicBezTo>
                      <a:pt x="20" y="43"/>
                      <a:pt x="70" y="45"/>
                      <a:pt x="81" y="8"/>
                    </a:cubicBezTo>
                    <a:cubicBezTo>
                      <a:pt x="94" y="21"/>
                      <a:pt x="108" y="35"/>
                      <a:pt x="121" y="48"/>
                    </a:cubicBezTo>
                    <a:cubicBezTo>
                      <a:pt x="110" y="85"/>
                      <a:pt x="60" y="83"/>
                      <a:pt x="49" y="1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rgbClr val="7F7F7F"/>
                  </a:solidFill>
                </a:endParaRPr>
              </a:p>
            </p:txBody>
          </p:sp>
          <p:sp>
            <p:nvSpPr>
              <p:cNvPr id="134" name="Freeform 18"/>
              <p:cNvSpPr>
                <a:spLocks noEditPoints="1"/>
              </p:cNvSpPr>
              <p:nvPr/>
            </p:nvSpPr>
            <p:spPr bwMode="auto">
              <a:xfrm>
                <a:off x="174625" y="169863"/>
                <a:ext cx="134937" cy="138113"/>
              </a:xfrm>
              <a:custGeom>
                <a:avLst/>
                <a:gdLst>
                  <a:gd name="T0" fmla="*/ 28 w 35"/>
                  <a:gd name="T1" fmla="*/ 12 h 36"/>
                  <a:gd name="T2" fmla="*/ 20 w 35"/>
                  <a:gd name="T3" fmla="*/ 13 h 36"/>
                  <a:gd name="T4" fmla="*/ 10 w 35"/>
                  <a:gd name="T5" fmla="*/ 7 h 36"/>
                  <a:gd name="T6" fmla="*/ 15 w 35"/>
                  <a:gd name="T7" fmla="*/ 6 h 36"/>
                  <a:gd name="T8" fmla="*/ 19 w 35"/>
                  <a:gd name="T9" fmla="*/ 6 h 36"/>
                  <a:gd name="T10" fmla="*/ 20 w 35"/>
                  <a:gd name="T11" fmla="*/ 2 h 36"/>
                  <a:gd name="T12" fmla="*/ 13 w 35"/>
                  <a:gd name="T13" fmla="*/ 1 h 36"/>
                  <a:gd name="T14" fmla="*/ 6 w 35"/>
                  <a:gd name="T15" fmla="*/ 4 h 36"/>
                  <a:gd name="T16" fmla="*/ 5 w 35"/>
                  <a:gd name="T17" fmla="*/ 3 h 36"/>
                  <a:gd name="T18" fmla="*/ 3 w 35"/>
                  <a:gd name="T19" fmla="*/ 5 h 36"/>
                  <a:gd name="T20" fmla="*/ 4 w 35"/>
                  <a:gd name="T21" fmla="*/ 6 h 36"/>
                  <a:gd name="T22" fmla="*/ 1 w 35"/>
                  <a:gd name="T23" fmla="*/ 15 h 36"/>
                  <a:gd name="T24" fmla="*/ 3 w 35"/>
                  <a:gd name="T25" fmla="*/ 22 h 36"/>
                  <a:gd name="T26" fmla="*/ 18 w 35"/>
                  <a:gd name="T27" fmla="*/ 21 h 36"/>
                  <a:gd name="T28" fmla="*/ 23 w 35"/>
                  <a:gd name="T29" fmla="*/ 31 h 36"/>
                  <a:gd name="T30" fmla="*/ 19 w 35"/>
                  <a:gd name="T31" fmla="*/ 30 h 36"/>
                  <a:gd name="T32" fmla="*/ 16 w 35"/>
                  <a:gd name="T33" fmla="*/ 28 h 36"/>
                  <a:gd name="T34" fmla="*/ 13 w 35"/>
                  <a:gd name="T35" fmla="*/ 31 h 36"/>
                  <a:gd name="T36" fmla="*/ 17 w 35"/>
                  <a:gd name="T37" fmla="*/ 35 h 36"/>
                  <a:gd name="T38" fmla="*/ 25 w 35"/>
                  <a:gd name="T39" fmla="*/ 36 h 36"/>
                  <a:gd name="T40" fmla="*/ 31 w 35"/>
                  <a:gd name="T41" fmla="*/ 35 h 36"/>
                  <a:gd name="T42" fmla="*/ 33 w 35"/>
                  <a:gd name="T43" fmla="*/ 34 h 36"/>
                  <a:gd name="T44" fmla="*/ 33 w 35"/>
                  <a:gd name="T45" fmla="*/ 32 h 36"/>
                  <a:gd name="T46" fmla="*/ 34 w 35"/>
                  <a:gd name="T47" fmla="*/ 26 h 36"/>
                  <a:gd name="T48" fmla="*/ 35 w 35"/>
                  <a:gd name="T49" fmla="*/ 18 h 36"/>
                  <a:gd name="T50" fmla="*/ 10 w 35"/>
                  <a:gd name="T51" fmla="*/ 17 h 36"/>
                  <a:gd name="T52" fmla="*/ 6 w 35"/>
                  <a:gd name="T53" fmla="*/ 15 h 36"/>
                  <a:gd name="T54" fmla="*/ 7 w 35"/>
                  <a:gd name="T55" fmla="*/ 11 h 36"/>
                  <a:gd name="T56" fmla="*/ 14 w 35"/>
                  <a:gd name="T57" fmla="*/ 16 h 36"/>
                  <a:gd name="T58" fmla="*/ 29 w 35"/>
                  <a:gd name="T59" fmla="*/ 25 h 36"/>
                  <a:gd name="T60" fmla="*/ 21 w 35"/>
                  <a:gd name="T61" fmla="*/ 20 h 36"/>
                  <a:gd name="T62" fmla="*/ 25 w 35"/>
                  <a:gd name="T63" fmla="*/ 18 h 36"/>
                  <a:gd name="T64" fmla="*/ 28 w 35"/>
                  <a:gd name="T65" fmla="*/ 20 h 36"/>
                  <a:gd name="T66" fmla="*/ 29 w 35"/>
                  <a:gd name="T67"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36">
                    <a:moveTo>
                      <a:pt x="32" y="15"/>
                    </a:moveTo>
                    <a:cubicBezTo>
                      <a:pt x="31" y="14"/>
                      <a:pt x="30" y="13"/>
                      <a:pt x="28" y="12"/>
                    </a:cubicBezTo>
                    <a:cubicBezTo>
                      <a:pt x="27" y="12"/>
                      <a:pt x="26" y="12"/>
                      <a:pt x="24" y="12"/>
                    </a:cubicBezTo>
                    <a:cubicBezTo>
                      <a:pt x="23" y="12"/>
                      <a:pt x="22" y="12"/>
                      <a:pt x="20" y="13"/>
                    </a:cubicBezTo>
                    <a:cubicBezTo>
                      <a:pt x="19" y="13"/>
                      <a:pt x="18" y="14"/>
                      <a:pt x="16" y="15"/>
                    </a:cubicBezTo>
                    <a:cubicBezTo>
                      <a:pt x="14" y="12"/>
                      <a:pt x="12" y="10"/>
                      <a:pt x="10" y="7"/>
                    </a:cubicBezTo>
                    <a:cubicBezTo>
                      <a:pt x="11" y="7"/>
                      <a:pt x="12" y="6"/>
                      <a:pt x="13" y="6"/>
                    </a:cubicBezTo>
                    <a:cubicBezTo>
                      <a:pt x="14" y="6"/>
                      <a:pt x="14" y="6"/>
                      <a:pt x="15" y="6"/>
                    </a:cubicBezTo>
                    <a:cubicBezTo>
                      <a:pt x="16" y="7"/>
                      <a:pt x="17" y="7"/>
                      <a:pt x="18" y="7"/>
                    </a:cubicBezTo>
                    <a:cubicBezTo>
                      <a:pt x="18" y="7"/>
                      <a:pt x="19" y="7"/>
                      <a:pt x="19" y="6"/>
                    </a:cubicBezTo>
                    <a:cubicBezTo>
                      <a:pt x="20" y="6"/>
                      <a:pt x="20" y="5"/>
                      <a:pt x="20" y="5"/>
                    </a:cubicBezTo>
                    <a:cubicBezTo>
                      <a:pt x="20" y="4"/>
                      <a:pt x="20" y="3"/>
                      <a:pt x="20" y="2"/>
                    </a:cubicBezTo>
                    <a:cubicBezTo>
                      <a:pt x="19" y="1"/>
                      <a:pt x="18" y="1"/>
                      <a:pt x="16" y="0"/>
                    </a:cubicBezTo>
                    <a:cubicBezTo>
                      <a:pt x="15" y="0"/>
                      <a:pt x="14" y="0"/>
                      <a:pt x="13" y="1"/>
                    </a:cubicBezTo>
                    <a:cubicBezTo>
                      <a:pt x="11" y="1"/>
                      <a:pt x="10" y="1"/>
                      <a:pt x="9" y="2"/>
                    </a:cubicBezTo>
                    <a:cubicBezTo>
                      <a:pt x="8" y="3"/>
                      <a:pt x="7" y="3"/>
                      <a:pt x="6" y="4"/>
                    </a:cubicBezTo>
                    <a:cubicBezTo>
                      <a:pt x="6" y="4"/>
                      <a:pt x="6" y="3"/>
                      <a:pt x="6" y="3"/>
                    </a:cubicBezTo>
                    <a:cubicBezTo>
                      <a:pt x="5" y="3"/>
                      <a:pt x="5" y="3"/>
                      <a:pt x="5" y="3"/>
                    </a:cubicBezTo>
                    <a:cubicBezTo>
                      <a:pt x="4" y="3"/>
                      <a:pt x="4" y="3"/>
                      <a:pt x="3" y="3"/>
                    </a:cubicBezTo>
                    <a:cubicBezTo>
                      <a:pt x="3" y="4"/>
                      <a:pt x="3" y="4"/>
                      <a:pt x="3" y="5"/>
                    </a:cubicBezTo>
                    <a:cubicBezTo>
                      <a:pt x="3" y="5"/>
                      <a:pt x="3" y="5"/>
                      <a:pt x="4" y="6"/>
                    </a:cubicBezTo>
                    <a:cubicBezTo>
                      <a:pt x="4" y="6"/>
                      <a:pt x="4" y="6"/>
                      <a:pt x="4" y="6"/>
                    </a:cubicBezTo>
                    <a:cubicBezTo>
                      <a:pt x="3" y="7"/>
                      <a:pt x="2" y="9"/>
                      <a:pt x="2" y="10"/>
                    </a:cubicBezTo>
                    <a:cubicBezTo>
                      <a:pt x="1" y="12"/>
                      <a:pt x="1" y="13"/>
                      <a:pt x="1" y="15"/>
                    </a:cubicBezTo>
                    <a:cubicBezTo>
                      <a:pt x="0" y="16"/>
                      <a:pt x="1" y="17"/>
                      <a:pt x="1" y="18"/>
                    </a:cubicBezTo>
                    <a:cubicBezTo>
                      <a:pt x="1" y="20"/>
                      <a:pt x="2" y="21"/>
                      <a:pt x="3" y="22"/>
                    </a:cubicBezTo>
                    <a:cubicBezTo>
                      <a:pt x="5" y="23"/>
                      <a:pt x="8" y="24"/>
                      <a:pt x="10" y="24"/>
                    </a:cubicBezTo>
                    <a:cubicBezTo>
                      <a:pt x="13" y="23"/>
                      <a:pt x="15" y="23"/>
                      <a:pt x="18" y="21"/>
                    </a:cubicBezTo>
                    <a:cubicBezTo>
                      <a:pt x="21" y="24"/>
                      <a:pt x="23" y="27"/>
                      <a:pt x="25" y="29"/>
                    </a:cubicBezTo>
                    <a:cubicBezTo>
                      <a:pt x="24" y="30"/>
                      <a:pt x="24" y="30"/>
                      <a:pt x="23" y="31"/>
                    </a:cubicBezTo>
                    <a:cubicBezTo>
                      <a:pt x="22" y="31"/>
                      <a:pt x="21" y="31"/>
                      <a:pt x="21" y="31"/>
                    </a:cubicBezTo>
                    <a:cubicBezTo>
                      <a:pt x="20" y="30"/>
                      <a:pt x="20" y="30"/>
                      <a:pt x="19" y="30"/>
                    </a:cubicBezTo>
                    <a:cubicBezTo>
                      <a:pt x="18" y="29"/>
                      <a:pt x="18" y="29"/>
                      <a:pt x="17" y="29"/>
                    </a:cubicBezTo>
                    <a:cubicBezTo>
                      <a:pt x="17" y="28"/>
                      <a:pt x="16" y="28"/>
                      <a:pt x="16" y="28"/>
                    </a:cubicBezTo>
                    <a:cubicBezTo>
                      <a:pt x="15" y="28"/>
                      <a:pt x="15" y="29"/>
                      <a:pt x="14" y="29"/>
                    </a:cubicBezTo>
                    <a:cubicBezTo>
                      <a:pt x="13" y="30"/>
                      <a:pt x="13" y="30"/>
                      <a:pt x="13" y="31"/>
                    </a:cubicBezTo>
                    <a:cubicBezTo>
                      <a:pt x="13" y="32"/>
                      <a:pt x="13" y="33"/>
                      <a:pt x="14" y="33"/>
                    </a:cubicBezTo>
                    <a:cubicBezTo>
                      <a:pt x="15" y="34"/>
                      <a:pt x="16" y="35"/>
                      <a:pt x="17" y="35"/>
                    </a:cubicBezTo>
                    <a:cubicBezTo>
                      <a:pt x="18" y="36"/>
                      <a:pt x="19" y="36"/>
                      <a:pt x="20" y="36"/>
                    </a:cubicBezTo>
                    <a:cubicBezTo>
                      <a:pt x="22" y="36"/>
                      <a:pt x="23" y="36"/>
                      <a:pt x="25" y="36"/>
                    </a:cubicBezTo>
                    <a:cubicBezTo>
                      <a:pt x="26" y="35"/>
                      <a:pt x="27" y="34"/>
                      <a:pt x="29" y="33"/>
                    </a:cubicBezTo>
                    <a:cubicBezTo>
                      <a:pt x="30" y="33"/>
                      <a:pt x="30" y="34"/>
                      <a:pt x="31" y="35"/>
                    </a:cubicBezTo>
                    <a:cubicBezTo>
                      <a:pt x="31" y="35"/>
                      <a:pt x="32" y="35"/>
                      <a:pt x="32" y="35"/>
                    </a:cubicBezTo>
                    <a:cubicBezTo>
                      <a:pt x="33" y="35"/>
                      <a:pt x="33" y="35"/>
                      <a:pt x="33" y="34"/>
                    </a:cubicBezTo>
                    <a:cubicBezTo>
                      <a:pt x="33" y="34"/>
                      <a:pt x="34" y="34"/>
                      <a:pt x="34" y="33"/>
                    </a:cubicBezTo>
                    <a:cubicBezTo>
                      <a:pt x="34" y="33"/>
                      <a:pt x="33" y="32"/>
                      <a:pt x="33" y="32"/>
                    </a:cubicBezTo>
                    <a:cubicBezTo>
                      <a:pt x="32" y="32"/>
                      <a:pt x="32" y="31"/>
                      <a:pt x="31" y="30"/>
                    </a:cubicBezTo>
                    <a:cubicBezTo>
                      <a:pt x="32" y="29"/>
                      <a:pt x="33" y="27"/>
                      <a:pt x="34" y="26"/>
                    </a:cubicBezTo>
                    <a:cubicBezTo>
                      <a:pt x="35" y="24"/>
                      <a:pt x="35" y="23"/>
                      <a:pt x="35" y="21"/>
                    </a:cubicBezTo>
                    <a:cubicBezTo>
                      <a:pt x="35" y="20"/>
                      <a:pt x="35" y="19"/>
                      <a:pt x="35" y="18"/>
                    </a:cubicBezTo>
                    <a:cubicBezTo>
                      <a:pt x="34" y="17"/>
                      <a:pt x="33" y="16"/>
                      <a:pt x="32" y="15"/>
                    </a:cubicBezTo>
                    <a:close/>
                    <a:moveTo>
                      <a:pt x="10" y="17"/>
                    </a:moveTo>
                    <a:cubicBezTo>
                      <a:pt x="9" y="17"/>
                      <a:pt x="8" y="17"/>
                      <a:pt x="7" y="16"/>
                    </a:cubicBezTo>
                    <a:cubicBezTo>
                      <a:pt x="7" y="16"/>
                      <a:pt x="6" y="15"/>
                      <a:pt x="6" y="15"/>
                    </a:cubicBezTo>
                    <a:cubicBezTo>
                      <a:pt x="6" y="14"/>
                      <a:pt x="6" y="14"/>
                      <a:pt x="6" y="13"/>
                    </a:cubicBezTo>
                    <a:cubicBezTo>
                      <a:pt x="6" y="13"/>
                      <a:pt x="6" y="12"/>
                      <a:pt x="7" y="11"/>
                    </a:cubicBezTo>
                    <a:cubicBezTo>
                      <a:pt x="7" y="11"/>
                      <a:pt x="7" y="10"/>
                      <a:pt x="8" y="9"/>
                    </a:cubicBezTo>
                    <a:cubicBezTo>
                      <a:pt x="10" y="11"/>
                      <a:pt x="12" y="14"/>
                      <a:pt x="14" y="16"/>
                    </a:cubicBezTo>
                    <a:cubicBezTo>
                      <a:pt x="12" y="17"/>
                      <a:pt x="11" y="17"/>
                      <a:pt x="10" y="17"/>
                    </a:cubicBezTo>
                    <a:close/>
                    <a:moveTo>
                      <a:pt x="29" y="25"/>
                    </a:moveTo>
                    <a:cubicBezTo>
                      <a:pt x="28" y="26"/>
                      <a:pt x="28" y="27"/>
                      <a:pt x="27" y="27"/>
                    </a:cubicBezTo>
                    <a:cubicBezTo>
                      <a:pt x="25" y="25"/>
                      <a:pt x="23" y="22"/>
                      <a:pt x="21" y="20"/>
                    </a:cubicBezTo>
                    <a:cubicBezTo>
                      <a:pt x="21" y="20"/>
                      <a:pt x="22" y="19"/>
                      <a:pt x="23" y="19"/>
                    </a:cubicBezTo>
                    <a:cubicBezTo>
                      <a:pt x="23" y="19"/>
                      <a:pt x="24" y="19"/>
                      <a:pt x="25" y="18"/>
                    </a:cubicBezTo>
                    <a:cubicBezTo>
                      <a:pt x="25" y="18"/>
                      <a:pt x="26" y="18"/>
                      <a:pt x="27" y="19"/>
                    </a:cubicBezTo>
                    <a:cubicBezTo>
                      <a:pt x="27" y="19"/>
                      <a:pt x="28" y="19"/>
                      <a:pt x="28" y="20"/>
                    </a:cubicBezTo>
                    <a:cubicBezTo>
                      <a:pt x="29" y="20"/>
                      <a:pt x="29" y="21"/>
                      <a:pt x="29" y="21"/>
                    </a:cubicBezTo>
                    <a:cubicBezTo>
                      <a:pt x="30" y="22"/>
                      <a:pt x="30" y="23"/>
                      <a:pt x="29" y="23"/>
                    </a:cubicBezTo>
                    <a:cubicBezTo>
                      <a:pt x="29" y="24"/>
                      <a:pt x="29" y="25"/>
                      <a:pt x="29"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rgbClr val="7F7F7F"/>
                  </a:solidFill>
                </a:endParaRPr>
              </a:p>
            </p:txBody>
          </p:sp>
          <p:sp>
            <p:nvSpPr>
              <p:cNvPr id="135" name="Freeform 19"/>
              <p:cNvSpPr/>
              <p:nvPr/>
            </p:nvSpPr>
            <p:spPr bwMode="auto">
              <a:xfrm>
                <a:off x="163513" y="334963"/>
                <a:ext cx="73025" cy="80963"/>
              </a:xfrm>
              <a:custGeom>
                <a:avLst/>
                <a:gdLst>
                  <a:gd name="T0" fmla="*/ 16 w 19"/>
                  <a:gd name="T1" fmla="*/ 1 h 21"/>
                  <a:gd name="T2" fmla="*/ 16 w 19"/>
                  <a:gd name="T3" fmla="*/ 1 h 21"/>
                  <a:gd name="T4" fmla="*/ 9 w 19"/>
                  <a:gd name="T5" fmla="*/ 7 h 21"/>
                  <a:gd name="T6" fmla="*/ 3 w 19"/>
                  <a:gd name="T7" fmla="*/ 14 h 21"/>
                  <a:gd name="T8" fmla="*/ 0 w 19"/>
                  <a:gd name="T9" fmla="*/ 17 h 21"/>
                  <a:gd name="T10" fmla="*/ 0 w 19"/>
                  <a:gd name="T11" fmla="*/ 17 h 21"/>
                  <a:gd name="T12" fmla="*/ 0 w 19"/>
                  <a:gd name="T13" fmla="*/ 20 h 21"/>
                  <a:gd name="T14" fmla="*/ 3 w 19"/>
                  <a:gd name="T15" fmla="*/ 20 h 21"/>
                  <a:gd name="T16" fmla="*/ 3 w 19"/>
                  <a:gd name="T17" fmla="*/ 20 h 21"/>
                  <a:gd name="T18" fmla="*/ 6 w 19"/>
                  <a:gd name="T19" fmla="*/ 16 h 21"/>
                  <a:gd name="T20" fmla="*/ 11 w 19"/>
                  <a:gd name="T21" fmla="*/ 10 h 21"/>
                  <a:gd name="T22" fmla="*/ 18 w 19"/>
                  <a:gd name="T23" fmla="*/ 4 h 21"/>
                  <a:gd name="T24" fmla="*/ 18 w 19"/>
                  <a:gd name="T25" fmla="*/ 4 h 21"/>
                  <a:gd name="T26" fmla="*/ 19 w 19"/>
                  <a:gd name="T27" fmla="*/ 4 h 21"/>
                  <a:gd name="T28" fmla="*/ 19 w 19"/>
                  <a:gd name="T29" fmla="*/ 1 h 21"/>
                  <a:gd name="T30" fmla="*/ 16 w 19"/>
                  <a:gd name="T31"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21">
                    <a:moveTo>
                      <a:pt x="16" y="1"/>
                    </a:moveTo>
                    <a:cubicBezTo>
                      <a:pt x="16" y="1"/>
                      <a:pt x="16" y="1"/>
                      <a:pt x="16" y="1"/>
                    </a:cubicBezTo>
                    <a:cubicBezTo>
                      <a:pt x="13" y="3"/>
                      <a:pt x="11" y="5"/>
                      <a:pt x="9" y="7"/>
                    </a:cubicBezTo>
                    <a:cubicBezTo>
                      <a:pt x="6" y="9"/>
                      <a:pt x="5" y="11"/>
                      <a:pt x="3" y="14"/>
                    </a:cubicBezTo>
                    <a:cubicBezTo>
                      <a:pt x="0" y="17"/>
                      <a:pt x="0" y="17"/>
                      <a:pt x="0" y="17"/>
                    </a:cubicBezTo>
                    <a:cubicBezTo>
                      <a:pt x="0" y="17"/>
                      <a:pt x="0" y="17"/>
                      <a:pt x="0" y="17"/>
                    </a:cubicBezTo>
                    <a:cubicBezTo>
                      <a:pt x="0" y="18"/>
                      <a:pt x="0" y="19"/>
                      <a:pt x="0" y="20"/>
                    </a:cubicBezTo>
                    <a:cubicBezTo>
                      <a:pt x="1" y="21"/>
                      <a:pt x="2" y="21"/>
                      <a:pt x="3" y="20"/>
                    </a:cubicBezTo>
                    <a:cubicBezTo>
                      <a:pt x="3" y="20"/>
                      <a:pt x="3" y="20"/>
                      <a:pt x="3" y="20"/>
                    </a:cubicBezTo>
                    <a:cubicBezTo>
                      <a:pt x="6" y="16"/>
                      <a:pt x="6" y="16"/>
                      <a:pt x="6" y="16"/>
                    </a:cubicBezTo>
                    <a:cubicBezTo>
                      <a:pt x="8" y="14"/>
                      <a:pt x="9" y="12"/>
                      <a:pt x="11" y="10"/>
                    </a:cubicBezTo>
                    <a:cubicBezTo>
                      <a:pt x="14" y="8"/>
                      <a:pt x="16" y="6"/>
                      <a:pt x="18" y="4"/>
                    </a:cubicBezTo>
                    <a:cubicBezTo>
                      <a:pt x="18" y="4"/>
                      <a:pt x="18" y="4"/>
                      <a:pt x="18" y="4"/>
                    </a:cubicBezTo>
                    <a:cubicBezTo>
                      <a:pt x="18" y="4"/>
                      <a:pt x="18" y="4"/>
                      <a:pt x="19" y="4"/>
                    </a:cubicBezTo>
                    <a:cubicBezTo>
                      <a:pt x="19" y="3"/>
                      <a:pt x="19" y="2"/>
                      <a:pt x="19" y="1"/>
                    </a:cubicBezTo>
                    <a:cubicBezTo>
                      <a:pt x="18" y="0"/>
                      <a:pt x="17" y="0"/>
                      <a:pt x="1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rgbClr val="7F7F7F"/>
                  </a:solidFill>
                </a:endParaRPr>
              </a:p>
            </p:txBody>
          </p:sp>
          <p:sp>
            <p:nvSpPr>
              <p:cNvPr id="136" name="Freeform 20"/>
              <p:cNvSpPr/>
              <p:nvPr/>
            </p:nvSpPr>
            <p:spPr bwMode="auto">
              <a:xfrm>
                <a:off x="250825" y="74613"/>
                <a:ext cx="77787" cy="80963"/>
              </a:xfrm>
              <a:custGeom>
                <a:avLst/>
                <a:gdLst>
                  <a:gd name="T0" fmla="*/ 8 w 20"/>
                  <a:gd name="T1" fmla="*/ 11 h 21"/>
                  <a:gd name="T2" fmla="*/ 1 w 20"/>
                  <a:gd name="T3" fmla="*/ 17 h 21"/>
                  <a:gd name="T4" fmla="*/ 0 w 20"/>
                  <a:gd name="T5" fmla="*/ 17 h 21"/>
                  <a:gd name="T6" fmla="*/ 0 w 20"/>
                  <a:gd name="T7" fmla="*/ 20 h 21"/>
                  <a:gd name="T8" fmla="*/ 3 w 20"/>
                  <a:gd name="T9" fmla="*/ 20 h 21"/>
                  <a:gd name="T10" fmla="*/ 3 w 20"/>
                  <a:gd name="T11" fmla="*/ 20 h 21"/>
                  <a:gd name="T12" fmla="*/ 10 w 20"/>
                  <a:gd name="T13" fmla="*/ 14 h 21"/>
                  <a:gd name="T14" fmla="*/ 16 w 20"/>
                  <a:gd name="T15" fmla="*/ 7 h 21"/>
                  <a:gd name="T16" fmla="*/ 19 w 20"/>
                  <a:gd name="T17" fmla="*/ 3 h 21"/>
                  <a:gd name="T18" fmla="*/ 19 w 20"/>
                  <a:gd name="T19" fmla="*/ 3 h 21"/>
                  <a:gd name="T20" fmla="*/ 19 w 20"/>
                  <a:gd name="T21" fmla="*/ 0 h 21"/>
                  <a:gd name="T22" fmla="*/ 16 w 20"/>
                  <a:gd name="T23" fmla="*/ 0 h 21"/>
                  <a:gd name="T24" fmla="*/ 16 w 20"/>
                  <a:gd name="T25" fmla="*/ 1 h 21"/>
                  <a:gd name="T26" fmla="*/ 13 w 20"/>
                  <a:gd name="T27" fmla="*/ 5 h 21"/>
                  <a:gd name="T28" fmla="*/ 8 w 20"/>
                  <a:gd name="T29"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1">
                    <a:moveTo>
                      <a:pt x="8" y="11"/>
                    </a:moveTo>
                    <a:cubicBezTo>
                      <a:pt x="5" y="13"/>
                      <a:pt x="3" y="15"/>
                      <a:pt x="1" y="17"/>
                    </a:cubicBezTo>
                    <a:cubicBezTo>
                      <a:pt x="1" y="17"/>
                      <a:pt x="0" y="17"/>
                      <a:pt x="0" y="17"/>
                    </a:cubicBezTo>
                    <a:cubicBezTo>
                      <a:pt x="0" y="18"/>
                      <a:pt x="0" y="19"/>
                      <a:pt x="0" y="20"/>
                    </a:cubicBezTo>
                    <a:cubicBezTo>
                      <a:pt x="1" y="21"/>
                      <a:pt x="2" y="21"/>
                      <a:pt x="3" y="20"/>
                    </a:cubicBezTo>
                    <a:cubicBezTo>
                      <a:pt x="3" y="20"/>
                      <a:pt x="3" y="20"/>
                      <a:pt x="3" y="20"/>
                    </a:cubicBezTo>
                    <a:cubicBezTo>
                      <a:pt x="6" y="18"/>
                      <a:pt x="8" y="16"/>
                      <a:pt x="10" y="14"/>
                    </a:cubicBezTo>
                    <a:cubicBezTo>
                      <a:pt x="13" y="12"/>
                      <a:pt x="14" y="9"/>
                      <a:pt x="16" y="7"/>
                    </a:cubicBezTo>
                    <a:cubicBezTo>
                      <a:pt x="19" y="3"/>
                      <a:pt x="19" y="3"/>
                      <a:pt x="19" y="3"/>
                    </a:cubicBezTo>
                    <a:cubicBezTo>
                      <a:pt x="19" y="3"/>
                      <a:pt x="19" y="3"/>
                      <a:pt x="19" y="3"/>
                    </a:cubicBezTo>
                    <a:cubicBezTo>
                      <a:pt x="20" y="2"/>
                      <a:pt x="20" y="1"/>
                      <a:pt x="19" y="0"/>
                    </a:cubicBezTo>
                    <a:cubicBezTo>
                      <a:pt x="18" y="0"/>
                      <a:pt x="17" y="0"/>
                      <a:pt x="16" y="0"/>
                    </a:cubicBezTo>
                    <a:cubicBezTo>
                      <a:pt x="16" y="1"/>
                      <a:pt x="16" y="1"/>
                      <a:pt x="16" y="1"/>
                    </a:cubicBezTo>
                    <a:cubicBezTo>
                      <a:pt x="13" y="5"/>
                      <a:pt x="13" y="5"/>
                      <a:pt x="13" y="5"/>
                    </a:cubicBezTo>
                    <a:cubicBezTo>
                      <a:pt x="11" y="7"/>
                      <a:pt x="10" y="9"/>
                      <a:pt x="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rgbClr val="7F7F7F"/>
                  </a:solidFill>
                </a:endParaRPr>
              </a:p>
            </p:txBody>
          </p:sp>
        </p:grpSp>
      </p:grpSp>
      <p:grpSp>
        <p:nvGrpSpPr>
          <p:cNvPr id="141" name="组合 140"/>
          <p:cNvGrpSpPr/>
          <p:nvPr/>
        </p:nvGrpSpPr>
        <p:grpSpPr>
          <a:xfrm>
            <a:off x="4172316" y="4155996"/>
            <a:ext cx="1250856" cy="1253549"/>
            <a:chOff x="4260965" y="4016294"/>
            <a:chExt cx="1251019" cy="1253549"/>
          </a:xfrm>
        </p:grpSpPr>
        <p:grpSp>
          <p:nvGrpSpPr>
            <p:cNvPr id="142" name="Group 48"/>
            <p:cNvGrpSpPr/>
            <p:nvPr/>
          </p:nvGrpSpPr>
          <p:grpSpPr>
            <a:xfrm>
              <a:off x="4260965" y="4016294"/>
              <a:ext cx="1251019" cy="1253549"/>
              <a:chOff x="3692576" y="1742634"/>
              <a:chExt cx="2790379" cy="2796023"/>
            </a:xfrm>
          </p:grpSpPr>
          <p:grpSp>
            <p:nvGrpSpPr>
              <p:cNvPr id="161" name="组合 79"/>
              <p:cNvGrpSpPr/>
              <p:nvPr/>
            </p:nvGrpSpPr>
            <p:grpSpPr bwMode="auto">
              <a:xfrm>
                <a:off x="3692576" y="1742634"/>
                <a:ext cx="2790379" cy="2796023"/>
                <a:chOff x="6379729" y="2488774"/>
                <a:chExt cx="2513016" cy="2513016"/>
              </a:xfrm>
            </p:grpSpPr>
            <p:sp>
              <p:nvSpPr>
                <p:cNvPr id="163"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rgbClr val="FFFFFF"/>
                    </a:solidFill>
                    <a:ea typeface="宋体" panose="02010600030101010101" pitchFamily="2" charset="-122"/>
                  </a:endParaRPr>
                </a:p>
              </p:txBody>
            </p:sp>
            <p:sp>
              <p:nvSpPr>
                <p:cNvPr id="164"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sp>
            <p:nvSpPr>
              <p:cNvPr id="162" name="椭圆 80"/>
              <p:cNvSpPr/>
              <p:nvPr/>
            </p:nvSpPr>
            <p:spPr bwMode="auto">
              <a:xfrm>
                <a:off x="4101618" y="2137562"/>
                <a:ext cx="2016471" cy="2020558"/>
              </a:xfrm>
              <a:prstGeom prst="ellipse">
                <a:avLst/>
              </a:prstGeom>
              <a:solidFill>
                <a:schemeClr val="accent1"/>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grpSp>
          <p:nvGrpSpPr>
            <p:cNvPr id="143" name="组合 142"/>
            <p:cNvGrpSpPr/>
            <p:nvPr/>
          </p:nvGrpSpPr>
          <p:grpSpPr>
            <a:xfrm>
              <a:off x="4665262" y="4441971"/>
              <a:ext cx="476042" cy="437541"/>
              <a:chOff x="4470401" y="1481138"/>
              <a:chExt cx="215900" cy="198438"/>
            </a:xfrm>
            <a:solidFill>
              <a:schemeClr val="bg1"/>
            </a:solidFill>
          </p:grpSpPr>
          <p:sp>
            <p:nvSpPr>
              <p:cNvPr id="144" name="Freeform 355"/>
              <p:cNvSpPr/>
              <p:nvPr/>
            </p:nvSpPr>
            <p:spPr bwMode="auto">
              <a:xfrm>
                <a:off x="4546601" y="1651001"/>
                <a:ext cx="65088" cy="28575"/>
              </a:xfrm>
              <a:custGeom>
                <a:avLst/>
                <a:gdLst>
                  <a:gd name="T0" fmla="*/ 10 w 81"/>
                  <a:gd name="T1" fmla="*/ 0 h 37"/>
                  <a:gd name="T2" fmla="*/ 0 w 81"/>
                  <a:gd name="T3" fmla="*/ 33 h 37"/>
                  <a:gd name="T4" fmla="*/ 0 w 81"/>
                  <a:gd name="T5" fmla="*/ 33 h 37"/>
                  <a:gd name="T6" fmla="*/ 1 w 81"/>
                  <a:gd name="T7" fmla="*/ 36 h 37"/>
                  <a:gd name="T8" fmla="*/ 5 w 81"/>
                  <a:gd name="T9" fmla="*/ 37 h 37"/>
                  <a:gd name="T10" fmla="*/ 76 w 81"/>
                  <a:gd name="T11" fmla="*/ 37 h 37"/>
                  <a:gd name="T12" fmla="*/ 76 w 81"/>
                  <a:gd name="T13" fmla="*/ 37 h 37"/>
                  <a:gd name="T14" fmla="*/ 79 w 81"/>
                  <a:gd name="T15" fmla="*/ 36 h 37"/>
                  <a:gd name="T16" fmla="*/ 81 w 81"/>
                  <a:gd name="T17" fmla="*/ 33 h 37"/>
                  <a:gd name="T18" fmla="*/ 70 w 81"/>
                  <a:gd name="T19" fmla="*/ 0 h 37"/>
                  <a:gd name="T20" fmla="*/ 10 w 81"/>
                  <a:gd name="T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37">
                    <a:moveTo>
                      <a:pt x="10" y="0"/>
                    </a:moveTo>
                    <a:lnTo>
                      <a:pt x="0" y="33"/>
                    </a:lnTo>
                    <a:lnTo>
                      <a:pt x="0" y="33"/>
                    </a:lnTo>
                    <a:lnTo>
                      <a:pt x="1" y="36"/>
                    </a:lnTo>
                    <a:lnTo>
                      <a:pt x="5" y="37"/>
                    </a:lnTo>
                    <a:lnTo>
                      <a:pt x="76" y="37"/>
                    </a:lnTo>
                    <a:lnTo>
                      <a:pt x="76" y="37"/>
                    </a:lnTo>
                    <a:lnTo>
                      <a:pt x="79" y="36"/>
                    </a:lnTo>
                    <a:lnTo>
                      <a:pt x="81" y="33"/>
                    </a:lnTo>
                    <a:lnTo>
                      <a:pt x="70" y="0"/>
                    </a:ln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7F7F7F"/>
                  </a:solidFill>
                </a:endParaRPr>
              </a:p>
            </p:txBody>
          </p:sp>
          <p:sp>
            <p:nvSpPr>
              <p:cNvPr id="145" name="Freeform 356"/>
              <p:cNvSpPr>
                <a:spLocks noEditPoints="1"/>
              </p:cNvSpPr>
              <p:nvPr/>
            </p:nvSpPr>
            <p:spPr bwMode="auto">
              <a:xfrm>
                <a:off x="4470401" y="1481138"/>
                <a:ext cx="215900" cy="163513"/>
              </a:xfrm>
              <a:custGeom>
                <a:avLst/>
                <a:gdLst>
                  <a:gd name="T0" fmla="*/ 252 w 272"/>
                  <a:gd name="T1" fmla="*/ 0 h 206"/>
                  <a:gd name="T2" fmla="*/ 19 w 272"/>
                  <a:gd name="T3" fmla="*/ 0 h 206"/>
                  <a:gd name="T4" fmla="*/ 19 w 272"/>
                  <a:gd name="T5" fmla="*/ 0 h 206"/>
                  <a:gd name="T6" fmla="*/ 12 w 272"/>
                  <a:gd name="T7" fmla="*/ 2 h 206"/>
                  <a:gd name="T8" fmla="*/ 5 w 272"/>
                  <a:gd name="T9" fmla="*/ 6 h 206"/>
                  <a:gd name="T10" fmla="*/ 1 w 272"/>
                  <a:gd name="T11" fmla="*/ 13 h 206"/>
                  <a:gd name="T12" fmla="*/ 0 w 272"/>
                  <a:gd name="T13" fmla="*/ 21 h 206"/>
                  <a:gd name="T14" fmla="*/ 0 w 272"/>
                  <a:gd name="T15" fmla="*/ 187 h 206"/>
                  <a:gd name="T16" fmla="*/ 0 w 272"/>
                  <a:gd name="T17" fmla="*/ 187 h 206"/>
                  <a:gd name="T18" fmla="*/ 1 w 272"/>
                  <a:gd name="T19" fmla="*/ 195 h 206"/>
                  <a:gd name="T20" fmla="*/ 5 w 272"/>
                  <a:gd name="T21" fmla="*/ 201 h 206"/>
                  <a:gd name="T22" fmla="*/ 12 w 272"/>
                  <a:gd name="T23" fmla="*/ 205 h 206"/>
                  <a:gd name="T24" fmla="*/ 19 w 272"/>
                  <a:gd name="T25" fmla="*/ 206 h 206"/>
                  <a:gd name="T26" fmla="*/ 252 w 272"/>
                  <a:gd name="T27" fmla="*/ 206 h 206"/>
                  <a:gd name="T28" fmla="*/ 252 w 272"/>
                  <a:gd name="T29" fmla="*/ 206 h 206"/>
                  <a:gd name="T30" fmla="*/ 259 w 272"/>
                  <a:gd name="T31" fmla="*/ 205 h 206"/>
                  <a:gd name="T32" fmla="*/ 266 w 272"/>
                  <a:gd name="T33" fmla="*/ 201 h 206"/>
                  <a:gd name="T34" fmla="*/ 270 w 272"/>
                  <a:gd name="T35" fmla="*/ 195 h 206"/>
                  <a:gd name="T36" fmla="*/ 272 w 272"/>
                  <a:gd name="T37" fmla="*/ 187 h 206"/>
                  <a:gd name="T38" fmla="*/ 272 w 272"/>
                  <a:gd name="T39" fmla="*/ 21 h 206"/>
                  <a:gd name="T40" fmla="*/ 272 w 272"/>
                  <a:gd name="T41" fmla="*/ 21 h 206"/>
                  <a:gd name="T42" fmla="*/ 270 w 272"/>
                  <a:gd name="T43" fmla="*/ 13 h 206"/>
                  <a:gd name="T44" fmla="*/ 266 w 272"/>
                  <a:gd name="T45" fmla="*/ 6 h 206"/>
                  <a:gd name="T46" fmla="*/ 259 w 272"/>
                  <a:gd name="T47" fmla="*/ 2 h 206"/>
                  <a:gd name="T48" fmla="*/ 252 w 272"/>
                  <a:gd name="T49" fmla="*/ 0 h 206"/>
                  <a:gd name="T50" fmla="*/ 252 w 272"/>
                  <a:gd name="T51" fmla="*/ 0 h 206"/>
                  <a:gd name="T52" fmla="*/ 257 w 272"/>
                  <a:gd name="T53" fmla="*/ 189 h 206"/>
                  <a:gd name="T54" fmla="*/ 15 w 272"/>
                  <a:gd name="T55" fmla="*/ 189 h 206"/>
                  <a:gd name="T56" fmla="*/ 15 w 272"/>
                  <a:gd name="T57" fmla="*/ 14 h 206"/>
                  <a:gd name="T58" fmla="*/ 257 w 272"/>
                  <a:gd name="T59" fmla="*/ 14 h 206"/>
                  <a:gd name="T60" fmla="*/ 257 w 272"/>
                  <a:gd name="T61" fmla="*/ 189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2" h="206">
                    <a:moveTo>
                      <a:pt x="252" y="0"/>
                    </a:moveTo>
                    <a:lnTo>
                      <a:pt x="19" y="0"/>
                    </a:lnTo>
                    <a:lnTo>
                      <a:pt x="19" y="0"/>
                    </a:lnTo>
                    <a:lnTo>
                      <a:pt x="12" y="2"/>
                    </a:lnTo>
                    <a:lnTo>
                      <a:pt x="5" y="6"/>
                    </a:lnTo>
                    <a:lnTo>
                      <a:pt x="1" y="13"/>
                    </a:lnTo>
                    <a:lnTo>
                      <a:pt x="0" y="21"/>
                    </a:lnTo>
                    <a:lnTo>
                      <a:pt x="0" y="187"/>
                    </a:lnTo>
                    <a:lnTo>
                      <a:pt x="0" y="187"/>
                    </a:lnTo>
                    <a:lnTo>
                      <a:pt x="1" y="195"/>
                    </a:lnTo>
                    <a:lnTo>
                      <a:pt x="5" y="201"/>
                    </a:lnTo>
                    <a:lnTo>
                      <a:pt x="12" y="205"/>
                    </a:lnTo>
                    <a:lnTo>
                      <a:pt x="19" y="206"/>
                    </a:lnTo>
                    <a:lnTo>
                      <a:pt x="252" y="206"/>
                    </a:lnTo>
                    <a:lnTo>
                      <a:pt x="252" y="206"/>
                    </a:lnTo>
                    <a:lnTo>
                      <a:pt x="259" y="205"/>
                    </a:lnTo>
                    <a:lnTo>
                      <a:pt x="266" y="201"/>
                    </a:lnTo>
                    <a:lnTo>
                      <a:pt x="270" y="195"/>
                    </a:lnTo>
                    <a:lnTo>
                      <a:pt x="272" y="187"/>
                    </a:lnTo>
                    <a:lnTo>
                      <a:pt x="272" y="21"/>
                    </a:lnTo>
                    <a:lnTo>
                      <a:pt x="272" y="21"/>
                    </a:lnTo>
                    <a:lnTo>
                      <a:pt x="270" y="13"/>
                    </a:lnTo>
                    <a:lnTo>
                      <a:pt x="266" y="6"/>
                    </a:lnTo>
                    <a:lnTo>
                      <a:pt x="259" y="2"/>
                    </a:lnTo>
                    <a:lnTo>
                      <a:pt x="252" y="0"/>
                    </a:lnTo>
                    <a:lnTo>
                      <a:pt x="252" y="0"/>
                    </a:lnTo>
                    <a:close/>
                    <a:moveTo>
                      <a:pt x="257" y="189"/>
                    </a:moveTo>
                    <a:lnTo>
                      <a:pt x="15" y="189"/>
                    </a:lnTo>
                    <a:lnTo>
                      <a:pt x="15" y="14"/>
                    </a:lnTo>
                    <a:lnTo>
                      <a:pt x="257" y="14"/>
                    </a:lnTo>
                    <a:lnTo>
                      <a:pt x="257" y="18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7F7F7F"/>
                  </a:solidFill>
                </a:endParaRPr>
              </a:p>
            </p:txBody>
          </p:sp>
          <p:sp>
            <p:nvSpPr>
              <p:cNvPr id="146" name="Freeform 357"/>
              <p:cNvSpPr>
                <a:spLocks noEditPoints="1"/>
              </p:cNvSpPr>
              <p:nvPr/>
            </p:nvSpPr>
            <p:spPr bwMode="auto">
              <a:xfrm>
                <a:off x="4554538" y="1519238"/>
                <a:ext cx="44450" cy="46038"/>
              </a:xfrm>
              <a:custGeom>
                <a:avLst/>
                <a:gdLst>
                  <a:gd name="T0" fmla="*/ 29 w 57"/>
                  <a:gd name="T1" fmla="*/ 59 h 59"/>
                  <a:gd name="T2" fmla="*/ 40 w 57"/>
                  <a:gd name="T3" fmla="*/ 56 h 59"/>
                  <a:gd name="T4" fmla="*/ 49 w 57"/>
                  <a:gd name="T5" fmla="*/ 51 h 59"/>
                  <a:gd name="T6" fmla="*/ 56 w 57"/>
                  <a:gd name="T7" fmla="*/ 41 h 59"/>
                  <a:gd name="T8" fmla="*/ 57 w 57"/>
                  <a:gd name="T9" fmla="*/ 29 h 59"/>
                  <a:gd name="T10" fmla="*/ 57 w 57"/>
                  <a:gd name="T11" fmla="*/ 23 h 59"/>
                  <a:gd name="T12" fmla="*/ 53 w 57"/>
                  <a:gd name="T13" fmla="*/ 12 h 59"/>
                  <a:gd name="T14" fmla="*/ 45 w 57"/>
                  <a:gd name="T15" fmla="*/ 4 h 59"/>
                  <a:gd name="T16" fmla="*/ 36 w 57"/>
                  <a:gd name="T17" fmla="*/ 0 h 59"/>
                  <a:gd name="T18" fmla="*/ 29 w 57"/>
                  <a:gd name="T19" fmla="*/ 0 h 59"/>
                  <a:gd name="T20" fmla="*/ 16 w 57"/>
                  <a:gd name="T21" fmla="*/ 3 h 59"/>
                  <a:gd name="T22" fmla="*/ 7 w 57"/>
                  <a:gd name="T23" fmla="*/ 11 h 59"/>
                  <a:gd name="T24" fmla="*/ 6 w 57"/>
                  <a:gd name="T25" fmla="*/ 11 h 59"/>
                  <a:gd name="T26" fmla="*/ 6 w 57"/>
                  <a:gd name="T27" fmla="*/ 12 h 59"/>
                  <a:gd name="T28" fmla="*/ 1 w 57"/>
                  <a:gd name="T29" fmla="*/ 20 h 59"/>
                  <a:gd name="T30" fmla="*/ 0 w 57"/>
                  <a:gd name="T31" fmla="*/ 29 h 59"/>
                  <a:gd name="T32" fmla="*/ 3 w 57"/>
                  <a:gd name="T33" fmla="*/ 41 h 59"/>
                  <a:gd name="T34" fmla="*/ 8 w 57"/>
                  <a:gd name="T35" fmla="*/ 51 h 59"/>
                  <a:gd name="T36" fmla="*/ 18 w 57"/>
                  <a:gd name="T37" fmla="*/ 56 h 59"/>
                  <a:gd name="T38" fmla="*/ 29 w 57"/>
                  <a:gd name="T39" fmla="*/ 59 h 59"/>
                  <a:gd name="T40" fmla="*/ 29 w 57"/>
                  <a:gd name="T41" fmla="*/ 5 h 59"/>
                  <a:gd name="T42" fmla="*/ 36 w 57"/>
                  <a:gd name="T43" fmla="*/ 7 h 59"/>
                  <a:gd name="T44" fmla="*/ 41 w 57"/>
                  <a:gd name="T45" fmla="*/ 10 h 59"/>
                  <a:gd name="T46" fmla="*/ 29 w 57"/>
                  <a:gd name="T47" fmla="*/ 15 h 59"/>
                  <a:gd name="T48" fmla="*/ 23 w 57"/>
                  <a:gd name="T49" fmla="*/ 16 h 59"/>
                  <a:gd name="T50" fmla="*/ 12 w 57"/>
                  <a:gd name="T51" fmla="*/ 14 h 59"/>
                  <a:gd name="T52" fmla="*/ 16 w 57"/>
                  <a:gd name="T53" fmla="*/ 11 h 59"/>
                  <a:gd name="T54" fmla="*/ 25 w 57"/>
                  <a:gd name="T55" fmla="*/ 7 h 59"/>
                  <a:gd name="T56" fmla="*/ 29 w 57"/>
                  <a:gd name="T57" fmla="*/ 5 h 59"/>
                  <a:gd name="T58" fmla="*/ 10 w 57"/>
                  <a:gd name="T59" fmla="*/ 18 h 59"/>
                  <a:gd name="T60" fmla="*/ 22 w 57"/>
                  <a:gd name="T61" fmla="*/ 22 h 59"/>
                  <a:gd name="T62" fmla="*/ 26 w 57"/>
                  <a:gd name="T63" fmla="*/ 20 h 59"/>
                  <a:gd name="T64" fmla="*/ 30 w 57"/>
                  <a:gd name="T65" fmla="*/ 19 h 59"/>
                  <a:gd name="T66" fmla="*/ 44 w 57"/>
                  <a:gd name="T67" fmla="*/ 15 h 59"/>
                  <a:gd name="T68" fmla="*/ 46 w 57"/>
                  <a:gd name="T69" fmla="*/ 16 h 59"/>
                  <a:gd name="T70" fmla="*/ 48 w 57"/>
                  <a:gd name="T71" fmla="*/ 16 h 59"/>
                  <a:gd name="T72" fmla="*/ 52 w 57"/>
                  <a:gd name="T73" fmla="*/ 29 h 59"/>
                  <a:gd name="T74" fmla="*/ 51 w 57"/>
                  <a:gd name="T75" fmla="*/ 34 h 59"/>
                  <a:gd name="T76" fmla="*/ 48 w 57"/>
                  <a:gd name="T77" fmla="*/ 42 h 59"/>
                  <a:gd name="T78" fmla="*/ 41 w 57"/>
                  <a:gd name="T79" fmla="*/ 48 h 59"/>
                  <a:gd name="T80" fmla="*/ 34 w 57"/>
                  <a:gd name="T81" fmla="*/ 52 h 59"/>
                  <a:gd name="T82" fmla="*/ 29 w 57"/>
                  <a:gd name="T83" fmla="*/ 52 h 59"/>
                  <a:gd name="T84" fmla="*/ 21 w 57"/>
                  <a:gd name="T85" fmla="*/ 51 h 59"/>
                  <a:gd name="T86" fmla="*/ 14 w 57"/>
                  <a:gd name="T87" fmla="*/ 45 h 59"/>
                  <a:gd name="T88" fmla="*/ 8 w 57"/>
                  <a:gd name="T89" fmla="*/ 38 h 59"/>
                  <a:gd name="T90" fmla="*/ 7 w 57"/>
                  <a:gd name="T91" fmla="*/ 29 h 59"/>
                  <a:gd name="T92" fmla="*/ 7 w 57"/>
                  <a:gd name="T93" fmla="*/ 23 h 59"/>
                  <a:gd name="T94" fmla="*/ 10 w 57"/>
                  <a:gd name="T95" fmla="*/ 1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 h="59">
                    <a:moveTo>
                      <a:pt x="29" y="59"/>
                    </a:moveTo>
                    <a:lnTo>
                      <a:pt x="29" y="59"/>
                    </a:lnTo>
                    <a:lnTo>
                      <a:pt x="36" y="57"/>
                    </a:lnTo>
                    <a:lnTo>
                      <a:pt x="40" y="56"/>
                    </a:lnTo>
                    <a:lnTo>
                      <a:pt x="45" y="53"/>
                    </a:lnTo>
                    <a:lnTo>
                      <a:pt x="49" y="51"/>
                    </a:lnTo>
                    <a:lnTo>
                      <a:pt x="53" y="45"/>
                    </a:lnTo>
                    <a:lnTo>
                      <a:pt x="56" y="41"/>
                    </a:lnTo>
                    <a:lnTo>
                      <a:pt x="57" y="36"/>
                    </a:lnTo>
                    <a:lnTo>
                      <a:pt x="57" y="29"/>
                    </a:lnTo>
                    <a:lnTo>
                      <a:pt x="57" y="29"/>
                    </a:lnTo>
                    <a:lnTo>
                      <a:pt x="57" y="23"/>
                    </a:lnTo>
                    <a:lnTo>
                      <a:pt x="56" y="18"/>
                    </a:lnTo>
                    <a:lnTo>
                      <a:pt x="53" y="12"/>
                    </a:lnTo>
                    <a:lnTo>
                      <a:pt x="49" y="8"/>
                    </a:lnTo>
                    <a:lnTo>
                      <a:pt x="45" y="4"/>
                    </a:lnTo>
                    <a:lnTo>
                      <a:pt x="40" y="1"/>
                    </a:lnTo>
                    <a:lnTo>
                      <a:pt x="36" y="0"/>
                    </a:lnTo>
                    <a:lnTo>
                      <a:pt x="29" y="0"/>
                    </a:lnTo>
                    <a:lnTo>
                      <a:pt x="29" y="0"/>
                    </a:lnTo>
                    <a:lnTo>
                      <a:pt x="22" y="0"/>
                    </a:lnTo>
                    <a:lnTo>
                      <a:pt x="16" y="3"/>
                    </a:lnTo>
                    <a:lnTo>
                      <a:pt x="11" y="7"/>
                    </a:lnTo>
                    <a:lnTo>
                      <a:pt x="7" y="11"/>
                    </a:lnTo>
                    <a:lnTo>
                      <a:pt x="7" y="11"/>
                    </a:lnTo>
                    <a:lnTo>
                      <a:pt x="6" y="11"/>
                    </a:lnTo>
                    <a:lnTo>
                      <a:pt x="6" y="11"/>
                    </a:lnTo>
                    <a:lnTo>
                      <a:pt x="6" y="12"/>
                    </a:lnTo>
                    <a:lnTo>
                      <a:pt x="6" y="12"/>
                    </a:lnTo>
                    <a:lnTo>
                      <a:pt x="1" y="20"/>
                    </a:lnTo>
                    <a:lnTo>
                      <a:pt x="0" y="29"/>
                    </a:lnTo>
                    <a:lnTo>
                      <a:pt x="0" y="29"/>
                    </a:lnTo>
                    <a:lnTo>
                      <a:pt x="1" y="36"/>
                    </a:lnTo>
                    <a:lnTo>
                      <a:pt x="3" y="41"/>
                    </a:lnTo>
                    <a:lnTo>
                      <a:pt x="6" y="45"/>
                    </a:lnTo>
                    <a:lnTo>
                      <a:pt x="8" y="51"/>
                    </a:lnTo>
                    <a:lnTo>
                      <a:pt x="14" y="53"/>
                    </a:lnTo>
                    <a:lnTo>
                      <a:pt x="18" y="56"/>
                    </a:lnTo>
                    <a:lnTo>
                      <a:pt x="23" y="57"/>
                    </a:lnTo>
                    <a:lnTo>
                      <a:pt x="29" y="59"/>
                    </a:lnTo>
                    <a:lnTo>
                      <a:pt x="29" y="59"/>
                    </a:lnTo>
                    <a:close/>
                    <a:moveTo>
                      <a:pt x="29" y="5"/>
                    </a:moveTo>
                    <a:lnTo>
                      <a:pt x="29" y="5"/>
                    </a:lnTo>
                    <a:lnTo>
                      <a:pt x="36" y="7"/>
                    </a:lnTo>
                    <a:lnTo>
                      <a:pt x="41" y="10"/>
                    </a:lnTo>
                    <a:lnTo>
                      <a:pt x="41" y="10"/>
                    </a:lnTo>
                    <a:lnTo>
                      <a:pt x="36" y="11"/>
                    </a:lnTo>
                    <a:lnTo>
                      <a:pt x="29" y="15"/>
                    </a:lnTo>
                    <a:lnTo>
                      <a:pt x="29" y="15"/>
                    </a:lnTo>
                    <a:lnTo>
                      <a:pt x="23" y="16"/>
                    </a:lnTo>
                    <a:lnTo>
                      <a:pt x="19" y="16"/>
                    </a:lnTo>
                    <a:lnTo>
                      <a:pt x="12" y="14"/>
                    </a:lnTo>
                    <a:lnTo>
                      <a:pt x="12" y="14"/>
                    </a:lnTo>
                    <a:lnTo>
                      <a:pt x="16" y="11"/>
                    </a:lnTo>
                    <a:lnTo>
                      <a:pt x="21" y="8"/>
                    </a:lnTo>
                    <a:lnTo>
                      <a:pt x="25" y="7"/>
                    </a:lnTo>
                    <a:lnTo>
                      <a:pt x="29" y="5"/>
                    </a:lnTo>
                    <a:lnTo>
                      <a:pt x="29" y="5"/>
                    </a:lnTo>
                    <a:close/>
                    <a:moveTo>
                      <a:pt x="10" y="18"/>
                    </a:moveTo>
                    <a:lnTo>
                      <a:pt x="10" y="18"/>
                    </a:lnTo>
                    <a:lnTo>
                      <a:pt x="15" y="20"/>
                    </a:lnTo>
                    <a:lnTo>
                      <a:pt x="22" y="22"/>
                    </a:lnTo>
                    <a:lnTo>
                      <a:pt x="22" y="22"/>
                    </a:lnTo>
                    <a:lnTo>
                      <a:pt x="26" y="20"/>
                    </a:lnTo>
                    <a:lnTo>
                      <a:pt x="30" y="19"/>
                    </a:lnTo>
                    <a:lnTo>
                      <a:pt x="30" y="19"/>
                    </a:lnTo>
                    <a:lnTo>
                      <a:pt x="41" y="15"/>
                    </a:lnTo>
                    <a:lnTo>
                      <a:pt x="44" y="15"/>
                    </a:lnTo>
                    <a:lnTo>
                      <a:pt x="46" y="16"/>
                    </a:lnTo>
                    <a:lnTo>
                      <a:pt x="46" y="16"/>
                    </a:lnTo>
                    <a:lnTo>
                      <a:pt x="48" y="16"/>
                    </a:lnTo>
                    <a:lnTo>
                      <a:pt x="48" y="16"/>
                    </a:lnTo>
                    <a:lnTo>
                      <a:pt x="51" y="22"/>
                    </a:lnTo>
                    <a:lnTo>
                      <a:pt x="52" y="29"/>
                    </a:lnTo>
                    <a:lnTo>
                      <a:pt x="52" y="29"/>
                    </a:lnTo>
                    <a:lnTo>
                      <a:pt x="51" y="34"/>
                    </a:lnTo>
                    <a:lnTo>
                      <a:pt x="49" y="38"/>
                    </a:lnTo>
                    <a:lnTo>
                      <a:pt x="48" y="42"/>
                    </a:lnTo>
                    <a:lnTo>
                      <a:pt x="45" y="45"/>
                    </a:lnTo>
                    <a:lnTo>
                      <a:pt x="41" y="48"/>
                    </a:lnTo>
                    <a:lnTo>
                      <a:pt x="38" y="51"/>
                    </a:lnTo>
                    <a:lnTo>
                      <a:pt x="34" y="52"/>
                    </a:lnTo>
                    <a:lnTo>
                      <a:pt x="29" y="52"/>
                    </a:lnTo>
                    <a:lnTo>
                      <a:pt x="29" y="52"/>
                    </a:lnTo>
                    <a:lnTo>
                      <a:pt x="25" y="52"/>
                    </a:lnTo>
                    <a:lnTo>
                      <a:pt x="21" y="51"/>
                    </a:lnTo>
                    <a:lnTo>
                      <a:pt x="16" y="48"/>
                    </a:lnTo>
                    <a:lnTo>
                      <a:pt x="14" y="45"/>
                    </a:lnTo>
                    <a:lnTo>
                      <a:pt x="11" y="42"/>
                    </a:lnTo>
                    <a:lnTo>
                      <a:pt x="8" y="38"/>
                    </a:lnTo>
                    <a:lnTo>
                      <a:pt x="7" y="34"/>
                    </a:lnTo>
                    <a:lnTo>
                      <a:pt x="7" y="29"/>
                    </a:lnTo>
                    <a:lnTo>
                      <a:pt x="7" y="29"/>
                    </a:lnTo>
                    <a:lnTo>
                      <a:pt x="7" y="23"/>
                    </a:lnTo>
                    <a:lnTo>
                      <a:pt x="10" y="18"/>
                    </a:lnTo>
                    <a:lnTo>
                      <a:pt x="10"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7F7F7F"/>
                  </a:solidFill>
                </a:endParaRPr>
              </a:p>
            </p:txBody>
          </p:sp>
          <p:sp>
            <p:nvSpPr>
              <p:cNvPr id="147" name="Freeform 358"/>
              <p:cNvSpPr/>
              <p:nvPr/>
            </p:nvSpPr>
            <p:spPr bwMode="auto">
              <a:xfrm>
                <a:off x="4603751" y="1552576"/>
                <a:ext cx="22225" cy="34925"/>
              </a:xfrm>
              <a:custGeom>
                <a:avLst/>
                <a:gdLst>
                  <a:gd name="T0" fmla="*/ 24 w 29"/>
                  <a:gd name="T1" fmla="*/ 43 h 43"/>
                  <a:gd name="T2" fmla="*/ 24 w 29"/>
                  <a:gd name="T3" fmla="*/ 43 h 43"/>
                  <a:gd name="T4" fmla="*/ 24 w 29"/>
                  <a:gd name="T5" fmla="*/ 42 h 43"/>
                  <a:gd name="T6" fmla="*/ 29 w 29"/>
                  <a:gd name="T7" fmla="*/ 19 h 43"/>
                  <a:gd name="T8" fmla="*/ 29 w 29"/>
                  <a:gd name="T9" fmla="*/ 19 h 43"/>
                  <a:gd name="T10" fmla="*/ 29 w 29"/>
                  <a:gd name="T11" fmla="*/ 17 h 43"/>
                  <a:gd name="T12" fmla="*/ 29 w 29"/>
                  <a:gd name="T13" fmla="*/ 17 h 43"/>
                  <a:gd name="T14" fmla="*/ 27 w 29"/>
                  <a:gd name="T15" fmla="*/ 15 h 43"/>
                  <a:gd name="T16" fmla="*/ 26 w 29"/>
                  <a:gd name="T17" fmla="*/ 12 h 43"/>
                  <a:gd name="T18" fmla="*/ 26 w 29"/>
                  <a:gd name="T19" fmla="*/ 12 h 43"/>
                  <a:gd name="T20" fmla="*/ 26 w 29"/>
                  <a:gd name="T21" fmla="*/ 9 h 43"/>
                  <a:gd name="T22" fmla="*/ 29 w 29"/>
                  <a:gd name="T23" fmla="*/ 7 h 43"/>
                  <a:gd name="T24" fmla="*/ 29 w 29"/>
                  <a:gd name="T25" fmla="*/ 7 h 43"/>
                  <a:gd name="T26" fmla="*/ 29 w 29"/>
                  <a:gd name="T27" fmla="*/ 5 h 43"/>
                  <a:gd name="T28" fmla="*/ 29 w 29"/>
                  <a:gd name="T29" fmla="*/ 5 h 43"/>
                  <a:gd name="T30" fmla="*/ 29 w 29"/>
                  <a:gd name="T31" fmla="*/ 5 h 43"/>
                  <a:gd name="T32" fmla="*/ 29 w 29"/>
                  <a:gd name="T33" fmla="*/ 5 h 43"/>
                  <a:gd name="T34" fmla="*/ 23 w 29"/>
                  <a:gd name="T35" fmla="*/ 2 h 43"/>
                  <a:gd name="T36" fmla="*/ 18 w 29"/>
                  <a:gd name="T37" fmla="*/ 0 h 43"/>
                  <a:gd name="T38" fmla="*/ 18 w 29"/>
                  <a:gd name="T39" fmla="*/ 0 h 43"/>
                  <a:gd name="T40" fmla="*/ 16 w 29"/>
                  <a:gd name="T41" fmla="*/ 0 h 43"/>
                  <a:gd name="T42" fmla="*/ 16 w 29"/>
                  <a:gd name="T43" fmla="*/ 0 h 43"/>
                  <a:gd name="T44" fmla="*/ 11 w 29"/>
                  <a:gd name="T45" fmla="*/ 2 h 43"/>
                  <a:gd name="T46" fmla="*/ 7 w 29"/>
                  <a:gd name="T47" fmla="*/ 7 h 43"/>
                  <a:gd name="T48" fmla="*/ 3 w 29"/>
                  <a:gd name="T49" fmla="*/ 12 h 43"/>
                  <a:gd name="T50" fmla="*/ 0 w 29"/>
                  <a:gd name="T51" fmla="*/ 17 h 43"/>
                  <a:gd name="T52" fmla="*/ 0 w 29"/>
                  <a:gd name="T53" fmla="*/ 17 h 43"/>
                  <a:gd name="T54" fmla="*/ 5 w 29"/>
                  <a:gd name="T55" fmla="*/ 23 h 43"/>
                  <a:gd name="T56" fmla="*/ 9 w 29"/>
                  <a:gd name="T57" fmla="*/ 28 h 43"/>
                  <a:gd name="T58" fmla="*/ 13 w 29"/>
                  <a:gd name="T59" fmla="*/ 35 h 43"/>
                  <a:gd name="T60" fmla="*/ 16 w 29"/>
                  <a:gd name="T61" fmla="*/ 43 h 43"/>
                  <a:gd name="T62" fmla="*/ 24 w 29"/>
                  <a:gd name="T6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 h="43">
                    <a:moveTo>
                      <a:pt x="24" y="43"/>
                    </a:moveTo>
                    <a:lnTo>
                      <a:pt x="24" y="43"/>
                    </a:lnTo>
                    <a:lnTo>
                      <a:pt x="24" y="42"/>
                    </a:lnTo>
                    <a:lnTo>
                      <a:pt x="29" y="19"/>
                    </a:lnTo>
                    <a:lnTo>
                      <a:pt x="29" y="19"/>
                    </a:lnTo>
                    <a:lnTo>
                      <a:pt x="29" y="17"/>
                    </a:lnTo>
                    <a:lnTo>
                      <a:pt x="29" y="17"/>
                    </a:lnTo>
                    <a:lnTo>
                      <a:pt x="27" y="15"/>
                    </a:lnTo>
                    <a:lnTo>
                      <a:pt x="26" y="12"/>
                    </a:lnTo>
                    <a:lnTo>
                      <a:pt x="26" y="12"/>
                    </a:lnTo>
                    <a:lnTo>
                      <a:pt x="26" y="9"/>
                    </a:lnTo>
                    <a:lnTo>
                      <a:pt x="29" y="7"/>
                    </a:lnTo>
                    <a:lnTo>
                      <a:pt x="29" y="7"/>
                    </a:lnTo>
                    <a:lnTo>
                      <a:pt x="29" y="5"/>
                    </a:lnTo>
                    <a:lnTo>
                      <a:pt x="29" y="5"/>
                    </a:lnTo>
                    <a:lnTo>
                      <a:pt x="29" y="5"/>
                    </a:lnTo>
                    <a:lnTo>
                      <a:pt x="29" y="5"/>
                    </a:lnTo>
                    <a:lnTo>
                      <a:pt x="23" y="2"/>
                    </a:lnTo>
                    <a:lnTo>
                      <a:pt x="18" y="0"/>
                    </a:lnTo>
                    <a:lnTo>
                      <a:pt x="18" y="0"/>
                    </a:lnTo>
                    <a:lnTo>
                      <a:pt x="16" y="0"/>
                    </a:lnTo>
                    <a:lnTo>
                      <a:pt x="16" y="0"/>
                    </a:lnTo>
                    <a:lnTo>
                      <a:pt x="11" y="2"/>
                    </a:lnTo>
                    <a:lnTo>
                      <a:pt x="7" y="7"/>
                    </a:lnTo>
                    <a:lnTo>
                      <a:pt x="3" y="12"/>
                    </a:lnTo>
                    <a:lnTo>
                      <a:pt x="0" y="17"/>
                    </a:lnTo>
                    <a:lnTo>
                      <a:pt x="0" y="17"/>
                    </a:lnTo>
                    <a:lnTo>
                      <a:pt x="5" y="23"/>
                    </a:lnTo>
                    <a:lnTo>
                      <a:pt x="9" y="28"/>
                    </a:lnTo>
                    <a:lnTo>
                      <a:pt x="13" y="35"/>
                    </a:lnTo>
                    <a:lnTo>
                      <a:pt x="16" y="43"/>
                    </a:lnTo>
                    <a:lnTo>
                      <a:pt x="24"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7F7F7F"/>
                  </a:solidFill>
                </a:endParaRPr>
              </a:p>
            </p:txBody>
          </p:sp>
          <p:sp>
            <p:nvSpPr>
              <p:cNvPr id="148" name="Freeform 359"/>
              <p:cNvSpPr/>
              <p:nvPr/>
            </p:nvSpPr>
            <p:spPr bwMode="auto">
              <a:xfrm>
                <a:off x="4632326" y="1552576"/>
                <a:ext cx="26988" cy="34925"/>
              </a:xfrm>
              <a:custGeom>
                <a:avLst/>
                <a:gdLst>
                  <a:gd name="T0" fmla="*/ 11 w 34"/>
                  <a:gd name="T1" fmla="*/ 0 h 43"/>
                  <a:gd name="T2" fmla="*/ 11 w 34"/>
                  <a:gd name="T3" fmla="*/ 0 h 43"/>
                  <a:gd name="T4" fmla="*/ 7 w 34"/>
                  <a:gd name="T5" fmla="*/ 2 h 43"/>
                  <a:gd name="T6" fmla="*/ 1 w 34"/>
                  <a:gd name="T7" fmla="*/ 5 h 43"/>
                  <a:gd name="T8" fmla="*/ 1 w 34"/>
                  <a:gd name="T9" fmla="*/ 5 h 43"/>
                  <a:gd name="T10" fmla="*/ 0 w 34"/>
                  <a:gd name="T11" fmla="*/ 5 h 43"/>
                  <a:gd name="T12" fmla="*/ 0 w 34"/>
                  <a:gd name="T13" fmla="*/ 5 h 43"/>
                  <a:gd name="T14" fmla="*/ 0 w 34"/>
                  <a:gd name="T15" fmla="*/ 7 h 43"/>
                  <a:gd name="T16" fmla="*/ 0 w 34"/>
                  <a:gd name="T17" fmla="*/ 7 h 43"/>
                  <a:gd name="T18" fmla="*/ 2 w 34"/>
                  <a:gd name="T19" fmla="*/ 9 h 43"/>
                  <a:gd name="T20" fmla="*/ 2 w 34"/>
                  <a:gd name="T21" fmla="*/ 12 h 43"/>
                  <a:gd name="T22" fmla="*/ 2 w 34"/>
                  <a:gd name="T23" fmla="*/ 12 h 43"/>
                  <a:gd name="T24" fmla="*/ 2 w 34"/>
                  <a:gd name="T25" fmla="*/ 15 h 43"/>
                  <a:gd name="T26" fmla="*/ 0 w 34"/>
                  <a:gd name="T27" fmla="*/ 17 h 43"/>
                  <a:gd name="T28" fmla="*/ 0 w 34"/>
                  <a:gd name="T29" fmla="*/ 17 h 43"/>
                  <a:gd name="T30" fmla="*/ 0 w 34"/>
                  <a:gd name="T31" fmla="*/ 19 h 43"/>
                  <a:gd name="T32" fmla="*/ 4 w 34"/>
                  <a:gd name="T33" fmla="*/ 42 h 43"/>
                  <a:gd name="T34" fmla="*/ 4 w 34"/>
                  <a:gd name="T35" fmla="*/ 42 h 43"/>
                  <a:gd name="T36" fmla="*/ 4 w 34"/>
                  <a:gd name="T37" fmla="*/ 43 h 43"/>
                  <a:gd name="T38" fmla="*/ 34 w 34"/>
                  <a:gd name="T39" fmla="*/ 43 h 43"/>
                  <a:gd name="T40" fmla="*/ 34 w 34"/>
                  <a:gd name="T41" fmla="*/ 43 h 43"/>
                  <a:gd name="T42" fmla="*/ 34 w 34"/>
                  <a:gd name="T43" fmla="*/ 43 h 43"/>
                  <a:gd name="T44" fmla="*/ 34 w 34"/>
                  <a:gd name="T45" fmla="*/ 43 h 43"/>
                  <a:gd name="T46" fmla="*/ 34 w 34"/>
                  <a:gd name="T47" fmla="*/ 42 h 43"/>
                  <a:gd name="T48" fmla="*/ 34 w 34"/>
                  <a:gd name="T49" fmla="*/ 42 h 43"/>
                  <a:gd name="T50" fmla="*/ 32 w 34"/>
                  <a:gd name="T51" fmla="*/ 28 h 43"/>
                  <a:gd name="T52" fmla="*/ 28 w 34"/>
                  <a:gd name="T53" fmla="*/ 16 h 43"/>
                  <a:gd name="T54" fmla="*/ 24 w 34"/>
                  <a:gd name="T55" fmla="*/ 11 h 43"/>
                  <a:gd name="T56" fmla="*/ 22 w 34"/>
                  <a:gd name="T57" fmla="*/ 7 h 43"/>
                  <a:gd name="T58" fmla="*/ 17 w 34"/>
                  <a:gd name="T59" fmla="*/ 2 h 43"/>
                  <a:gd name="T60" fmla="*/ 12 w 34"/>
                  <a:gd name="T61" fmla="*/ 0 h 43"/>
                  <a:gd name="T62" fmla="*/ 12 w 34"/>
                  <a:gd name="T63" fmla="*/ 0 h 43"/>
                  <a:gd name="T64" fmla="*/ 11 w 34"/>
                  <a:gd name="T65" fmla="*/ 0 h 43"/>
                  <a:gd name="T66" fmla="*/ 11 w 34"/>
                  <a:gd name="T6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3">
                    <a:moveTo>
                      <a:pt x="11" y="0"/>
                    </a:moveTo>
                    <a:lnTo>
                      <a:pt x="11" y="0"/>
                    </a:lnTo>
                    <a:lnTo>
                      <a:pt x="7" y="2"/>
                    </a:lnTo>
                    <a:lnTo>
                      <a:pt x="1" y="5"/>
                    </a:lnTo>
                    <a:lnTo>
                      <a:pt x="1" y="5"/>
                    </a:lnTo>
                    <a:lnTo>
                      <a:pt x="0" y="5"/>
                    </a:lnTo>
                    <a:lnTo>
                      <a:pt x="0" y="5"/>
                    </a:lnTo>
                    <a:lnTo>
                      <a:pt x="0" y="7"/>
                    </a:lnTo>
                    <a:lnTo>
                      <a:pt x="0" y="7"/>
                    </a:lnTo>
                    <a:lnTo>
                      <a:pt x="2" y="9"/>
                    </a:lnTo>
                    <a:lnTo>
                      <a:pt x="2" y="12"/>
                    </a:lnTo>
                    <a:lnTo>
                      <a:pt x="2" y="12"/>
                    </a:lnTo>
                    <a:lnTo>
                      <a:pt x="2" y="15"/>
                    </a:lnTo>
                    <a:lnTo>
                      <a:pt x="0" y="17"/>
                    </a:lnTo>
                    <a:lnTo>
                      <a:pt x="0" y="17"/>
                    </a:lnTo>
                    <a:lnTo>
                      <a:pt x="0" y="19"/>
                    </a:lnTo>
                    <a:lnTo>
                      <a:pt x="4" y="42"/>
                    </a:lnTo>
                    <a:lnTo>
                      <a:pt x="4" y="42"/>
                    </a:lnTo>
                    <a:lnTo>
                      <a:pt x="4" y="43"/>
                    </a:lnTo>
                    <a:lnTo>
                      <a:pt x="34" y="43"/>
                    </a:lnTo>
                    <a:lnTo>
                      <a:pt x="34" y="43"/>
                    </a:lnTo>
                    <a:lnTo>
                      <a:pt x="34" y="43"/>
                    </a:lnTo>
                    <a:lnTo>
                      <a:pt x="34" y="43"/>
                    </a:lnTo>
                    <a:lnTo>
                      <a:pt x="34" y="42"/>
                    </a:lnTo>
                    <a:lnTo>
                      <a:pt x="34" y="42"/>
                    </a:lnTo>
                    <a:lnTo>
                      <a:pt x="32" y="28"/>
                    </a:lnTo>
                    <a:lnTo>
                      <a:pt x="28" y="16"/>
                    </a:lnTo>
                    <a:lnTo>
                      <a:pt x="24" y="11"/>
                    </a:lnTo>
                    <a:lnTo>
                      <a:pt x="22" y="7"/>
                    </a:lnTo>
                    <a:lnTo>
                      <a:pt x="17" y="2"/>
                    </a:lnTo>
                    <a:lnTo>
                      <a:pt x="12" y="0"/>
                    </a:lnTo>
                    <a:lnTo>
                      <a:pt x="12" y="0"/>
                    </a:lnTo>
                    <a:lnTo>
                      <a:pt x="11" y="0"/>
                    </a:lnTo>
                    <a:lnTo>
                      <a:pt x="1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7F7F7F"/>
                  </a:solidFill>
                </a:endParaRPr>
              </a:p>
            </p:txBody>
          </p:sp>
          <p:sp>
            <p:nvSpPr>
              <p:cNvPr id="149" name="Freeform 360"/>
              <p:cNvSpPr>
                <a:spLocks noEditPoints="1"/>
              </p:cNvSpPr>
              <p:nvPr/>
            </p:nvSpPr>
            <p:spPr bwMode="auto">
              <a:xfrm>
                <a:off x="4611688" y="1516063"/>
                <a:ext cx="36513" cy="36513"/>
              </a:xfrm>
              <a:custGeom>
                <a:avLst/>
                <a:gdLst>
                  <a:gd name="T0" fmla="*/ 22 w 45"/>
                  <a:gd name="T1" fmla="*/ 47 h 47"/>
                  <a:gd name="T2" fmla="*/ 30 w 45"/>
                  <a:gd name="T3" fmla="*/ 45 h 47"/>
                  <a:gd name="T4" fmla="*/ 38 w 45"/>
                  <a:gd name="T5" fmla="*/ 40 h 47"/>
                  <a:gd name="T6" fmla="*/ 42 w 45"/>
                  <a:gd name="T7" fmla="*/ 33 h 47"/>
                  <a:gd name="T8" fmla="*/ 45 w 45"/>
                  <a:gd name="T9" fmla="*/ 23 h 47"/>
                  <a:gd name="T10" fmla="*/ 43 w 45"/>
                  <a:gd name="T11" fmla="*/ 19 h 47"/>
                  <a:gd name="T12" fmla="*/ 41 w 45"/>
                  <a:gd name="T13" fmla="*/ 11 h 47"/>
                  <a:gd name="T14" fmla="*/ 34 w 45"/>
                  <a:gd name="T15" fmla="*/ 4 h 47"/>
                  <a:gd name="T16" fmla="*/ 26 w 45"/>
                  <a:gd name="T17" fmla="*/ 2 h 47"/>
                  <a:gd name="T18" fmla="*/ 22 w 45"/>
                  <a:gd name="T19" fmla="*/ 0 h 47"/>
                  <a:gd name="T20" fmla="*/ 12 w 45"/>
                  <a:gd name="T21" fmla="*/ 3 h 47"/>
                  <a:gd name="T22" fmla="*/ 4 w 45"/>
                  <a:gd name="T23" fmla="*/ 10 h 47"/>
                  <a:gd name="T24" fmla="*/ 4 w 45"/>
                  <a:gd name="T25" fmla="*/ 10 h 47"/>
                  <a:gd name="T26" fmla="*/ 4 w 45"/>
                  <a:gd name="T27" fmla="*/ 10 h 47"/>
                  <a:gd name="T28" fmla="*/ 0 w 45"/>
                  <a:gd name="T29" fmla="*/ 17 h 47"/>
                  <a:gd name="T30" fmla="*/ 0 w 45"/>
                  <a:gd name="T31" fmla="*/ 23 h 47"/>
                  <a:gd name="T32" fmla="*/ 1 w 45"/>
                  <a:gd name="T33" fmla="*/ 33 h 47"/>
                  <a:gd name="T34" fmla="*/ 5 w 45"/>
                  <a:gd name="T35" fmla="*/ 40 h 47"/>
                  <a:gd name="T36" fmla="*/ 13 w 45"/>
                  <a:gd name="T37" fmla="*/ 45 h 47"/>
                  <a:gd name="T38" fmla="*/ 22 w 45"/>
                  <a:gd name="T39" fmla="*/ 47 h 47"/>
                  <a:gd name="T40" fmla="*/ 22 w 45"/>
                  <a:gd name="T41" fmla="*/ 6 h 47"/>
                  <a:gd name="T42" fmla="*/ 27 w 45"/>
                  <a:gd name="T43" fmla="*/ 6 h 47"/>
                  <a:gd name="T44" fmla="*/ 31 w 45"/>
                  <a:gd name="T45" fmla="*/ 8 h 47"/>
                  <a:gd name="T46" fmla="*/ 22 w 45"/>
                  <a:gd name="T47" fmla="*/ 13 h 47"/>
                  <a:gd name="T48" fmla="*/ 18 w 45"/>
                  <a:gd name="T49" fmla="*/ 14 h 47"/>
                  <a:gd name="T50" fmla="*/ 9 w 45"/>
                  <a:gd name="T51" fmla="*/ 11 h 47"/>
                  <a:gd name="T52" fmla="*/ 15 w 45"/>
                  <a:gd name="T53" fmla="*/ 7 h 47"/>
                  <a:gd name="T54" fmla="*/ 22 w 45"/>
                  <a:gd name="T55" fmla="*/ 6 h 47"/>
                  <a:gd name="T56" fmla="*/ 7 w 45"/>
                  <a:gd name="T57" fmla="*/ 14 h 47"/>
                  <a:gd name="T58" fmla="*/ 11 w 45"/>
                  <a:gd name="T59" fmla="*/ 17 h 47"/>
                  <a:gd name="T60" fmla="*/ 16 w 45"/>
                  <a:gd name="T61" fmla="*/ 18 h 47"/>
                  <a:gd name="T62" fmla="*/ 23 w 45"/>
                  <a:gd name="T63" fmla="*/ 15 h 47"/>
                  <a:gd name="T64" fmla="*/ 31 w 45"/>
                  <a:gd name="T65" fmla="*/ 13 h 47"/>
                  <a:gd name="T66" fmla="*/ 35 w 45"/>
                  <a:gd name="T67" fmla="*/ 13 h 47"/>
                  <a:gd name="T68" fmla="*/ 37 w 45"/>
                  <a:gd name="T69" fmla="*/ 13 h 47"/>
                  <a:gd name="T70" fmla="*/ 38 w 45"/>
                  <a:gd name="T71" fmla="*/ 18 h 47"/>
                  <a:gd name="T72" fmla="*/ 39 w 45"/>
                  <a:gd name="T73" fmla="*/ 23 h 47"/>
                  <a:gd name="T74" fmla="*/ 34 w 45"/>
                  <a:gd name="T75" fmla="*/ 36 h 47"/>
                  <a:gd name="T76" fmla="*/ 22 w 45"/>
                  <a:gd name="T77" fmla="*/ 41 h 47"/>
                  <a:gd name="T78" fmla="*/ 15 w 45"/>
                  <a:gd name="T79" fmla="*/ 40 h 47"/>
                  <a:gd name="T80" fmla="*/ 5 w 45"/>
                  <a:gd name="T81" fmla="*/ 30 h 47"/>
                  <a:gd name="T82" fmla="*/ 4 w 45"/>
                  <a:gd name="T83" fmla="*/ 23 h 47"/>
                  <a:gd name="T84" fmla="*/ 7 w 45"/>
                  <a:gd name="T85" fmla="*/ 1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47">
                    <a:moveTo>
                      <a:pt x="22" y="47"/>
                    </a:moveTo>
                    <a:lnTo>
                      <a:pt x="22" y="47"/>
                    </a:lnTo>
                    <a:lnTo>
                      <a:pt x="26" y="47"/>
                    </a:lnTo>
                    <a:lnTo>
                      <a:pt x="30" y="45"/>
                    </a:lnTo>
                    <a:lnTo>
                      <a:pt x="34" y="43"/>
                    </a:lnTo>
                    <a:lnTo>
                      <a:pt x="38" y="40"/>
                    </a:lnTo>
                    <a:lnTo>
                      <a:pt x="41" y="36"/>
                    </a:lnTo>
                    <a:lnTo>
                      <a:pt x="42" y="33"/>
                    </a:lnTo>
                    <a:lnTo>
                      <a:pt x="43" y="28"/>
                    </a:lnTo>
                    <a:lnTo>
                      <a:pt x="45" y="23"/>
                    </a:lnTo>
                    <a:lnTo>
                      <a:pt x="45" y="23"/>
                    </a:lnTo>
                    <a:lnTo>
                      <a:pt x="43" y="19"/>
                    </a:lnTo>
                    <a:lnTo>
                      <a:pt x="42" y="14"/>
                    </a:lnTo>
                    <a:lnTo>
                      <a:pt x="41" y="11"/>
                    </a:lnTo>
                    <a:lnTo>
                      <a:pt x="38" y="7"/>
                    </a:lnTo>
                    <a:lnTo>
                      <a:pt x="34" y="4"/>
                    </a:lnTo>
                    <a:lnTo>
                      <a:pt x="30" y="3"/>
                    </a:lnTo>
                    <a:lnTo>
                      <a:pt x="26" y="2"/>
                    </a:lnTo>
                    <a:lnTo>
                      <a:pt x="22" y="0"/>
                    </a:lnTo>
                    <a:lnTo>
                      <a:pt x="22" y="0"/>
                    </a:lnTo>
                    <a:lnTo>
                      <a:pt x="16" y="2"/>
                    </a:lnTo>
                    <a:lnTo>
                      <a:pt x="12" y="3"/>
                    </a:lnTo>
                    <a:lnTo>
                      <a:pt x="8" y="6"/>
                    </a:lnTo>
                    <a:lnTo>
                      <a:pt x="4" y="10"/>
                    </a:lnTo>
                    <a:lnTo>
                      <a:pt x="4" y="10"/>
                    </a:lnTo>
                    <a:lnTo>
                      <a:pt x="4" y="10"/>
                    </a:lnTo>
                    <a:lnTo>
                      <a:pt x="4" y="10"/>
                    </a:lnTo>
                    <a:lnTo>
                      <a:pt x="4" y="10"/>
                    </a:lnTo>
                    <a:lnTo>
                      <a:pt x="4" y="10"/>
                    </a:lnTo>
                    <a:lnTo>
                      <a:pt x="0" y="17"/>
                    </a:lnTo>
                    <a:lnTo>
                      <a:pt x="0" y="23"/>
                    </a:lnTo>
                    <a:lnTo>
                      <a:pt x="0" y="23"/>
                    </a:lnTo>
                    <a:lnTo>
                      <a:pt x="0" y="28"/>
                    </a:lnTo>
                    <a:lnTo>
                      <a:pt x="1" y="33"/>
                    </a:lnTo>
                    <a:lnTo>
                      <a:pt x="2" y="36"/>
                    </a:lnTo>
                    <a:lnTo>
                      <a:pt x="5" y="40"/>
                    </a:lnTo>
                    <a:lnTo>
                      <a:pt x="9" y="43"/>
                    </a:lnTo>
                    <a:lnTo>
                      <a:pt x="13" y="45"/>
                    </a:lnTo>
                    <a:lnTo>
                      <a:pt x="18" y="47"/>
                    </a:lnTo>
                    <a:lnTo>
                      <a:pt x="22" y="47"/>
                    </a:lnTo>
                    <a:lnTo>
                      <a:pt x="22" y="47"/>
                    </a:lnTo>
                    <a:close/>
                    <a:moveTo>
                      <a:pt x="22" y="6"/>
                    </a:moveTo>
                    <a:lnTo>
                      <a:pt x="22" y="6"/>
                    </a:lnTo>
                    <a:lnTo>
                      <a:pt x="27" y="6"/>
                    </a:lnTo>
                    <a:lnTo>
                      <a:pt x="31" y="8"/>
                    </a:lnTo>
                    <a:lnTo>
                      <a:pt x="31" y="8"/>
                    </a:lnTo>
                    <a:lnTo>
                      <a:pt x="27" y="10"/>
                    </a:lnTo>
                    <a:lnTo>
                      <a:pt x="22" y="13"/>
                    </a:lnTo>
                    <a:lnTo>
                      <a:pt x="22" y="13"/>
                    </a:lnTo>
                    <a:lnTo>
                      <a:pt x="18" y="14"/>
                    </a:lnTo>
                    <a:lnTo>
                      <a:pt x="15" y="14"/>
                    </a:lnTo>
                    <a:lnTo>
                      <a:pt x="9" y="11"/>
                    </a:lnTo>
                    <a:lnTo>
                      <a:pt x="9" y="11"/>
                    </a:lnTo>
                    <a:lnTo>
                      <a:pt x="15" y="7"/>
                    </a:lnTo>
                    <a:lnTo>
                      <a:pt x="18" y="6"/>
                    </a:lnTo>
                    <a:lnTo>
                      <a:pt x="22" y="6"/>
                    </a:lnTo>
                    <a:lnTo>
                      <a:pt x="22" y="6"/>
                    </a:lnTo>
                    <a:close/>
                    <a:moveTo>
                      <a:pt x="7" y="14"/>
                    </a:moveTo>
                    <a:lnTo>
                      <a:pt x="7" y="14"/>
                    </a:lnTo>
                    <a:lnTo>
                      <a:pt x="11" y="17"/>
                    </a:lnTo>
                    <a:lnTo>
                      <a:pt x="16" y="18"/>
                    </a:lnTo>
                    <a:lnTo>
                      <a:pt x="16" y="18"/>
                    </a:lnTo>
                    <a:lnTo>
                      <a:pt x="20" y="17"/>
                    </a:lnTo>
                    <a:lnTo>
                      <a:pt x="23" y="15"/>
                    </a:lnTo>
                    <a:lnTo>
                      <a:pt x="23" y="15"/>
                    </a:lnTo>
                    <a:lnTo>
                      <a:pt x="31" y="13"/>
                    </a:lnTo>
                    <a:lnTo>
                      <a:pt x="34" y="13"/>
                    </a:lnTo>
                    <a:lnTo>
                      <a:pt x="35" y="13"/>
                    </a:lnTo>
                    <a:lnTo>
                      <a:pt x="35" y="13"/>
                    </a:lnTo>
                    <a:lnTo>
                      <a:pt x="37" y="13"/>
                    </a:lnTo>
                    <a:lnTo>
                      <a:pt x="37" y="13"/>
                    </a:lnTo>
                    <a:lnTo>
                      <a:pt x="38" y="18"/>
                    </a:lnTo>
                    <a:lnTo>
                      <a:pt x="39" y="23"/>
                    </a:lnTo>
                    <a:lnTo>
                      <a:pt x="39" y="23"/>
                    </a:lnTo>
                    <a:lnTo>
                      <a:pt x="38" y="30"/>
                    </a:lnTo>
                    <a:lnTo>
                      <a:pt x="34" y="36"/>
                    </a:lnTo>
                    <a:lnTo>
                      <a:pt x="28" y="40"/>
                    </a:lnTo>
                    <a:lnTo>
                      <a:pt x="22" y="41"/>
                    </a:lnTo>
                    <a:lnTo>
                      <a:pt x="22" y="41"/>
                    </a:lnTo>
                    <a:lnTo>
                      <a:pt x="15" y="40"/>
                    </a:lnTo>
                    <a:lnTo>
                      <a:pt x="9" y="36"/>
                    </a:lnTo>
                    <a:lnTo>
                      <a:pt x="5" y="30"/>
                    </a:lnTo>
                    <a:lnTo>
                      <a:pt x="4" y="23"/>
                    </a:lnTo>
                    <a:lnTo>
                      <a:pt x="4" y="23"/>
                    </a:lnTo>
                    <a:lnTo>
                      <a:pt x="5" y="19"/>
                    </a:lnTo>
                    <a:lnTo>
                      <a:pt x="7" y="14"/>
                    </a:lnTo>
                    <a:lnTo>
                      <a:pt x="7"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7F7F7F"/>
                  </a:solidFill>
                </a:endParaRPr>
              </a:p>
            </p:txBody>
          </p:sp>
          <p:sp>
            <p:nvSpPr>
              <p:cNvPr id="155" name="Freeform 361"/>
              <p:cNvSpPr/>
              <p:nvPr/>
            </p:nvSpPr>
            <p:spPr bwMode="auto">
              <a:xfrm>
                <a:off x="4495801" y="1552576"/>
                <a:ext cx="28575" cy="34925"/>
              </a:xfrm>
              <a:custGeom>
                <a:avLst/>
                <a:gdLst>
                  <a:gd name="T0" fmla="*/ 1 w 35"/>
                  <a:gd name="T1" fmla="*/ 43 h 43"/>
                  <a:gd name="T2" fmla="*/ 30 w 35"/>
                  <a:gd name="T3" fmla="*/ 43 h 43"/>
                  <a:gd name="T4" fmla="*/ 30 w 35"/>
                  <a:gd name="T5" fmla="*/ 43 h 43"/>
                  <a:gd name="T6" fmla="*/ 31 w 35"/>
                  <a:gd name="T7" fmla="*/ 42 h 43"/>
                  <a:gd name="T8" fmla="*/ 35 w 35"/>
                  <a:gd name="T9" fmla="*/ 19 h 43"/>
                  <a:gd name="T10" fmla="*/ 35 w 35"/>
                  <a:gd name="T11" fmla="*/ 19 h 43"/>
                  <a:gd name="T12" fmla="*/ 35 w 35"/>
                  <a:gd name="T13" fmla="*/ 17 h 43"/>
                  <a:gd name="T14" fmla="*/ 35 w 35"/>
                  <a:gd name="T15" fmla="*/ 17 h 43"/>
                  <a:gd name="T16" fmla="*/ 32 w 35"/>
                  <a:gd name="T17" fmla="*/ 15 h 43"/>
                  <a:gd name="T18" fmla="*/ 32 w 35"/>
                  <a:gd name="T19" fmla="*/ 12 h 43"/>
                  <a:gd name="T20" fmla="*/ 32 w 35"/>
                  <a:gd name="T21" fmla="*/ 12 h 43"/>
                  <a:gd name="T22" fmla="*/ 32 w 35"/>
                  <a:gd name="T23" fmla="*/ 9 h 43"/>
                  <a:gd name="T24" fmla="*/ 34 w 35"/>
                  <a:gd name="T25" fmla="*/ 7 h 43"/>
                  <a:gd name="T26" fmla="*/ 34 w 35"/>
                  <a:gd name="T27" fmla="*/ 7 h 43"/>
                  <a:gd name="T28" fmla="*/ 35 w 35"/>
                  <a:gd name="T29" fmla="*/ 5 h 43"/>
                  <a:gd name="T30" fmla="*/ 35 w 35"/>
                  <a:gd name="T31" fmla="*/ 5 h 43"/>
                  <a:gd name="T32" fmla="*/ 34 w 35"/>
                  <a:gd name="T33" fmla="*/ 5 h 43"/>
                  <a:gd name="T34" fmla="*/ 34 w 35"/>
                  <a:gd name="T35" fmla="*/ 5 h 43"/>
                  <a:gd name="T36" fmla="*/ 28 w 35"/>
                  <a:gd name="T37" fmla="*/ 2 h 43"/>
                  <a:gd name="T38" fmla="*/ 23 w 35"/>
                  <a:gd name="T39" fmla="*/ 0 h 43"/>
                  <a:gd name="T40" fmla="*/ 23 w 35"/>
                  <a:gd name="T41" fmla="*/ 0 h 43"/>
                  <a:gd name="T42" fmla="*/ 23 w 35"/>
                  <a:gd name="T43" fmla="*/ 0 h 43"/>
                  <a:gd name="T44" fmla="*/ 23 w 35"/>
                  <a:gd name="T45" fmla="*/ 0 h 43"/>
                  <a:gd name="T46" fmla="*/ 17 w 35"/>
                  <a:gd name="T47" fmla="*/ 2 h 43"/>
                  <a:gd name="T48" fmla="*/ 13 w 35"/>
                  <a:gd name="T49" fmla="*/ 7 h 43"/>
                  <a:gd name="T50" fmla="*/ 9 w 35"/>
                  <a:gd name="T51" fmla="*/ 11 h 43"/>
                  <a:gd name="T52" fmla="*/ 7 w 35"/>
                  <a:gd name="T53" fmla="*/ 16 h 43"/>
                  <a:gd name="T54" fmla="*/ 2 w 35"/>
                  <a:gd name="T55" fmla="*/ 28 h 43"/>
                  <a:gd name="T56" fmla="*/ 0 w 35"/>
                  <a:gd name="T57" fmla="*/ 42 h 43"/>
                  <a:gd name="T58" fmla="*/ 0 w 35"/>
                  <a:gd name="T59" fmla="*/ 42 h 43"/>
                  <a:gd name="T60" fmla="*/ 1 w 35"/>
                  <a:gd name="T61" fmla="*/ 43 h 43"/>
                  <a:gd name="T62" fmla="*/ 1 w 35"/>
                  <a:gd name="T63" fmla="*/ 43 h 43"/>
                  <a:gd name="T64" fmla="*/ 1 w 35"/>
                  <a:gd name="T65" fmla="*/ 43 h 43"/>
                  <a:gd name="T66" fmla="*/ 1 w 35"/>
                  <a:gd name="T6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3">
                    <a:moveTo>
                      <a:pt x="1" y="43"/>
                    </a:moveTo>
                    <a:lnTo>
                      <a:pt x="30" y="43"/>
                    </a:lnTo>
                    <a:lnTo>
                      <a:pt x="30" y="43"/>
                    </a:lnTo>
                    <a:lnTo>
                      <a:pt x="31" y="42"/>
                    </a:lnTo>
                    <a:lnTo>
                      <a:pt x="35" y="19"/>
                    </a:lnTo>
                    <a:lnTo>
                      <a:pt x="35" y="19"/>
                    </a:lnTo>
                    <a:lnTo>
                      <a:pt x="35" y="17"/>
                    </a:lnTo>
                    <a:lnTo>
                      <a:pt x="35" y="17"/>
                    </a:lnTo>
                    <a:lnTo>
                      <a:pt x="32" y="15"/>
                    </a:lnTo>
                    <a:lnTo>
                      <a:pt x="32" y="12"/>
                    </a:lnTo>
                    <a:lnTo>
                      <a:pt x="32" y="12"/>
                    </a:lnTo>
                    <a:lnTo>
                      <a:pt x="32" y="9"/>
                    </a:lnTo>
                    <a:lnTo>
                      <a:pt x="34" y="7"/>
                    </a:lnTo>
                    <a:lnTo>
                      <a:pt x="34" y="7"/>
                    </a:lnTo>
                    <a:lnTo>
                      <a:pt x="35" y="5"/>
                    </a:lnTo>
                    <a:lnTo>
                      <a:pt x="35" y="5"/>
                    </a:lnTo>
                    <a:lnTo>
                      <a:pt x="34" y="5"/>
                    </a:lnTo>
                    <a:lnTo>
                      <a:pt x="34" y="5"/>
                    </a:lnTo>
                    <a:lnTo>
                      <a:pt x="28" y="2"/>
                    </a:lnTo>
                    <a:lnTo>
                      <a:pt x="23" y="0"/>
                    </a:lnTo>
                    <a:lnTo>
                      <a:pt x="23" y="0"/>
                    </a:lnTo>
                    <a:lnTo>
                      <a:pt x="23" y="0"/>
                    </a:lnTo>
                    <a:lnTo>
                      <a:pt x="23" y="0"/>
                    </a:lnTo>
                    <a:lnTo>
                      <a:pt x="17" y="2"/>
                    </a:lnTo>
                    <a:lnTo>
                      <a:pt x="13" y="7"/>
                    </a:lnTo>
                    <a:lnTo>
                      <a:pt x="9" y="11"/>
                    </a:lnTo>
                    <a:lnTo>
                      <a:pt x="7" y="16"/>
                    </a:lnTo>
                    <a:lnTo>
                      <a:pt x="2" y="28"/>
                    </a:lnTo>
                    <a:lnTo>
                      <a:pt x="0" y="42"/>
                    </a:lnTo>
                    <a:lnTo>
                      <a:pt x="0" y="42"/>
                    </a:lnTo>
                    <a:lnTo>
                      <a:pt x="1" y="43"/>
                    </a:lnTo>
                    <a:lnTo>
                      <a:pt x="1" y="43"/>
                    </a:lnTo>
                    <a:lnTo>
                      <a:pt x="1" y="43"/>
                    </a:lnTo>
                    <a:lnTo>
                      <a:pt x="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7F7F7F"/>
                  </a:solidFill>
                </a:endParaRPr>
              </a:p>
            </p:txBody>
          </p:sp>
          <p:sp>
            <p:nvSpPr>
              <p:cNvPr id="156" name="Freeform 362"/>
              <p:cNvSpPr/>
              <p:nvPr/>
            </p:nvSpPr>
            <p:spPr bwMode="auto">
              <a:xfrm>
                <a:off x="4530726" y="1552576"/>
                <a:ext cx="22225" cy="34925"/>
              </a:xfrm>
              <a:custGeom>
                <a:avLst/>
                <a:gdLst>
                  <a:gd name="T0" fmla="*/ 12 w 29"/>
                  <a:gd name="T1" fmla="*/ 0 h 43"/>
                  <a:gd name="T2" fmla="*/ 12 w 29"/>
                  <a:gd name="T3" fmla="*/ 0 h 43"/>
                  <a:gd name="T4" fmla="*/ 7 w 29"/>
                  <a:gd name="T5" fmla="*/ 2 h 43"/>
                  <a:gd name="T6" fmla="*/ 1 w 29"/>
                  <a:gd name="T7" fmla="*/ 5 h 43"/>
                  <a:gd name="T8" fmla="*/ 1 w 29"/>
                  <a:gd name="T9" fmla="*/ 5 h 43"/>
                  <a:gd name="T10" fmla="*/ 1 w 29"/>
                  <a:gd name="T11" fmla="*/ 5 h 43"/>
                  <a:gd name="T12" fmla="*/ 1 w 29"/>
                  <a:gd name="T13" fmla="*/ 5 h 43"/>
                  <a:gd name="T14" fmla="*/ 1 w 29"/>
                  <a:gd name="T15" fmla="*/ 7 h 43"/>
                  <a:gd name="T16" fmla="*/ 1 w 29"/>
                  <a:gd name="T17" fmla="*/ 7 h 43"/>
                  <a:gd name="T18" fmla="*/ 3 w 29"/>
                  <a:gd name="T19" fmla="*/ 9 h 43"/>
                  <a:gd name="T20" fmla="*/ 4 w 29"/>
                  <a:gd name="T21" fmla="*/ 12 h 43"/>
                  <a:gd name="T22" fmla="*/ 4 w 29"/>
                  <a:gd name="T23" fmla="*/ 12 h 43"/>
                  <a:gd name="T24" fmla="*/ 3 w 29"/>
                  <a:gd name="T25" fmla="*/ 15 h 43"/>
                  <a:gd name="T26" fmla="*/ 1 w 29"/>
                  <a:gd name="T27" fmla="*/ 17 h 43"/>
                  <a:gd name="T28" fmla="*/ 1 w 29"/>
                  <a:gd name="T29" fmla="*/ 17 h 43"/>
                  <a:gd name="T30" fmla="*/ 0 w 29"/>
                  <a:gd name="T31" fmla="*/ 19 h 43"/>
                  <a:gd name="T32" fmla="*/ 4 w 29"/>
                  <a:gd name="T33" fmla="*/ 42 h 43"/>
                  <a:gd name="T34" fmla="*/ 4 w 29"/>
                  <a:gd name="T35" fmla="*/ 42 h 43"/>
                  <a:gd name="T36" fmla="*/ 5 w 29"/>
                  <a:gd name="T37" fmla="*/ 43 h 43"/>
                  <a:gd name="T38" fmla="*/ 8 w 29"/>
                  <a:gd name="T39" fmla="*/ 43 h 43"/>
                  <a:gd name="T40" fmla="*/ 8 w 29"/>
                  <a:gd name="T41" fmla="*/ 43 h 43"/>
                  <a:gd name="T42" fmla="*/ 12 w 29"/>
                  <a:gd name="T43" fmla="*/ 35 h 43"/>
                  <a:gd name="T44" fmla="*/ 16 w 29"/>
                  <a:gd name="T45" fmla="*/ 27 h 43"/>
                  <a:gd name="T46" fmla="*/ 22 w 29"/>
                  <a:gd name="T47" fmla="*/ 20 h 43"/>
                  <a:gd name="T48" fmla="*/ 29 w 29"/>
                  <a:gd name="T49" fmla="*/ 15 h 43"/>
                  <a:gd name="T50" fmla="*/ 29 w 29"/>
                  <a:gd name="T51" fmla="*/ 15 h 43"/>
                  <a:gd name="T52" fmla="*/ 22 w 29"/>
                  <a:gd name="T53" fmla="*/ 7 h 43"/>
                  <a:gd name="T54" fmla="*/ 18 w 29"/>
                  <a:gd name="T55" fmla="*/ 2 h 43"/>
                  <a:gd name="T56" fmla="*/ 14 w 29"/>
                  <a:gd name="T57" fmla="*/ 0 h 43"/>
                  <a:gd name="T58" fmla="*/ 14 w 29"/>
                  <a:gd name="T59" fmla="*/ 0 h 43"/>
                  <a:gd name="T60" fmla="*/ 12 w 29"/>
                  <a:gd name="T61" fmla="*/ 0 h 43"/>
                  <a:gd name="T62" fmla="*/ 12 w 29"/>
                  <a:gd name="T6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 h="43">
                    <a:moveTo>
                      <a:pt x="12" y="0"/>
                    </a:moveTo>
                    <a:lnTo>
                      <a:pt x="12" y="0"/>
                    </a:lnTo>
                    <a:lnTo>
                      <a:pt x="7" y="2"/>
                    </a:lnTo>
                    <a:lnTo>
                      <a:pt x="1" y="5"/>
                    </a:lnTo>
                    <a:lnTo>
                      <a:pt x="1" y="5"/>
                    </a:lnTo>
                    <a:lnTo>
                      <a:pt x="1" y="5"/>
                    </a:lnTo>
                    <a:lnTo>
                      <a:pt x="1" y="5"/>
                    </a:lnTo>
                    <a:lnTo>
                      <a:pt x="1" y="7"/>
                    </a:lnTo>
                    <a:lnTo>
                      <a:pt x="1" y="7"/>
                    </a:lnTo>
                    <a:lnTo>
                      <a:pt x="3" y="9"/>
                    </a:lnTo>
                    <a:lnTo>
                      <a:pt x="4" y="12"/>
                    </a:lnTo>
                    <a:lnTo>
                      <a:pt x="4" y="12"/>
                    </a:lnTo>
                    <a:lnTo>
                      <a:pt x="3" y="15"/>
                    </a:lnTo>
                    <a:lnTo>
                      <a:pt x="1" y="17"/>
                    </a:lnTo>
                    <a:lnTo>
                      <a:pt x="1" y="17"/>
                    </a:lnTo>
                    <a:lnTo>
                      <a:pt x="0" y="19"/>
                    </a:lnTo>
                    <a:lnTo>
                      <a:pt x="4" y="42"/>
                    </a:lnTo>
                    <a:lnTo>
                      <a:pt x="4" y="42"/>
                    </a:lnTo>
                    <a:lnTo>
                      <a:pt x="5" y="43"/>
                    </a:lnTo>
                    <a:lnTo>
                      <a:pt x="8" y="43"/>
                    </a:lnTo>
                    <a:lnTo>
                      <a:pt x="8" y="43"/>
                    </a:lnTo>
                    <a:lnTo>
                      <a:pt x="12" y="35"/>
                    </a:lnTo>
                    <a:lnTo>
                      <a:pt x="16" y="27"/>
                    </a:lnTo>
                    <a:lnTo>
                      <a:pt x="22" y="20"/>
                    </a:lnTo>
                    <a:lnTo>
                      <a:pt x="29" y="15"/>
                    </a:lnTo>
                    <a:lnTo>
                      <a:pt x="29" y="15"/>
                    </a:lnTo>
                    <a:lnTo>
                      <a:pt x="22" y="7"/>
                    </a:lnTo>
                    <a:lnTo>
                      <a:pt x="18" y="2"/>
                    </a:lnTo>
                    <a:lnTo>
                      <a:pt x="14" y="0"/>
                    </a:lnTo>
                    <a:lnTo>
                      <a:pt x="14" y="0"/>
                    </a:lnTo>
                    <a:lnTo>
                      <a:pt x="12" y="0"/>
                    </a:lnTo>
                    <a:lnTo>
                      <a:pt x="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7F7F7F"/>
                  </a:solidFill>
                </a:endParaRPr>
              </a:p>
            </p:txBody>
          </p:sp>
          <p:sp>
            <p:nvSpPr>
              <p:cNvPr id="158" name="Freeform 363"/>
              <p:cNvSpPr>
                <a:spLocks noEditPoints="1"/>
              </p:cNvSpPr>
              <p:nvPr/>
            </p:nvSpPr>
            <p:spPr bwMode="auto">
              <a:xfrm>
                <a:off x="4510088" y="1516063"/>
                <a:ext cx="34925" cy="36513"/>
              </a:xfrm>
              <a:custGeom>
                <a:avLst/>
                <a:gdLst>
                  <a:gd name="T0" fmla="*/ 23 w 45"/>
                  <a:gd name="T1" fmla="*/ 47 h 47"/>
                  <a:gd name="T2" fmla="*/ 31 w 45"/>
                  <a:gd name="T3" fmla="*/ 45 h 47"/>
                  <a:gd name="T4" fmla="*/ 38 w 45"/>
                  <a:gd name="T5" fmla="*/ 40 h 47"/>
                  <a:gd name="T6" fmla="*/ 44 w 45"/>
                  <a:gd name="T7" fmla="*/ 33 h 47"/>
                  <a:gd name="T8" fmla="*/ 45 w 45"/>
                  <a:gd name="T9" fmla="*/ 23 h 47"/>
                  <a:gd name="T10" fmla="*/ 45 w 45"/>
                  <a:gd name="T11" fmla="*/ 19 h 47"/>
                  <a:gd name="T12" fmla="*/ 41 w 45"/>
                  <a:gd name="T13" fmla="*/ 11 h 47"/>
                  <a:gd name="T14" fmla="*/ 36 w 45"/>
                  <a:gd name="T15" fmla="*/ 4 h 47"/>
                  <a:gd name="T16" fmla="*/ 27 w 45"/>
                  <a:gd name="T17" fmla="*/ 2 h 47"/>
                  <a:gd name="T18" fmla="*/ 23 w 45"/>
                  <a:gd name="T19" fmla="*/ 0 h 47"/>
                  <a:gd name="T20" fmla="*/ 12 w 45"/>
                  <a:gd name="T21" fmla="*/ 3 h 47"/>
                  <a:gd name="T22" fmla="*/ 6 w 45"/>
                  <a:gd name="T23" fmla="*/ 10 h 47"/>
                  <a:gd name="T24" fmla="*/ 4 w 45"/>
                  <a:gd name="T25" fmla="*/ 10 h 47"/>
                  <a:gd name="T26" fmla="*/ 4 w 45"/>
                  <a:gd name="T27" fmla="*/ 10 h 47"/>
                  <a:gd name="T28" fmla="*/ 1 w 45"/>
                  <a:gd name="T29" fmla="*/ 17 h 47"/>
                  <a:gd name="T30" fmla="*/ 0 w 45"/>
                  <a:gd name="T31" fmla="*/ 23 h 47"/>
                  <a:gd name="T32" fmla="*/ 1 w 45"/>
                  <a:gd name="T33" fmla="*/ 33 h 47"/>
                  <a:gd name="T34" fmla="*/ 7 w 45"/>
                  <a:gd name="T35" fmla="*/ 40 h 47"/>
                  <a:gd name="T36" fmla="*/ 14 w 45"/>
                  <a:gd name="T37" fmla="*/ 45 h 47"/>
                  <a:gd name="T38" fmla="*/ 23 w 45"/>
                  <a:gd name="T39" fmla="*/ 47 h 47"/>
                  <a:gd name="T40" fmla="*/ 23 w 45"/>
                  <a:gd name="T41" fmla="*/ 6 h 47"/>
                  <a:gd name="T42" fmla="*/ 27 w 45"/>
                  <a:gd name="T43" fmla="*/ 6 h 47"/>
                  <a:gd name="T44" fmla="*/ 33 w 45"/>
                  <a:gd name="T45" fmla="*/ 8 h 47"/>
                  <a:gd name="T46" fmla="*/ 22 w 45"/>
                  <a:gd name="T47" fmla="*/ 13 h 47"/>
                  <a:gd name="T48" fmla="*/ 19 w 45"/>
                  <a:gd name="T49" fmla="*/ 14 h 47"/>
                  <a:gd name="T50" fmla="*/ 10 w 45"/>
                  <a:gd name="T51" fmla="*/ 11 h 47"/>
                  <a:gd name="T52" fmla="*/ 15 w 45"/>
                  <a:gd name="T53" fmla="*/ 7 h 47"/>
                  <a:gd name="T54" fmla="*/ 23 w 45"/>
                  <a:gd name="T55" fmla="*/ 6 h 47"/>
                  <a:gd name="T56" fmla="*/ 8 w 45"/>
                  <a:gd name="T57" fmla="*/ 14 h 47"/>
                  <a:gd name="T58" fmla="*/ 12 w 45"/>
                  <a:gd name="T59" fmla="*/ 17 h 47"/>
                  <a:gd name="T60" fmla="*/ 18 w 45"/>
                  <a:gd name="T61" fmla="*/ 18 h 47"/>
                  <a:gd name="T62" fmla="*/ 23 w 45"/>
                  <a:gd name="T63" fmla="*/ 15 h 47"/>
                  <a:gd name="T64" fmla="*/ 33 w 45"/>
                  <a:gd name="T65" fmla="*/ 13 h 47"/>
                  <a:gd name="T66" fmla="*/ 37 w 45"/>
                  <a:gd name="T67" fmla="*/ 13 h 47"/>
                  <a:gd name="T68" fmla="*/ 37 w 45"/>
                  <a:gd name="T69" fmla="*/ 13 h 47"/>
                  <a:gd name="T70" fmla="*/ 40 w 45"/>
                  <a:gd name="T71" fmla="*/ 18 h 47"/>
                  <a:gd name="T72" fmla="*/ 40 w 45"/>
                  <a:gd name="T73" fmla="*/ 23 h 47"/>
                  <a:gd name="T74" fmla="*/ 36 w 45"/>
                  <a:gd name="T75" fmla="*/ 36 h 47"/>
                  <a:gd name="T76" fmla="*/ 23 w 45"/>
                  <a:gd name="T77" fmla="*/ 41 h 47"/>
                  <a:gd name="T78" fmla="*/ 16 w 45"/>
                  <a:gd name="T79" fmla="*/ 40 h 47"/>
                  <a:gd name="T80" fmla="*/ 7 w 45"/>
                  <a:gd name="T81" fmla="*/ 30 h 47"/>
                  <a:gd name="T82" fmla="*/ 6 w 45"/>
                  <a:gd name="T83" fmla="*/ 23 h 47"/>
                  <a:gd name="T84" fmla="*/ 8 w 45"/>
                  <a:gd name="T85" fmla="*/ 1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47">
                    <a:moveTo>
                      <a:pt x="23" y="47"/>
                    </a:moveTo>
                    <a:lnTo>
                      <a:pt x="23" y="47"/>
                    </a:lnTo>
                    <a:lnTo>
                      <a:pt x="27" y="47"/>
                    </a:lnTo>
                    <a:lnTo>
                      <a:pt x="31" y="45"/>
                    </a:lnTo>
                    <a:lnTo>
                      <a:pt x="36" y="43"/>
                    </a:lnTo>
                    <a:lnTo>
                      <a:pt x="38" y="40"/>
                    </a:lnTo>
                    <a:lnTo>
                      <a:pt x="41" y="36"/>
                    </a:lnTo>
                    <a:lnTo>
                      <a:pt x="44" y="33"/>
                    </a:lnTo>
                    <a:lnTo>
                      <a:pt x="45" y="28"/>
                    </a:lnTo>
                    <a:lnTo>
                      <a:pt x="45" y="23"/>
                    </a:lnTo>
                    <a:lnTo>
                      <a:pt x="45" y="23"/>
                    </a:lnTo>
                    <a:lnTo>
                      <a:pt x="45" y="19"/>
                    </a:lnTo>
                    <a:lnTo>
                      <a:pt x="44" y="14"/>
                    </a:lnTo>
                    <a:lnTo>
                      <a:pt x="41" y="11"/>
                    </a:lnTo>
                    <a:lnTo>
                      <a:pt x="38" y="7"/>
                    </a:lnTo>
                    <a:lnTo>
                      <a:pt x="36" y="4"/>
                    </a:lnTo>
                    <a:lnTo>
                      <a:pt x="31" y="3"/>
                    </a:lnTo>
                    <a:lnTo>
                      <a:pt x="27" y="2"/>
                    </a:lnTo>
                    <a:lnTo>
                      <a:pt x="23" y="0"/>
                    </a:lnTo>
                    <a:lnTo>
                      <a:pt x="23" y="0"/>
                    </a:lnTo>
                    <a:lnTo>
                      <a:pt x="18" y="2"/>
                    </a:lnTo>
                    <a:lnTo>
                      <a:pt x="12" y="3"/>
                    </a:lnTo>
                    <a:lnTo>
                      <a:pt x="8" y="6"/>
                    </a:lnTo>
                    <a:lnTo>
                      <a:pt x="6" y="10"/>
                    </a:lnTo>
                    <a:lnTo>
                      <a:pt x="6" y="10"/>
                    </a:lnTo>
                    <a:lnTo>
                      <a:pt x="4" y="10"/>
                    </a:lnTo>
                    <a:lnTo>
                      <a:pt x="4" y="10"/>
                    </a:lnTo>
                    <a:lnTo>
                      <a:pt x="4" y="10"/>
                    </a:lnTo>
                    <a:lnTo>
                      <a:pt x="4" y="10"/>
                    </a:lnTo>
                    <a:lnTo>
                      <a:pt x="1" y="17"/>
                    </a:lnTo>
                    <a:lnTo>
                      <a:pt x="0" y="23"/>
                    </a:lnTo>
                    <a:lnTo>
                      <a:pt x="0" y="23"/>
                    </a:lnTo>
                    <a:lnTo>
                      <a:pt x="1" y="28"/>
                    </a:lnTo>
                    <a:lnTo>
                      <a:pt x="1" y="33"/>
                    </a:lnTo>
                    <a:lnTo>
                      <a:pt x="4" y="36"/>
                    </a:lnTo>
                    <a:lnTo>
                      <a:pt x="7" y="40"/>
                    </a:lnTo>
                    <a:lnTo>
                      <a:pt x="10" y="43"/>
                    </a:lnTo>
                    <a:lnTo>
                      <a:pt x="14" y="45"/>
                    </a:lnTo>
                    <a:lnTo>
                      <a:pt x="18" y="47"/>
                    </a:lnTo>
                    <a:lnTo>
                      <a:pt x="23" y="47"/>
                    </a:lnTo>
                    <a:lnTo>
                      <a:pt x="23" y="47"/>
                    </a:lnTo>
                    <a:close/>
                    <a:moveTo>
                      <a:pt x="23" y="6"/>
                    </a:moveTo>
                    <a:lnTo>
                      <a:pt x="23" y="6"/>
                    </a:lnTo>
                    <a:lnTo>
                      <a:pt x="27" y="6"/>
                    </a:lnTo>
                    <a:lnTo>
                      <a:pt x="33" y="8"/>
                    </a:lnTo>
                    <a:lnTo>
                      <a:pt x="33" y="8"/>
                    </a:lnTo>
                    <a:lnTo>
                      <a:pt x="27" y="10"/>
                    </a:lnTo>
                    <a:lnTo>
                      <a:pt x="22" y="13"/>
                    </a:lnTo>
                    <a:lnTo>
                      <a:pt x="22" y="13"/>
                    </a:lnTo>
                    <a:lnTo>
                      <a:pt x="19" y="14"/>
                    </a:lnTo>
                    <a:lnTo>
                      <a:pt x="15" y="14"/>
                    </a:lnTo>
                    <a:lnTo>
                      <a:pt x="10" y="11"/>
                    </a:lnTo>
                    <a:lnTo>
                      <a:pt x="10" y="11"/>
                    </a:lnTo>
                    <a:lnTo>
                      <a:pt x="15" y="7"/>
                    </a:lnTo>
                    <a:lnTo>
                      <a:pt x="19" y="6"/>
                    </a:lnTo>
                    <a:lnTo>
                      <a:pt x="23" y="6"/>
                    </a:lnTo>
                    <a:lnTo>
                      <a:pt x="23" y="6"/>
                    </a:lnTo>
                    <a:close/>
                    <a:moveTo>
                      <a:pt x="8" y="14"/>
                    </a:moveTo>
                    <a:lnTo>
                      <a:pt x="8" y="14"/>
                    </a:lnTo>
                    <a:lnTo>
                      <a:pt x="12" y="17"/>
                    </a:lnTo>
                    <a:lnTo>
                      <a:pt x="18" y="18"/>
                    </a:lnTo>
                    <a:lnTo>
                      <a:pt x="18" y="18"/>
                    </a:lnTo>
                    <a:lnTo>
                      <a:pt x="21" y="17"/>
                    </a:lnTo>
                    <a:lnTo>
                      <a:pt x="23" y="15"/>
                    </a:lnTo>
                    <a:lnTo>
                      <a:pt x="23" y="15"/>
                    </a:lnTo>
                    <a:lnTo>
                      <a:pt x="33" y="13"/>
                    </a:lnTo>
                    <a:lnTo>
                      <a:pt x="34" y="13"/>
                    </a:lnTo>
                    <a:lnTo>
                      <a:pt x="37" y="13"/>
                    </a:lnTo>
                    <a:lnTo>
                      <a:pt x="37" y="13"/>
                    </a:lnTo>
                    <a:lnTo>
                      <a:pt x="37" y="13"/>
                    </a:lnTo>
                    <a:lnTo>
                      <a:pt x="37" y="13"/>
                    </a:lnTo>
                    <a:lnTo>
                      <a:pt x="40" y="18"/>
                    </a:lnTo>
                    <a:lnTo>
                      <a:pt x="40" y="23"/>
                    </a:lnTo>
                    <a:lnTo>
                      <a:pt x="40" y="23"/>
                    </a:lnTo>
                    <a:lnTo>
                      <a:pt x="38" y="30"/>
                    </a:lnTo>
                    <a:lnTo>
                      <a:pt x="36" y="36"/>
                    </a:lnTo>
                    <a:lnTo>
                      <a:pt x="30" y="40"/>
                    </a:lnTo>
                    <a:lnTo>
                      <a:pt x="23" y="41"/>
                    </a:lnTo>
                    <a:lnTo>
                      <a:pt x="23" y="41"/>
                    </a:lnTo>
                    <a:lnTo>
                      <a:pt x="16" y="40"/>
                    </a:lnTo>
                    <a:lnTo>
                      <a:pt x="11" y="36"/>
                    </a:lnTo>
                    <a:lnTo>
                      <a:pt x="7" y="30"/>
                    </a:lnTo>
                    <a:lnTo>
                      <a:pt x="6" y="23"/>
                    </a:lnTo>
                    <a:lnTo>
                      <a:pt x="6" y="23"/>
                    </a:lnTo>
                    <a:lnTo>
                      <a:pt x="6" y="19"/>
                    </a:lnTo>
                    <a:lnTo>
                      <a:pt x="8" y="14"/>
                    </a:lnTo>
                    <a:lnTo>
                      <a:pt x="8"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7F7F7F"/>
                  </a:solidFill>
                </a:endParaRPr>
              </a:p>
            </p:txBody>
          </p:sp>
          <p:sp>
            <p:nvSpPr>
              <p:cNvPr id="159" name="Freeform 364"/>
              <p:cNvSpPr/>
              <p:nvPr/>
            </p:nvSpPr>
            <p:spPr bwMode="auto">
              <a:xfrm>
                <a:off x="4537076" y="1565276"/>
                <a:ext cx="36513" cy="44450"/>
              </a:xfrm>
              <a:custGeom>
                <a:avLst/>
                <a:gdLst>
                  <a:gd name="T0" fmla="*/ 41 w 45"/>
                  <a:gd name="T1" fmla="*/ 16 h 56"/>
                  <a:gd name="T2" fmla="*/ 41 w 45"/>
                  <a:gd name="T3" fmla="*/ 16 h 56"/>
                  <a:gd name="T4" fmla="*/ 41 w 45"/>
                  <a:gd name="T5" fmla="*/ 12 h 56"/>
                  <a:gd name="T6" fmla="*/ 43 w 45"/>
                  <a:gd name="T7" fmla="*/ 9 h 56"/>
                  <a:gd name="T8" fmla="*/ 43 w 45"/>
                  <a:gd name="T9" fmla="*/ 9 h 56"/>
                  <a:gd name="T10" fmla="*/ 45 w 45"/>
                  <a:gd name="T11" fmla="*/ 8 h 56"/>
                  <a:gd name="T12" fmla="*/ 45 w 45"/>
                  <a:gd name="T13" fmla="*/ 8 h 56"/>
                  <a:gd name="T14" fmla="*/ 43 w 45"/>
                  <a:gd name="T15" fmla="*/ 7 h 56"/>
                  <a:gd name="T16" fmla="*/ 43 w 45"/>
                  <a:gd name="T17" fmla="*/ 7 h 56"/>
                  <a:gd name="T18" fmla="*/ 36 w 45"/>
                  <a:gd name="T19" fmla="*/ 4 h 56"/>
                  <a:gd name="T20" fmla="*/ 30 w 45"/>
                  <a:gd name="T21" fmla="*/ 0 h 56"/>
                  <a:gd name="T22" fmla="*/ 30 w 45"/>
                  <a:gd name="T23" fmla="*/ 0 h 56"/>
                  <a:gd name="T24" fmla="*/ 28 w 45"/>
                  <a:gd name="T25" fmla="*/ 0 h 56"/>
                  <a:gd name="T26" fmla="*/ 28 w 45"/>
                  <a:gd name="T27" fmla="*/ 0 h 56"/>
                  <a:gd name="T28" fmla="*/ 21 w 45"/>
                  <a:gd name="T29" fmla="*/ 4 h 56"/>
                  <a:gd name="T30" fmla="*/ 16 w 45"/>
                  <a:gd name="T31" fmla="*/ 8 h 56"/>
                  <a:gd name="T32" fmla="*/ 12 w 45"/>
                  <a:gd name="T33" fmla="*/ 15 h 56"/>
                  <a:gd name="T34" fmla="*/ 8 w 45"/>
                  <a:gd name="T35" fmla="*/ 22 h 56"/>
                  <a:gd name="T36" fmla="*/ 5 w 45"/>
                  <a:gd name="T37" fmla="*/ 28 h 56"/>
                  <a:gd name="T38" fmla="*/ 2 w 45"/>
                  <a:gd name="T39" fmla="*/ 37 h 56"/>
                  <a:gd name="T40" fmla="*/ 1 w 45"/>
                  <a:gd name="T41" fmla="*/ 45 h 56"/>
                  <a:gd name="T42" fmla="*/ 0 w 45"/>
                  <a:gd name="T43" fmla="*/ 54 h 56"/>
                  <a:gd name="T44" fmla="*/ 0 w 45"/>
                  <a:gd name="T45" fmla="*/ 54 h 56"/>
                  <a:gd name="T46" fmla="*/ 0 w 45"/>
                  <a:gd name="T47" fmla="*/ 56 h 56"/>
                  <a:gd name="T48" fmla="*/ 0 w 45"/>
                  <a:gd name="T49" fmla="*/ 56 h 56"/>
                  <a:gd name="T50" fmla="*/ 1 w 45"/>
                  <a:gd name="T51" fmla="*/ 56 h 56"/>
                  <a:gd name="T52" fmla="*/ 38 w 45"/>
                  <a:gd name="T53" fmla="*/ 56 h 56"/>
                  <a:gd name="T54" fmla="*/ 38 w 45"/>
                  <a:gd name="T55" fmla="*/ 56 h 56"/>
                  <a:gd name="T56" fmla="*/ 39 w 45"/>
                  <a:gd name="T57" fmla="*/ 54 h 56"/>
                  <a:gd name="T58" fmla="*/ 45 w 45"/>
                  <a:gd name="T59" fmla="*/ 24 h 56"/>
                  <a:gd name="T60" fmla="*/ 45 w 45"/>
                  <a:gd name="T61" fmla="*/ 24 h 56"/>
                  <a:gd name="T62" fmla="*/ 45 w 45"/>
                  <a:gd name="T63" fmla="*/ 23 h 56"/>
                  <a:gd name="T64" fmla="*/ 45 w 45"/>
                  <a:gd name="T65" fmla="*/ 23 h 56"/>
                  <a:gd name="T66" fmla="*/ 41 w 45"/>
                  <a:gd name="T67" fmla="*/ 20 h 56"/>
                  <a:gd name="T68" fmla="*/ 41 w 45"/>
                  <a:gd name="T69" fmla="*/ 16 h 56"/>
                  <a:gd name="T70" fmla="*/ 41 w 45"/>
                  <a:gd name="T71" fmla="*/ 1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 h="56">
                    <a:moveTo>
                      <a:pt x="41" y="16"/>
                    </a:moveTo>
                    <a:lnTo>
                      <a:pt x="41" y="16"/>
                    </a:lnTo>
                    <a:lnTo>
                      <a:pt x="41" y="12"/>
                    </a:lnTo>
                    <a:lnTo>
                      <a:pt x="43" y="9"/>
                    </a:lnTo>
                    <a:lnTo>
                      <a:pt x="43" y="9"/>
                    </a:lnTo>
                    <a:lnTo>
                      <a:pt x="45" y="8"/>
                    </a:lnTo>
                    <a:lnTo>
                      <a:pt x="45" y="8"/>
                    </a:lnTo>
                    <a:lnTo>
                      <a:pt x="43" y="7"/>
                    </a:lnTo>
                    <a:lnTo>
                      <a:pt x="43" y="7"/>
                    </a:lnTo>
                    <a:lnTo>
                      <a:pt x="36" y="4"/>
                    </a:lnTo>
                    <a:lnTo>
                      <a:pt x="30" y="0"/>
                    </a:lnTo>
                    <a:lnTo>
                      <a:pt x="30" y="0"/>
                    </a:lnTo>
                    <a:lnTo>
                      <a:pt x="28" y="0"/>
                    </a:lnTo>
                    <a:lnTo>
                      <a:pt x="28" y="0"/>
                    </a:lnTo>
                    <a:lnTo>
                      <a:pt x="21" y="4"/>
                    </a:lnTo>
                    <a:lnTo>
                      <a:pt x="16" y="8"/>
                    </a:lnTo>
                    <a:lnTo>
                      <a:pt x="12" y="15"/>
                    </a:lnTo>
                    <a:lnTo>
                      <a:pt x="8" y="22"/>
                    </a:lnTo>
                    <a:lnTo>
                      <a:pt x="5" y="28"/>
                    </a:lnTo>
                    <a:lnTo>
                      <a:pt x="2" y="37"/>
                    </a:lnTo>
                    <a:lnTo>
                      <a:pt x="1" y="45"/>
                    </a:lnTo>
                    <a:lnTo>
                      <a:pt x="0" y="54"/>
                    </a:lnTo>
                    <a:lnTo>
                      <a:pt x="0" y="54"/>
                    </a:lnTo>
                    <a:lnTo>
                      <a:pt x="0" y="56"/>
                    </a:lnTo>
                    <a:lnTo>
                      <a:pt x="0" y="56"/>
                    </a:lnTo>
                    <a:lnTo>
                      <a:pt x="1" y="56"/>
                    </a:lnTo>
                    <a:lnTo>
                      <a:pt x="38" y="56"/>
                    </a:lnTo>
                    <a:lnTo>
                      <a:pt x="38" y="56"/>
                    </a:lnTo>
                    <a:lnTo>
                      <a:pt x="39" y="54"/>
                    </a:lnTo>
                    <a:lnTo>
                      <a:pt x="45" y="24"/>
                    </a:lnTo>
                    <a:lnTo>
                      <a:pt x="45" y="24"/>
                    </a:lnTo>
                    <a:lnTo>
                      <a:pt x="45" y="23"/>
                    </a:lnTo>
                    <a:lnTo>
                      <a:pt x="45" y="23"/>
                    </a:lnTo>
                    <a:lnTo>
                      <a:pt x="41" y="20"/>
                    </a:lnTo>
                    <a:lnTo>
                      <a:pt x="41" y="16"/>
                    </a:lnTo>
                    <a:lnTo>
                      <a:pt x="41"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7F7F7F"/>
                  </a:solidFill>
                </a:endParaRPr>
              </a:p>
            </p:txBody>
          </p:sp>
          <p:sp>
            <p:nvSpPr>
              <p:cNvPr id="160" name="Freeform 365"/>
              <p:cNvSpPr/>
              <p:nvPr/>
            </p:nvSpPr>
            <p:spPr bwMode="auto">
              <a:xfrm>
                <a:off x="4581526" y="1565276"/>
                <a:ext cx="33338" cy="44450"/>
              </a:xfrm>
              <a:custGeom>
                <a:avLst/>
                <a:gdLst>
                  <a:gd name="T0" fmla="*/ 15 w 44"/>
                  <a:gd name="T1" fmla="*/ 0 h 56"/>
                  <a:gd name="T2" fmla="*/ 15 w 44"/>
                  <a:gd name="T3" fmla="*/ 0 h 56"/>
                  <a:gd name="T4" fmla="*/ 8 w 44"/>
                  <a:gd name="T5" fmla="*/ 4 h 56"/>
                  <a:gd name="T6" fmla="*/ 2 w 44"/>
                  <a:gd name="T7" fmla="*/ 7 h 56"/>
                  <a:gd name="T8" fmla="*/ 2 w 44"/>
                  <a:gd name="T9" fmla="*/ 7 h 56"/>
                  <a:gd name="T10" fmla="*/ 0 w 44"/>
                  <a:gd name="T11" fmla="*/ 8 h 56"/>
                  <a:gd name="T12" fmla="*/ 0 w 44"/>
                  <a:gd name="T13" fmla="*/ 8 h 56"/>
                  <a:gd name="T14" fmla="*/ 0 w 44"/>
                  <a:gd name="T15" fmla="*/ 9 h 56"/>
                  <a:gd name="T16" fmla="*/ 0 w 44"/>
                  <a:gd name="T17" fmla="*/ 9 h 56"/>
                  <a:gd name="T18" fmla="*/ 3 w 44"/>
                  <a:gd name="T19" fmla="*/ 12 h 56"/>
                  <a:gd name="T20" fmla="*/ 4 w 44"/>
                  <a:gd name="T21" fmla="*/ 16 h 56"/>
                  <a:gd name="T22" fmla="*/ 4 w 44"/>
                  <a:gd name="T23" fmla="*/ 16 h 56"/>
                  <a:gd name="T24" fmla="*/ 3 w 44"/>
                  <a:gd name="T25" fmla="*/ 20 h 56"/>
                  <a:gd name="T26" fmla="*/ 0 w 44"/>
                  <a:gd name="T27" fmla="*/ 23 h 56"/>
                  <a:gd name="T28" fmla="*/ 0 w 44"/>
                  <a:gd name="T29" fmla="*/ 23 h 56"/>
                  <a:gd name="T30" fmla="*/ 0 w 44"/>
                  <a:gd name="T31" fmla="*/ 24 h 56"/>
                  <a:gd name="T32" fmla="*/ 6 w 44"/>
                  <a:gd name="T33" fmla="*/ 54 h 56"/>
                  <a:gd name="T34" fmla="*/ 6 w 44"/>
                  <a:gd name="T35" fmla="*/ 54 h 56"/>
                  <a:gd name="T36" fmla="*/ 6 w 44"/>
                  <a:gd name="T37" fmla="*/ 56 h 56"/>
                  <a:gd name="T38" fmla="*/ 44 w 44"/>
                  <a:gd name="T39" fmla="*/ 56 h 56"/>
                  <a:gd name="T40" fmla="*/ 44 w 44"/>
                  <a:gd name="T41" fmla="*/ 56 h 56"/>
                  <a:gd name="T42" fmla="*/ 44 w 44"/>
                  <a:gd name="T43" fmla="*/ 56 h 56"/>
                  <a:gd name="T44" fmla="*/ 44 w 44"/>
                  <a:gd name="T45" fmla="*/ 56 h 56"/>
                  <a:gd name="T46" fmla="*/ 44 w 44"/>
                  <a:gd name="T47" fmla="*/ 54 h 56"/>
                  <a:gd name="T48" fmla="*/ 44 w 44"/>
                  <a:gd name="T49" fmla="*/ 54 h 56"/>
                  <a:gd name="T50" fmla="*/ 44 w 44"/>
                  <a:gd name="T51" fmla="*/ 45 h 56"/>
                  <a:gd name="T52" fmla="*/ 42 w 44"/>
                  <a:gd name="T53" fmla="*/ 37 h 56"/>
                  <a:gd name="T54" fmla="*/ 40 w 44"/>
                  <a:gd name="T55" fmla="*/ 28 h 56"/>
                  <a:gd name="T56" fmla="*/ 37 w 44"/>
                  <a:gd name="T57" fmla="*/ 22 h 56"/>
                  <a:gd name="T58" fmla="*/ 33 w 44"/>
                  <a:gd name="T59" fmla="*/ 15 h 56"/>
                  <a:gd name="T60" fmla="*/ 27 w 44"/>
                  <a:gd name="T61" fmla="*/ 8 h 56"/>
                  <a:gd name="T62" fmla="*/ 22 w 44"/>
                  <a:gd name="T63" fmla="*/ 4 h 56"/>
                  <a:gd name="T64" fmla="*/ 17 w 44"/>
                  <a:gd name="T65" fmla="*/ 0 h 56"/>
                  <a:gd name="T66" fmla="*/ 17 w 44"/>
                  <a:gd name="T67" fmla="*/ 0 h 56"/>
                  <a:gd name="T68" fmla="*/ 15 w 44"/>
                  <a:gd name="T69" fmla="*/ 0 h 56"/>
                  <a:gd name="T70" fmla="*/ 15 w 44"/>
                  <a:gd name="T7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 h="56">
                    <a:moveTo>
                      <a:pt x="15" y="0"/>
                    </a:moveTo>
                    <a:lnTo>
                      <a:pt x="15" y="0"/>
                    </a:lnTo>
                    <a:lnTo>
                      <a:pt x="8" y="4"/>
                    </a:lnTo>
                    <a:lnTo>
                      <a:pt x="2" y="7"/>
                    </a:lnTo>
                    <a:lnTo>
                      <a:pt x="2" y="7"/>
                    </a:lnTo>
                    <a:lnTo>
                      <a:pt x="0" y="8"/>
                    </a:lnTo>
                    <a:lnTo>
                      <a:pt x="0" y="8"/>
                    </a:lnTo>
                    <a:lnTo>
                      <a:pt x="0" y="9"/>
                    </a:lnTo>
                    <a:lnTo>
                      <a:pt x="0" y="9"/>
                    </a:lnTo>
                    <a:lnTo>
                      <a:pt x="3" y="12"/>
                    </a:lnTo>
                    <a:lnTo>
                      <a:pt x="4" y="16"/>
                    </a:lnTo>
                    <a:lnTo>
                      <a:pt x="4" y="16"/>
                    </a:lnTo>
                    <a:lnTo>
                      <a:pt x="3" y="20"/>
                    </a:lnTo>
                    <a:lnTo>
                      <a:pt x="0" y="23"/>
                    </a:lnTo>
                    <a:lnTo>
                      <a:pt x="0" y="23"/>
                    </a:lnTo>
                    <a:lnTo>
                      <a:pt x="0" y="24"/>
                    </a:lnTo>
                    <a:lnTo>
                      <a:pt x="6" y="54"/>
                    </a:lnTo>
                    <a:lnTo>
                      <a:pt x="6" y="54"/>
                    </a:lnTo>
                    <a:lnTo>
                      <a:pt x="6" y="56"/>
                    </a:lnTo>
                    <a:lnTo>
                      <a:pt x="44" y="56"/>
                    </a:lnTo>
                    <a:lnTo>
                      <a:pt x="44" y="56"/>
                    </a:lnTo>
                    <a:lnTo>
                      <a:pt x="44" y="56"/>
                    </a:lnTo>
                    <a:lnTo>
                      <a:pt x="44" y="56"/>
                    </a:lnTo>
                    <a:lnTo>
                      <a:pt x="44" y="54"/>
                    </a:lnTo>
                    <a:lnTo>
                      <a:pt x="44" y="54"/>
                    </a:lnTo>
                    <a:lnTo>
                      <a:pt x="44" y="45"/>
                    </a:lnTo>
                    <a:lnTo>
                      <a:pt x="42" y="37"/>
                    </a:lnTo>
                    <a:lnTo>
                      <a:pt x="40" y="28"/>
                    </a:lnTo>
                    <a:lnTo>
                      <a:pt x="37" y="22"/>
                    </a:lnTo>
                    <a:lnTo>
                      <a:pt x="33" y="15"/>
                    </a:lnTo>
                    <a:lnTo>
                      <a:pt x="27" y="8"/>
                    </a:lnTo>
                    <a:lnTo>
                      <a:pt x="22" y="4"/>
                    </a:lnTo>
                    <a:lnTo>
                      <a:pt x="17" y="0"/>
                    </a:lnTo>
                    <a:lnTo>
                      <a:pt x="17" y="0"/>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7F7F7F"/>
                  </a:solidFill>
                </a:endParaRPr>
              </a:p>
            </p:txBody>
          </p:sp>
        </p:gr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0-#ppt_w/2"/>
                                          </p:val>
                                        </p:tav>
                                        <p:tav tm="100000">
                                          <p:val>
                                            <p:strVal val="#ppt_x"/>
                                          </p:val>
                                        </p:tav>
                                      </p:tavLst>
                                    </p:anim>
                                    <p:anim calcmode="lin" valueType="num">
                                      <p:cBhvr additive="base">
                                        <p:cTn id="8" dur="500" fill="hold"/>
                                        <p:tgtEl>
                                          <p:spTgt spid="7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0"/>
                                        </p:tgtEl>
                                        <p:attrNameLst>
                                          <p:attrName>style.visibility</p:attrName>
                                        </p:attrNameLst>
                                      </p:cBhvr>
                                      <p:to>
                                        <p:strVal val="visible"/>
                                      </p:to>
                                    </p:set>
                                    <p:animEffect transition="in" filter="fade">
                                      <p:cBhvr>
                                        <p:cTn id="13" dur="500"/>
                                        <p:tgtEl>
                                          <p:spTgt spid="110"/>
                                        </p:tgtEl>
                                      </p:cBhvr>
                                    </p:animEffect>
                                    <p:anim calcmode="lin" valueType="num">
                                      <p:cBhvr>
                                        <p:cTn id="14" dur="500" fill="hold"/>
                                        <p:tgtEl>
                                          <p:spTgt spid="110"/>
                                        </p:tgtEl>
                                        <p:attrNameLst>
                                          <p:attrName>ppt_x</p:attrName>
                                        </p:attrNameLst>
                                      </p:cBhvr>
                                      <p:tavLst>
                                        <p:tav tm="0">
                                          <p:val>
                                            <p:strVal val="#ppt_x"/>
                                          </p:val>
                                        </p:tav>
                                        <p:tav tm="100000">
                                          <p:val>
                                            <p:strVal val="#ppt_x"/>
                                          </p:val>
                                        </p:tav>
                                      </p:tavLst>
                                    </p:anim>
                                    <p:anim calcmode="lin" valueType="num">
                                      <p:cBhvr>
                                        <p:cTn id="15" dur="500" fill="hold"/>
                                        <p:tgtEl>
                                          <p:spTgt spid="11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6"/>
                                        </p:tgtEl>
                                        <p:attrNameLst>
                                          <p:attrName>style.visibility</p:attrName>
                                        </p:attrNameLst>
                                      </p:cBhvr>
                                      <p:to>
                                        <p:strVal val="visible"/>
                                      </p:to>
                                    </p:set>
                                    <p:animEffect transition="in" filter="fade">
                                      <p:cBhvr>
                                        <p:cTn id="18" dur="500"/>
                                        <p:tgtEl>
                                          <p:spTgt spid="96"/>
                                        </p:tgtEl>
                                      </p:cBhvr>
                                    </p:animEffect>
                                    <p:anim calcmode="lin" valueType="num">
                                      <p:cBhvr>
                                        <p:cTn id="19" dur="500" fill="hold"/>
                                        <p:tgtEl>
                                          <p:spTgt spid="96"/>
                                        </p:tgtEl>
                                        <p:attrNameLst>
                                          <p:attrName>ppt_x</p:attrName>
                                        </p:attrNameLst>
                                      </p:cBhvr>
                                      <p:tavLst>
                                        <p:tav tm="0">
                                          <p:val>
                                            <p:strVal val="#ppt_x"/>
                                          </p:val>
                                        </p:tav>
                                        <p:tav tm="100000">
                                          <p:val>
                                            <p:strVal val="#ppt_x"/>
                                          </p:val>
                                        </p:tav>
                                      </p:tavLst>
                                    </p:anim>
                                    <p:anim calcmode="lin" valueType="num">
                                      <p:cBhvr>
                                        <p:cTn id="20" dur="500" fill="hold"/>
                                        <p:tgtEl>
                                          <p:spTgt spid="96"/>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141"/>
                                        </p:tgtEl>
                                        <p:attrNameLst>
                                          <p:attrName>style.visibility</p:attrName>
                                        </p:attrNameLst>
                                      </p:cBhvr>
                                      <p:to>
                                        <p:strVal val="visible"/>
                                      </p:to>
                                    </p:set>
                                    <p:animEffect transition="in" filter="fade">
                                      <p:cBhvr>
                                        <p:cTn id="23" dur="1000"/>
                                        <p:tgtEl>
                                          <p:spTgt spid="141"/>
                                        </p:tgtEl>
                                      </p:cBhvr>
                                    </p:animEffect>
                                    <p:anim calcmode="lin" valueType="num">
                                      <p:cBhvr>
                                        <p:cTn id="24" dur="1000" fill="hold"/>
                                        <p:tgtEl>
                                          <p:spTgt spid="141"/>
                                        </p:tgtEl>
                                        <p:attrNameLst>
                                          <p:attrName>ppt_x</p:attrName>
                                        </p:attrNameLst>
                                      </p:cBhvr>
                                      <p:tavLst>
                                        <p:tav tm="0">
                                          <p:val>
                                            <p:strVal val="#ppt_x"/>
                                          </p:val>
                                        </p:tav>
                                        <p:tav tm="100000">
                                          <p:val>
                                            <p:strVal val="#ppt_x"/>
                                          </p:val>
                                        </p:tav>
                                      </p:tavLst>
                                    </p:anim>
                                    <p:anim calcmode="lin" valueType="num">
                                      <p:cBhvr>
                                        <p:cTn id="25" dur="1000" fill="hold"/>
                                        <p:tgtEl>
                                          <p:spTgt spid="141"/>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130"/>
                                        </p:tgtEl>
                                        <p:attrNameLst>
                                          <p:attrName>style.visibility</p:attrName>
                                        </p:attrNameLst>
                                      </p:cBhvr>
                                      <p:to>
                                        <p:strVal val="visible"/>
                                      </p:to>
                                    </p:set>
                                    <p:animEffect transition="in" filter="fade">
                                      <p:cBhvr>
                                        <p:cTn id="28" dur="1000"/>
                                        <p:tgtEl>
                                          <p:spTgt spid="130"/>
                                        </p:tgtEl>
                                      </p:cBhvr>
                                    </p:animEffect>
                                    <p:anim calcmode="lin" valueType="num">
                                      <p:cBhvr>
                                        <p:cTn id="29" dur="1000" fill="hold"/>
                                        <p:tgtEl>
                                          <p:spTgt spid="130"/>
                                        </p:tgtEl>
                                        <p:attrNameLst>
                                          <p:attrName>ppt_x</p:attrName>
                                        </p:attrNameLst>
                                      </p:cBhvr>
                                      <p:tavLst>
                                        <p:tav tm="0">
                                          <p:val>
                                            <p:strVal val="#ppt_x"/>
                                          </p:val>
                                        </p:tav>
                                        <p:tav tm="100000">
                                          <p:val>
                                            <p:strVal val="#ppt_x"/>
                                          </p:val>
                                        </p:tav>
                                      </p:tavLst>
                                    </p:anim>
                                    <p:anim calcmode="lin" valueType="num">
                                      <p:cBhvr>
                                        <p:cTn id="30" dur="1000" fill="hold"/>
                                        <p:tgtEl>
                                          <p:spTgt spid="13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93"/>
                                        </p:tgtEl>
                                        <p:attrNameLst>
                                          <p:attrName>style.visibility</p:attrName>
                                        </p:attrNameLst>
                                      </p:cBhvr>
                                      <p:to>
                                        <p:strVal val="visible"/>
                                      </p:to>
                                    </p:set>
                                    <p:anim calcmode="lin" valueType="num">
                                      <p:cBhvr additive="base">
                                        <p:cTn id="35" dur="500" fill="hold"/>
                                        <p:tgtEl>
                                          <p:spTgt spid="93"/>
                                        </p:tgtEl>
                                        <p:attrNameLst>
                                          <p:attrName>ppt_x</p:attrName>
                                        </p:attrNameLst>
                                      </p:cBhvr>
                                      <p:tavLst>
                                        <p:tav tm="0">
                                          <p:val>
                                            <p:strVal val="1+#ppt_w/2"/>
                                          </p:val>
                                        </p:tav>
                                        <p:tav tm="100000">
                                          <p:val>
                                            <p:strVal val="#ppt_x"/>
                                          </p:val>
                                        </p:tav>
                                      </p:tavLst>
                                    </p:anim>
                                    <p:anim calcmode="lin" valueType="num">
                                      <p:cBhvr additive="base">
                                        <p:cTn id="36" dur="500" fill="hold"/>
                                        <p:tgtEl>
                                          <p:spTgt spid="93"/>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92"/>
                                        </p:tgtEl>
                                        <p:attrNameLst>
                                          <p:attrName>style.visibility</p:attrName>
                                        </p:attrNameLst>
                                      </p:cBhvr>
                                      <p:to>
                                        <p:strVal val="visible"/>
                                      </p:to>
                                    </p:set>
                                    <p:anim calcmode="lin" valueType="num">
                                      <p:cBhvr additive="base">
                                        <p:cTn id="39" dur="500" fill="hold"/>
                                        <p:tgtEl>
                                          <p:spTgt spid="92"/>
                                        </p:tgtEl>
                                        <p:attrNameLst>
                                          <p:attrName>ppt_x</p:attrName>
                                        </p:attrNameLst>
                                      </p:cBhvr>
                                      <p:tavLst>
                                        <p:tav tm="0">
                                          <p:val>
                                            <p:strVal val="1+#ppt_w/2"/>
                                          </p:val>
                                        </p:tav>
                                        <p:tav tm="100000">
                                          <p:val>
                                            <p:strVal val="#ppt_x"/>
                                          </p:val>
                                        </p:tav>
                                      </p:tavLst>
                                    </p:anim>
                                    <p:anim calcmode="lin" valueType="num">
                                      <p:cBhvr additive="base">
                                        <p:cTn id="40" dur="500" fill="hold"/>
                                        <p:tgtEl>
                                          <p:spTgt spid="92"/>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94"/>
                                        </p:tgtEl>
                                        <p:attrNameLst>
                                          <p:attrName>style.visibility</p:attrName>
                                        </p:attrNameLst>
                                      </p:cBhvr>
                                      <p:to>
                                        <p:strVal val="visible"/>
                                      </p:to>
                                    </p:set>
                                    <p:anim calcmode="lin" valueType="num">
                                      <p:cBhvr additive="base">
                                        <p:cTn id="45" dur="500" fill="hold"/>
                                        <p:tgtEl>
                                          <p:spTgt spid="94"/>
                                        </p:tgtEl>
                                        <p:attrNameLst>
                                          <p:attrName>ppt_x</p:attrName>
                                        </p:attrNameLst>
                                      </p:cBhvr>
                                      <p:tavLst>
                                        <p:tav tm="0">
                                          <p:val>
                                            <p:strVal val="0-#ppt_w/2"/>
                                          </p:val>
                                        </p:tav>
                                        <p:tav tm="100000">
                                          <p:val>
                                            <p:strVal val="#ppt_x"/>
                                          </p:val>
                                        </p:tav>
                                      </p:tavLst>
                                    </p:anim>
                                    <p:anim calcmode="lin" valueType="num">
                                      <p:cBhvr additive="base">
                                        <p:cTn id="46" dur="500" fill="hold"/>
                                        <p:tgtEl>
                                          <p:spTgt spid="94"/>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95"/>
                                        </p:tgtEl>
                                        <p:attrNameLst>
                                          <p:attrName>style.visibility</p:attrName>
                                        </p:attrNameLst>
                                      </p:cBhvr>
                                      <p:to>
                                        <p:strVal val="visible"/>
                                      </p:to>
                                    </p:set>
                                    <p:anim calcmode="lin" valueType="num">
                                      <p:cBhvr additive="base">
                                        <p:cTn id="49" dur="500" fill="hold"/>
                                        <p:tgtEl>
                                          <p:spTgt spid="95"/>
                                        </p:tgtEl>
                                        <p:attrNameLst>
                                          <p:attrName>ppt_x</p:attrName>
                                        </p:attrNameLst>
                                      </p:cBhvr>
                                      <p:tavLst>
                                        <p:tav tm="0">
                                          <p:val>
                                            <p:strVal val="0-#ppt_w/2"/>
                                          </p:val>
                                        </p:tav>
                                        <p:tav tm="100000">
                                          <p:val>
                                            <p:strVal val="#ppt_x"/>
                                          </p:val>
                                        </p:tav>
                                      </p:tavLst>
                                    </p:anim>
                                    <p:anim calcmode="lin" valueType="num">
                                      <p:cBhvr additive="base">
                                        <p:cTn id="50" dur="500" fill="hold"/>
                                        <p:tgtEl>
                                          <p:spTgt spid="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93" grpId="0"/>
      <p:bldP spid="94" grpId="0"/>
      <p:bldP spid="9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88018" y="3715115"/>
            <a:ext cx="10058400" cy="2877820"/>
          </a:xfrm>
          <a:prstGeom prst="rect">
            <a:avLst/>
          </a:prstGeom>
        </p:spPr>
      </p:pic>
      <p:sp>
        <p:nvSpPr>
          <p:cNvPr id="4" name="矩形 3"/>
          <p:cNvSpPr/>
          <p:nvPr/>
        </p:nvSpPr>
        <p:spPr>
          <a:xfrm>
            <a:off x="1327551" y="962873"/>
            <a:ext cx="2976331" cy="576064"/>
          </a:xfrm>
          <a:prstGeom prst="rect">
            <a:avLst/>
          </a:prstGeom>
          <a:solidFill>
            <a:srgbClr val="FF6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solidFill>
                  <a:schemeClr val="bg1"/>
                </a:solidFill>
              </a:rPr>
              <a:t>CHAPTER  ONE</a:t>
            </a:r>
            <a:endParaRPr lang="en-US" altLang="zh-CN" sz="2400" dirty="0">
              <a:solidFill>
                <a:schemeClr val="bg1"/>
              </a:solidFill>
            </a:endParaRPr>
          </a:p>
        </p:txBody>
      </p:sp>
      <p:sp>
        <p:nvSpPr>
          <p:cNvPr id="5" name="TextBox 4"/>
          <p:cNvSpPr txBox="1"/>
          <p:nvPr/>
        </p:nvSpPr>
        <p:spPr>
          <a:xfrm>
            <a:off x="1262504" y="1659728"/>
            <a:ext cx="3467616" cy="1077218"/>
          </a:xfrm>
          <a:prstGeom prst="rect">
            <a:avLst/>
          </a:prstGeom>
          <a:noFill/>
        </p:spPr>
        <p:txBody>
          <a:bodyPr wrap="none" rtlCol="0">
            <a:spAutoFit/>
          </a:bodyPr>
          <a:lstStyle/>
          <a:p>
            <a:r>
              <a:rPr lang="zh-CN" altLang="en-US" sz="6400" b="1" dirty="0" smtClean="0">
                <a:solidFill>
                  <a:schemeClr val="bg1"/>
                </a:solidFill>
              </a:rPr>
              <a:t>教学分析</a:t>
            </a:r>
            <a:endParaRPr lang="zh-CN" altLang="en-US" sz="6400" b="1" dirty="0">
              <a:solidFill>
                <a:schemeClr val="bg1"/>
              </a:solidFill>
            </a:endParaRPr>
          </a:p>
        </p:txBody>
      </p:sp>
      <p:cxnSp>
        <p:nvCxnSpPr>
          <p:cNvPr id="6" name="直接连接符 5"/>
          <p:cNvCxnSpPr/>
          <p:nvPr/>
        </p:nvCxnSpPr>
        <p:spPr>
          <a:xfrm>
            <a:off x="1327551" y="2787076"/>
            <a:ext cx="969707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reeform 7"/>
          <p:cNvSpPr>
            <a:spLocks noEditPoints="1"/>
          </p:cNvSpPr>
          <p:nvPr/>
        </p:nvSpPr>
        <p:spPr bwMode="auto">
          <a:xfrm>
            <a:off x="1470047" y="3017495"/>
            <a:ext cx="306661" cy="391517"/>
          </a:xfrm>
          <a:custGeom>
            <a:avLst/>
            <a:gdLst>
              <a:gd name="T0" fmla="*/ 153 w 154"/>
              <a:gd name="T1" fmla="*/ 85 h 197"/>
              <a:gd name="T2" fmla="*/ 78 w 154"/>
              <a:gd name="T3" fmla="*/ 197 h 197"/>
              <a:gd name="T4" fmla="*/ 3 w 154"/>
              <a:gd name="T5" fmla="*/ 101 h 197"/>
              <a:gd name="T6" fmla="*/ 0 w 154"/>
              <a:gd name="T7" fmla="*/ 77 h 197"/>
              <a:gd name="T8" fmla="*/ 77 w 154"/>
              <a:gd name="T9" fmla="*/ 0 h 197"/>
              <a:gd name="T10" fmla="*/ 154 w 154"/>
              <a:gd name="T11" fmla="*/ 77 h 197"/>
              <a:gd name="T12" fmla="*/ 153 w 154"/>
              <a:gd name="T13" fmla="*/ 85 h 197"/>
              <a:gd name="T14" fmla="*/ 77 w 154"/>
              <a:gd name="T15" fmla="*/ 28 h 197"/>
              <a:gd name="T16" fmla="*/ 33 w 154"/>
              <a:gd name="T17" fmla="*/ 71 h 197"/>
              <a:gd name="T18" fmla="*/ 77 w 154"/>
              <a:gd name="T19" fmla="*/ 114 h 197"/>
              <a:gd name="T20" fmla="*/ 120 w 154"/>
              <a:gd name="T21" fmla="*/ 71 h 197"/>
              <a:gd name="T22" fmla="*/ 77 w 154"/>
              <a:gd name="T23" fmla="*/ 2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4" h="197">
                <a:moveTo>
                  <a:pt x="153" y="85"/>
                </a:moveTo>
                <a:cubicBezTo>
                  <a:pt x="150" y="153"/>
                  <a:pt x="78" y="197"/>
                  <a:pt x="78" y="197"/>
                </a:cubicBezTo>
                <a:cubicBezTo>
                  <a:pt x="78" y="197"/>
                  <a:pt x="15" y="160"/>
                  <a:pt x="3" y="101"/>
                </a:cubicBezTo>
                <a:cubicBezTo>
                  <a:pt x="1" y="93"/>
                  <a:pt x="0" y="85"/>
                  <a:pt x="0" y="77"/>
                </a:cubicBezTo>
                <a:cubicBezTo>
                  <a:pt x="0" y="34"/>
                  <a:pt x="34" y="0"/>
                  <a:pt x="77" y="0"/>
                </a:cubicBezTo>
                <a:cubicBezTo>
                  <a:pt x="119" y="0"/>
                  <a:pt x="154" y="34"/>
                  <a:pt x="154" y="77"/>
                </a:cubicBezTo>
                <a:cubicBezTo>
                  <a:pt x="154" y="80"/>
                  <a:pt x="153" y="83"/>
                  <a:pt x="153" y="85"/>
                </a:cubicBezTo>
                <a:close/>
                <a:moveTo>
                  <a:pt x="77" y="28"/>
                </a:moveTo>
                <a:cubicBezTo>
                  <a:pt x="53" y="28"/>
                  <a:pt x="33" y="47"/>
                  <a:pt x="33" y="71"/>
                </a:cubicBezTo>
                <a:cubicBezTo>
                  <a:pt x="33" y="95"/>
                  <a:pt x="53" y="114"/>
                  <a:pt x="77" y="114"/>
                </a:cubicBezTo>
                <a:cubicBezTo>
                  <a:pt x="100" y="114"/>
                  <a:pt x="120" y="95"/>
                  <a:pt x="120" y="71"/>
                </a:cubicBezTo>
                <a:cubicBezTo>
                  <a:pt x="120" y="47"/>
                  <a:pt x="100" y="28"/>
                  <a:pt x="77" y="28"/>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135">
              <a:solidFill>
                <a:schemeClr val="bg1"/>
              </a:solidFill>
            </a:endParaRPr>
          </a:p>
        </p:txBody>
      </p:sp>
      <p:sp>
        <p:nvSpPr>
          <p:cNvPr id="8" name="TextBox 10"/>
          <p:cNvSpPr txBox="1"/>
          <p:nvPr/>
        </p:nvSpPr>
        <p:spPr>
          <a:xfrm>
            <a:off x="1903615" y="2983098"/>
            <a:ext cx="1856598" cy="379656"/>
          </a:xfrm>
          <a:prstGeom prst="rect">
            <a:avLst/>
          </a:prstGeom>
          <a:noFill/>
        </p:spPr>
        <p:txBody>
          <a:bodyPr wrap="none" rtlCol="0">
            <a:spAutoFit/>
          </a:bodyPr>
          <a:lstStyle/>
          <a:p>
            <a:r>
              <a:rPr lang="zh-CN" altLang="en-US" sz="1865" dirty="0">
                <a:solidFill>
                  <a:schemeClr val="bg1"/>
                </a:solidFill>
              </a:rPr>
              <a:t>单击添加副标题</a:t>
            </a:r>
            <a:endParaRPr lang="zh-CN" altLang="en-US" sz="1865" dirty="0">
              <a:solidFill>
                <a:schemeClr val="bg1"/>
              </a:solidFill>
            </a:endParaRPr>
          </a:p>
        </p:txBody>
      </p:sp>
      <p:sp>
        <p:nvSpPr>
          <p:cNvPr id="9" name="Freeform 7"/>
          <p:cNvSpPr>
            <a:spLocks noEditPoints="1"/>
          </p:cNvSpPr>
          <p:nvPr/>
        </p:nvSpPr>
        <p:spPr bwMode="auto">
          <a:xfrm>
            <a:off x="4772700" y="3017495"/>
            <a:ext cx="306661" cy="391517"/>
          </a:xfrm>
          <a:custGeom>
            <a:avLst/>
            <a:gdLst>
              <a:gd name="T0" fmla="*/ 153 w 154"/>
              <a:gd name="T1" fmla="*/ 85 h 197"/>
              <a:gd name="T2" fmla="*/ 78 w 154"/>
              <a:gd name="T3" fmla="*/ 197 h 197"/>
              <a:gd name="T4" fmla="*/ 3 w 154"/>
              <a:gd name="T5" fmla="*/ 101 h 197"/>
              <a:gd name="T6" fmla="*/ 0 w 154"/>
              <a:gd name="T7" fmla="*/ 77 h 197"/>
              <a:gd name="T8" fmla="*/ 77 w 154"/>
              <a:gd name="T9" fmla="*/ 0 h 197"/>
              <a:gd name="T10" fmla="*/ 154 w 154"/>
              <a:gd name="T11" fmla="*/ 77 h 197"/>
              <a:gd name="T12" fmla="*/ 153 w 154"/>
              <a:gd name="T13" fmla="*/ 85 h 197"/>
              <a:gd name="T14" fmla="*/ 77 w 154"/>
              <a:gd name="T15" fmla="*/ 28 h 197"/>
              <a:gd name="T16" fmla="*/ 33 w 154"/>
              <a:gd name="T17" fmla="*/ 71 h 197"/>
              <a:gd name="T18" fmla="*/ 77 w 154"/>
              <a:gd name="T19" fmla="*/ 114 h 197"/>
              <a:gd name="T20" fmla="*/ 120 w 154"/>
              <a:gd name="T21" fmla="*/ 71 h 197"/>
              <a:gd name="T22" fmla="*/ 77 w 154"/>
              <a:gd name="T23" fmla="*/ 2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4" h="197">
                <a:moveTo>
                  <a:pt x="153" y="85"/>
                </a:moveTo>
                <a:cubicBezTo>
                  <a:pt x="150" y="153"/>
                  <a:pt x="78" y="197"/>
                  <a:pt x="78" y="197"/>
                </a:cubicBezTo>
                <a:cubicBezTo>
                  <a:pt x="78" y="197"/>
                  <a:pt x="15" y="160"/>
                  <a:pt x="3" y="101"/>
                </a:cubicBezTo>
                <a:cubicBezTo>
                  <a:pt x="1" y="93"/>
                  <a:pt x="0" y="85"/>
                  <a:pt x="0" y="77"/>
                </a:cubicBezTo>
                <a:cubicBezTo>
                  <a:pt x="0" y="34"/>
                  <a:pt x="34" y="0"/>
                  <a:pt x="77" y="0"/>
                </a:cubicBezTo>
                <a:cubicBezTo>
                  <a:pt x="119" y="0"/>
                  <a:pt x="154" y="34"/>
                  <a:pt x="154" y="77"/>
                </a:cubicBezTo>
                <a:cubicBezTo>
                  <a:pt x="154" y="80"/>
                  <a:pt x="153" y="83"/>
                  <a:pt x="153" y="85"/>
                </a:cubicBezTo>
                <a:close/>
                <a:moveTo>
                  <a:pt x="77" y="28"/>
                </a:moveTo>
                <a:cubicBezTo>
                  <a:pt x="53" y="28"/>
                  <a:pt x="33" y="47"/>
                  <a:pt x="33" y="71"/>
                </a:cubicBezTo>
                <a:cubicBezTo>
                  <a:pt x="33" y="95"/>
                  <a:pt x="53" y="114"/>
                  <a:pt x="77" y="114"/>
                </a:cubicBezTo>
                <a:cubicBezTo>
                  <a:pt x="100" y="114"/>
                  <a:pt x="120" y="95"/>
                  <a:pt x="120" y="71"/>
                </a:cubicBezTo>
                <a:cubicBezTo>
                  <a:pt x="120" y="47"/>
                  <a:pt x="100" y="28"/>
                  <a:pt x="77" y="28"/>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135">
              <a:solidFill>
                <a:schemeClr val="bg1"/>
              </a:solidFill>
            </a:endParaRPr>
          </a:p>
        </p:txBody>
      </p:sp>
      <p:sp>
        <p:nvSpPr>
          <p:cNvPr id="10" name="TextBox 16"/>
          <p:cNvSpPr txBox="1"/>
          <p:nvPr/>
        </p:nvSpPr>
        <p:spPr>
          <a:xfrm>
            <a:off x="5115067" y="2986916"/>
            <a:ext cx="1856598" cy="379656"/>
          </a:xfrm>
          <a:prstGeom prst="rect">
            <a:avLst/>
          </a:prstGeom>
          <a:noFill/>
        </p:spPr>
        <p:txBody>
          <a:bodyPr wrap="none" rtlCol="0">
            <a:spAutoFit/>
          </a:bodyPr>
          <a:lstStyle/>
          <a:p>
            <a:r>
              <a:rPr lang="zh-CN" altLang="en-US" sz="1865" dirty="0">
                <a:solidFill>
                  <a:schemeClr val="bg1"/>
                </a:solidFill>
              </a:rPr>
              <a:t>单击添加副标题</a:t>
            </a:r>
            <a:endParaRPr lang="zh-CN" altLang="en-US" sz="1865" dirty="0">
              <a:solidFill>
                <a:schemeClr val="bg1"/>
              </a:solidFill>
            </a:endParaRPr>
          </a:p>
        </p:txBody>
      </p:sp>
      <p:sp>
        <p:nvSpPr>
          <p:cNvPr id="11" name="Freeform 7"/>
          <p:cNvSpPr>
            <a:spLocks noEditPoints="1"/>
          </p:cNvSpPr>
          <p:nvPr/>
        </p:nvSpPr>
        <p:spPr bwMode="auto">
          <a:xfrm>
            <a:off x="8075352" y="3017495"/>
            <a:ext cx="306661" cy="391517"/>
          </a:xfrm>
          <a:custGeom>
            <a:avLst/>
            <a:gdLst>
              <a:gd name="T0" fmla="*/ 153 w 154"/>
              <a:gd name="T1" fmla="*/ 85 h 197"/>
              <a:gd name="T2" fmla="*/ 78 w 154"/>
              <a:gd name="T3" fmla="*/ 197 h 197"/>
              <a:gd name="T4" fmla="*/ 3 w 154"/>
              <a:gd name="T5" fmla="*/ 101 h 197"/>
              <a:gd name="T6" fmla="*/ 0 w 154"/>
              <a:gd name="T7" fmla="*/ 77 h 197"/>
              <a:gd name="T8" fmla="*/ 77 w 154"/>
              <a:gd name="T9" fmla="*/ 0 h 197"/>
              <a:gd name="T10" fmla="*/ 154 w 154"/>
              <a:gd name="T11" fmla="*/ 77 h 197"/>
              <a:gd name="T12" fmla="*/ 153 w 154"/>
              <a:gd name="T13" fmla="*/ 85 h 197"/>
              <a:gd name="T14" fmla="*/ 77 w 154"/>
              <a:gd name="T15" fmla="*/ 28 h 197"/>
              <a:gd name="T16" fmla="*/ 33 w 154"/>
              <a:gd name="T17" fmla="*/ 71 h 197"/>
              <a:gd name="T18" fmla="*/ 77 w 154"/>
              <a:gd name="T19" fmla="*/ 114 h 197"/>
              <a:gd name="T20" fmla="*/ 120 w 154"/>
              <a:gd name="T21" fmla="*/ 71 h 197"/>
              <a:gd name="T22" fmla="*/ 77 w 154"/>
              <a:gd name="T23" fmla="*/ 2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4" h="197">
                <a:moveTo>
                  <a:pt x="153" y="85"/>
                </a:moveTo>
                <a:cubicBezTo>
                  <a:pt x="150" y="153"/>
                  <a:pt x="78" y="197"/>
                  <a:pt x="78" y="197"/>
                </a:cubicBezTo>
                <a:cubicBezTo>
                  <a:pt x="78" y="197"/>
                  <a:pt x="15" y="160"/>
                  <a:pt x="3" y="101"/>
                </a:cubicBezTo>
                <a:cubicBezTo>
                  <a:pt x="1" y="93"/>
                  <a:pt x="0" y="85"/>
                  <a:pt x="0" y="77"/>
                </a:cubicBezTo>
                <a:cubicBezTo>
                  <a:pt x="0" y="34"/>
                  <a:pt x="34" y="0"/>
                  <a:pt x="77" y="0"/>
                </a:cubicBezTo>
                <a:cubicBezTo>
                  <a:pt x="119" y="0"/>
                  <a:pt x="154" y="34"/>
                  <a:pt x="154" y="77"/>
                </a:cubicBezTo>
                <a:cubicBezTo>
                  <a:pt x="154" y="80"/>
                  <a:pt x="153" y="83"/>
                  <a:pt x="153" y="85"/>
                </a:cubicBezTo>
                <a:close/>
                <a:moveTo>
                  <a:pt x="77" y="28"/>
                </a:moveTo>
                <a:cubicBezTo>
                  <a:pt x="53" y="28"/>
                  <a:pt x="33" y="47"/>
                  <a:pt x="33" y="71"/>
                </a:cubicBezTo>
                <a:cubicBezTo>
                  <a:pt x="33" y="95"/>
                  <a:pt x="53" y="114"/>
                  <a:pt x="77" y="114"/>
                </a:cubicBezTo>
                <a:cubicBezTo>
                  <a:pt x="100" y="114"/>
                  <a:pt x="120" y="95"/>
                  <a:pt x="120" y="71"/>
                </a:cubicBezTo>
                <a:cubicBezTo>
                  <a:pt x="120" y="47"/>
                  <a:pt x="100" y="28"/>
                  <a:pt x="77" y="28"/>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135">
              <a:solidFill>
                <a:schemeClr val="bg1"/>
              </a:solidFill>
            </a:endParaRPr>
          </a:p>
        </p:txBody>
      </p:sp>
      <p:sp>
        <p:nvSpPr>
          <p:cNvPr id="12" name="TextBox 22"/>
          <p:cNvSpPr txBox="1"/>
          <p:nvPr/>
        </p:nvSpPr>
        <p:spPr>
          <a:xfrm>
            <a:off x="8479309" y="2979097"/>
            <a:ext cx="1856598" cy="379656"/>
          </a:xfrm>
          <a:prstGeom prst="rect">
            <a:avLst/>
          </a:prstGeom>
          <a:noFill/>
        </p:spPr>
        <p:txBody>
          <a:bodyPr wrap="none" rtlCol="0">
            <a:spAutoFit/>
          </a:bodyPr>
          <a:lstStyle/>
          <a:p>
            <a:r>
              <a:rPr lang="zh-CN" altLang="en-US" sz="1865" dirty="0">
                <a:solidFill>
                  <a:schemeClr val="bg1"/>
                </a:solidFill>
              </a:rPr>
              <a:t>单击添加副标题</a:t>
            </a:r>
            <a:endParaRPr lang="zh-CN" altLang="en-US" sz="1865" dirty="0">
              <a:solidFill>
                <a:schemeClr val="bg1"/>
              </a:solidFill>
            </a:endParaRPr>
          </a:p>
        </p:txBody>
      </p:sp>
      <p:sp>
        <p:nvSpPr>
          <p:cNvPr id="13" name="Freeform 7"/>
          <p:cNvSpPr>
            <a:spLocks noEditPoints="1"/>
          </p:cNvSpPr>
          <p:nvPr/>
        </p:nvSpPr>
        <p:spPr bwMode="auto">
          <a:xfrm>
            <a:off x="1470047" y="3627795"/>
            <a:ext cx="306661" cy="391517"/>
          </a:xfrm>
          <a:custGeom>
            <a:avLst/>
            <a:gdLst>
              <a:gd name="T0" fmla="*/ 153 w 154"/>
              <a:gd name="T1" fmla="*/ 85 h 197"/>
              <a:gd name="T2" fmla="*/ 78 w 154"/>
              <a:gd name="T3" fmla="*/ 197 h 197"/>
              <a:gd name="T4" fmla="*/ 3 w 154"/>
              <a:gd name="T5" fmla="*/ 101 h 197"/>
              <a:gd name="T6" fmla="*/ 0 w 154"/>
              <a:gd name="T7" fmla="*/ 77 h 197"/>
              <a:gd name="T8" fmla="*/ 77 w 154"/>
              <a:gd name="T9" fmla="*/ 0 h 197"/>
              <a:gd name="T10" fmla="*/ 154 w 154"/>
              <a:gd name="T11" fmla="*/ 77 h 197"/>
              <a:gd name="T12" fmla="*/ 153 w 154"/>
              <a:gd name="T13" fmla="*/ 85 h 197"/>
              <a:gd name="T14" fmla="*/ 77 w 154"/>
              <a:gd name="T15" fmla="*/ 28 h 197"/>
              <a:gd name="T16" fmla="*/ 33 w 154"/>
              <a:gd name="T17" fmla="*/ 71 h 197"/>
              <a:gd name="T18" fmla="*/ 77 w 154"/>
              <a:gd name="T19" fmla="*/ 114 h 197"/>
              <a:gd name="T20" fmla="*/ 120 w 154"/>
              <a:gd name="T21" fmla="*/ 71 h 197"/>
              <a:gd name="T22" fmla="*/ 77 w 154"/>
              <a:gd name="T23" fmla="*/ 2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4" h="197">
                <a:moveTo>
                  <a:pt x="153" y="85"/>
                </a:moveTo>
                <a:cubicBezTo>
                  <a:pt x="150" y="153"/>
                  <a:pt x="78" y="197"/>
                  <a:pt x="78" y="197"/>
                </a:cubicBezTo>
                <a:cubicBezTo>
                  <a:pt x="78" y="197"/>
                  <a:pt x="15" y="160"/>
                  <a:pt x="3" y="101"/>
                </a:cubicBezTo>
                <a:cubicBezTo>
                  <a:pt x="1" y="93"/>
                  <a:pt x="0" y="85"/>
                  <a:pt x="0" y="77"/>
                </a:cubicBezTo>
                <a:cubicBezTo>
                  <a:pt x="0" y="34"/>
                  <a:pt x="34" y="0"/>
                  <a:pt x="77" y="0"/>
                </a:cubicBezTo>
                <a:cubicBezTo>
                  <a:pt x="119" y="0"/>
                  <a:pt x="154" y="34"/>
                  <a:pt x="154" y="77"/>
                </a:cubicBezTo>
                <a:cubicBezTo>
                  <a:pt x="154" y="80"/>
                  <a:pt x="153" y="83"/>
                  <a:pt x="153" y="85"/>
                </a:cubicBezTo>
                <a:close/>
                <a:moveTo>
                  <a:pt x="77" y="28"/>
                </a:moveTo>
                <a:cubicBezTo>
                  <a:pt x="53" y="28"/>
                  <a:pt x="33" y="47"/>
                  <a:pt x="33" y="71"/>
                </a:cubicBezTo>
                <a:cubicBezTo>
                  <a:pt x="33" y="95"/>
                  <a:pt x="53" y="114"/>
                  <a:pt x="77" y="114"/>
                </a:cubicBezTo>
                <a:cubicBezTo>
                  <a:pt x="100" y="114"/>
                  <a:pt x="120" y="95"/>
                  <a:pt x="120" y="71"/>
                </a:cubicBezTo>
                <a:cubicBezTo>
                  <a:pt x="120" y="47"/>
                  <a:pt x="100" y="28"/>
                  <a:pt x="77" y="28"/>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135">
              <a:solidFill>
                <a:schemeClr val="bg1"/>
              </a:solidFill>
            </a:endParaRPr>
          </a:p>
        </p:txBody>
      </p:sp>
      <p:sp>
        <p:nvSpPr>
          <p:cNvPr id="14" name="TextBox 25"/>
          <p:cNvSpPr txBox="1"/>
          <p:nvPr/>
        </p:nvSpPr>
        <p:spPr>
          <a:xfrm>
            <a:off x="1852445" y="3593306"/>
            <a:ext cx="1856598" cy="379656"/>
          </a:xfrm>
          <a:prstGeom prst="rect">
            <a:avLst/>
          </a:prstGeom>
          <a:noFill/>
        </p:spPr>
        <p:txBody>
          <a:bodyPr wrap="none" rtlCol="0">
            <a:spAutoFit/>
          </a:bodyPr>
          <a:lstStyle/>
          <a:p>
            <a:r>
              <a:rPr lang="zh-CN" altLang="en-US" sz="1865" dirty="0">
                <a:solidFill>
                  <a:schemeClr val="bg1"/>
                </a:solidFill>
              </a:rPr>
              <a:t>单击添加副标题</a:t>
            </a:r>
            <a:endParaRPr lang="zh-CN" altLang="en-US" sz="1865" dirty="0">
              <a:solidFill>
                <a:schemeClr val="bg1"/>
              </a:solidFill>
            </a:endParaRPr>
          </a:p>
        </p:txBody>
      </p:sp>
      <p:sp>
        <p:nvSpPr>
          <p:cNvPr id="15" name="Freeform 7"/>
          <p:cNvSpPr>
            <a:spLocks noEditPoints="1"/>
          </p:cNvSpPr>
          <p:nvPr/>
        </p:nvSpPr>
        <p:spPr bwMode="auto">
          <a:xfrm>
            <a:off x="4772700" y="3645039"/>
            <a:ext cx="306661" cy="391517"/>
          </a:xfrm>
          <a:custGeom>
            <a:avLst/>
            <a:gdLst>
              <a:gd name="T0" fmla="*/ 153 w 154"/>
              <a:gd name="T1" fmla="*/ 85 h 197"/>
              <a:gd name="T2" fmla="*/ 78 w 154"/>
              <a:gd name="T3" fmla="*/ 197 h 197"/>
              <a:gd name="T4" fmla="*/ 3 w 154"/>
              <a:gd name="T5" fmla="*/ 101 h 197"/>
              <a:gd name="T6" fmla="*/ 0 w 154"/>
              <a:gd name="T7" fmla="*/ 77 h 197"/>
              <a:gd name="T8" fmla="*/ 77 w 154"/>
              <a:gd name="T9" fmla="*/ 0 h 197"/>
              <a:gd name="T10" fmla="*/ 154 w 154"/>
              <a:gd name="T11" fmla="*/ 77 h 197"/>
              <a:gd name="T12" fmla="*/ 153 w 154"/>
              <a:gd name="T13" fmla="*/ 85 h 197"/>
              <a:gd name="T14" fmla="*/ 77 w 154"/>
              <a:gd name="T15" fmla="*/ 28 h 197"/>
              <a:gd name="T16" fmla="*/ 33 w 154"/>
              <a:gd name="T17" fmla="*/ 71 h 197"/>
              <a:gd name="T18" fmla="*/ 77 w 154"/>
              <a:gd name="T19" fmla="*/ 114 h 197"/>
              <a:gd name="T20" fmla="*/ 120 w 154"/>
              <a:gd name="T21" fmla="*/ 71 h 197"/>
              <a:gd name="T22" fmla="*/ 77 w 154"/>
              <a:gd name="T23" fmla="*/ 2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4" h="197">
                <a:moveTo>
                  <a:pt x="153" y="85"/>
                </a:moveTo>
                <a:cubicBezTo>
                  <a:pt x="150" y="153"/>
                  <a:pt x="78" y="197"/>
                  <a:pt x="78" y="197"/>
                </a:cubicBezTo>
                <a:cubicBezTo>
                  <a:pt x="78" y="197"/>
                  <a:pt x="15" y="160"/>
                  <a:pt x="3" y="101"/>
                </a:cubicBezTo>
                <a:cubicBezTo>
                  <a:pt x="1" y="93"/>
                  <a:pt x="0" y="85"/>
                  <a:pt x="0" y="77"/>
                </a:cubicBezTo>
                <a:cubicBezTo>
                  <a:pt x="0" y="34"/>
                  <a:pt x="34" y="0"/>
                  <a:pt x="77" y="0"/>
                </a:cubicBezTo>
                <a:cubicBezTo>
                  <a:pt x="119" y="0"/>
                  <a:pt x="154" y="34"/>
                  <a:pt x="154" y="77"/>
                </a:cubicBezTo>
                <a:cubicBezTo>
                  <a:pt x="154" y="80"/>
                  <a:pt x="153" y="83"/>
                  <a:pt x="153" y="85"/>
                </a:cubicBezTo>
                <a:close/>
                <a:moveTo>
                  <a:pt x="77" y="28"/>
                </a:moveTo>
                <a:cubicBezTo>
                  <a:pt x="53" y="28"/>
                  <a:pt x="33" y="47"/>
                  <a:pt x="33" y="71"/>
                </a:cubicBezTo>
                <a:cubicBezTo>
                  <a:pt x="33" y="95"/>
                  <a:pt x="53" y="114"/>
                  <a:pt x="77" y="114"/>
                </a:cubicBezTo>
                <a:cubicBezTo>
                  <a:pt x="100" y="114"/>
                  <a:pt x="120" y="95"/>
                  <a:pt x="120" y="71"/>
                </a:cubicBezTo>
                <a:cubicBezTo>
                  <a:pt x="120" y="47"/>
                  <a:pt x="100" y="28"/>
                  <a:pt x="77" y="28"/>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135">
              <a:solidFill>
                <a:schemeClr val="bg1"/>
              </a:solidFill>
            </a:endParaRPr>
          </a:p>
        </p:txBody>
      </p:sp>
      <p:sp>
        <p:nvSpPr>
          <p:cNvPr id="16" name="TextBox 31"/>
          <p:cNvSpPr txBox="1"/>
          <p:nvPr/>
        </p:nvSpPr>
        <p:spPr>
          <a:xfrm>
            <a:off x="5115067" y="3610550"/>
            <a:ext cx="1856598" cy="379656"/>
          </a:xfrm>
          <a:prstGeom prst="rect">
            <a:avLst/>
          </a:prstGeom>
          <a:noFill/>
        </p:spPr>
        <p:txBody>
          <a:bodyPr wrap="none" rtlCol="0">
            <a:spAutoFit/>
          </a:bodyPr>
          <a:lstStyle/>
          <a:p>
            <a:r>
              <a:rPr lang="zh-CN" altLang="en-US" sz="1865" dirty="0">
                <a:solidFill>
                  <a:schemeClr val="bg1"/>
                </a:solidFill>
              </a:rPr>
              <a:t>单击添加副标题</a:t>
            </a:r>
            <a:endParaRPr lang="zh-CN" altLang="en-US" sz="1865" dirty="0">
              <a:solidFill>
                <a:schemeClr val="bg1"/>
              </a:solidFill>
            </a:endParaRPr>
          </a:p>
        </p:txBody>
      </p:sp>
      <p:sp>
        <p:nvSpPr>
          <p:cNvPr id="17" name="Freeform 7"/>
          <p:cNvSpPr>
            <a:spLocks noEditPoints="1"/>
          </p:cNvSpPr>
          <p:nvPr/>
        </p:nvSpPr>
        <p:spPr bwMode="auto">
          <a:xfrm>
            <a:off x="8075352" y="3612159"/>
            <a:ext cx="306661" cy="391517"/>
          </a:xfrm>
          <a:custGeom>
            <a:avLst/>
            <a:gdLst>
              <a:gd name="T0" fmla="*/ 153 w 154"/>
              <a:gd name="T1" fmla="*/ 85 h 197"/>
              <a:gd name="T2" fmla="*/ 78 w 154"/>
              <a:gd name="T3" fmla="*/ 197 h 197"/>
              <a:gd name="T4" fmla="*/ 3 w 154"/>
              <a:gd name="T5" fmla="*/ 101 h 197"/>
              <a:gd name="T6" fmla="*/ 0 w 154"/>
              <a:gd name="T7" fmla="*/ 77 h 197"/>
              <a:gd name="T8" fmla="*/ 77 w 154"/>
              <a:gd name="T9" fmla="*/ 0 h 197"/>
              <a:gd name="T10" fmla="*/ 154 w 154"/>
              <a:gd name="T11" fmla="*/ 77 h 197"/>
              <a:gd name="T12" fmla="*/ 153 w 154"/>
              <a:gd name="T13" fmla="*/ 85 h 197"/>
              <a:gd name="T14" fmla="*/ 77 w 154"/>
              <a:gd name="T15" fmla="*/ 28 h 197"/>
              <a:gd name="T16" fmla="*/ 33 w 154"/>
              <a:gd name="T17" fmla="*/ 71 h 197"/>
              <a:gd name="T18" fmla="*/ 77 w 154"/>
              <a:gd name="T19" fmla="*/ 114 h 197"/>
              <a:gd name="T20" fmla="*/ 120 w 154"/>
              <a:gd name="T21" fmla="*/ 71 h 197"/>
              <a:gd name="T22" fmla="*/ 77 w 154"/>
              <a:gd name="T23" fmla="*/ 2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4" h="197">
                <a:moveTo>
                  <a:pt x="153" y="85"/>
                </a:moveTo>
                <a:cubicBezTo>
                  <a:pt x="150" y="153"/>
                  <a:pt x="78" y="197"/>
                  <a:pt x="78" y="197"/>
                </a:cubicBezTo>
                <a:cubicBezTo>
                  <a:pt x="78" y="197"/>
                  <a:pt x="15" y="160"/>
                  <a:pt x="3" y="101"/>
                </a:cubicBezTo>
                <a:cubicBezTo>
                  <a:pt x="1" y="93"/>
                  <a:pt x="0" y="85"/>
                  <a:pt x="0" y="77"/>
                </a:cubicBezTo>
                <a:cubicBezTo>
                  <a:pt x="0" y="34"/>
                  <a:pt x="34" y="0"/>
                  <a:pt x="77" y="0"/>
                </a:cubicBezTo>
                <a:cubicBezTo>
                  <a:pt x="119" y="0"/>
                  <a:pt x="154" y="34"/>
                  <a:pt x="154" y="77"/>
                </a:cubicBezTo>
                <a:cubicBezTo>
                  <a:pt x="154" y="80"/>
                  <a:pt x="153" y="83"/>
                  <a:pt x="153" y="85"/>
                </a:cubicBezTo>
                <a:close/>
                <a:moveTo>
                  <a:pt x="77" y="28"/>
                </a:moveTo>
                <a:cubicBezTo>
                  <a:pt x="53" y="28"/>
                  <a:pt x="33" y="47"/>
                  <a:pt x="33" y="71"/>
                </a:cubicBezTo>
                <a:cubicBezTo>
                  <a:pt x="33" y="95"/>
                  <a:pt x="53" y="114"/>
                  <a:pt x="77" y="114"/>
                </a:cubicBezTo>
                <a:cubicBezTo>
                  <a:pt x="100" y="114"/>
                  <a:pt x="120" y="95"/>
                  <a:pt x="120" y="71"/>
                </a:cubicBezTo>
                <a:cubicBezTo>
                  <a:pt x="120" y="47"/>
                  <a:pt x="100" y="28"/>
                  <a:pt x="77" y="28"/>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135">
              <a:solidFill>
                <a:schemeClr val="bg1"/>
              </a:solidFill>
            </a:endParaRPr>
          </a:p>
        </p:txBody>
      </p:sp>
      <p:sp>
        <p:nvSpPr>
          <p:cNvPr id="18" name="TextBox 34"/>
          <p:cNvSpPr txBox="1"/>
          <p:nvPr/>
        </p:nvSpPr>
        <p:spPr>
          <a:xfrm>
            <a:off x="8487361" y="3577670"/>
            <a:ext cx="1856598" cy="379656"/>
          </a:xfrm>
          <a:prstGeom prst="rect">
            <a:avLst/>
          </a:prstGeom>
          <a:noFill/>
        </p:spPr>
        <p:txBody>
          <a:bodyPr wrap="none" rtlCol="0">
            <a:spAutoFit/>
          </a:bodyPr>
          <a:lstStyle/>
          <a:p>
            <a:r>
              <a:rPr lang="zh-CN" altLang="en-US" sz="1865" dirty="0">
                <a:solidFill>
                  <a:schemeClr val="bg1"/>
                </a:solidFill>
              </a:rPr>
              <a:t>单击添加副标题</a:t>
            </a:r>
            <a:endParaRPr lang="zh-CN" altLang="en-US" sz="1865" dirty="0">
              <a:solidFill>
                <a:schemeClr val="bg1"/>
              </a:solidFill>
            </a:endParaRPr>
          </a:p>
        </p:txBody>
      </p:sp>
      <p:pic>
        <p:nvPicPr>
          <p:cNvPr id="21" name="图片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0120" y="716814"/>
            <a:ext cx="1584943" cy="1944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500"/>
                            </p:stCondLst>
                            <p:childTnLst>
                              <p:par>
                                <p:cTn id="15" presetID="2" presetClass="entr" presetSubtype="2" decel="100000" fill="hold" grpId="0" nodeType="afterEffect">
                                  <p:stCondLst>
                                    <p:cond delay="0"/>
                                  </p:stCondLst>
                                  <p:iterate type="lt">
                                    <p:tmPct val="10000"/>
                                  </p:iterate>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149"/>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1649"/>
                            </p:stCondLst>
                            <p:childTnLst>
                              <p:par>
                                <p:cTn id="25" presetID="23" presetClass="entr" presetSubtype="36"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strVal val="(6*min(max(#ppt_w*#ppt_h,.3),1)-7.4)/-.7*#ppt_w"/>
                                          </p:val>
                                        </p:tav>
                                        <p:tav tm="100000">
                                          <p:val>
                                            <p:strVal val="#ppt_w"/>
                                          </p:val>
                                        </p:tav>
                                      </p:tavLst>
                                    </p:anim>
                                    <p:anim calcmode="lin" valueType="num">
                                      <p:cBhvr>
                                        <p:cTn id="28" dur="500" fill="hold"/>
                                        <p:tgtEl>
                                          <p:spTgt spid="7"/>
                                        </p:tgtEl>
                                        <p:attrNameLst>
                                          <p:attrName>ppt_h</p:attrName>
                                        </p:attrNameLst>
                                      </p:cBhvr>
                                      <p:tavLst>
                                        <p:tav tm="0">
                                          <p:val>
                                            <p:strVal val="(6*min(max(#ppt_w*#ppt_h,.3),1)-7.4)/-.7*#ppt_h"/>
                                          </p:val>
                                        </p:tav>
                                        <p:tav tm="100000">
                                          <p:val>
                                            <p:strVal val="#ppt_h"/>
                                          </p:val>
                                        </p:tav>
                                      </p:tavLst>
                                    </p:anim>
                                    <p:anim calcmode="lin" valueType="num">
                                      <p:cBhvr>
                                        <p:cTn id="29" dur="500" fill="hold"/>
                                        <p:tgtEl>
                                          <p:spTgt spid="7"/>
                                        </p:tgtEl>
                                        <p:attrNameLst>
                                          <p:attrName>ppt_x</p:attrName>
                                        </p:attrNameLst>
                                      </p:cBhvr>
                                      <p:tavLst>
                                        <p:tav tm="0">
                                          <p:val>
                                            <p:fltVal val="0.5"/>
                                          </p:val>
                                        </p:tav>
                                        <p:tav tm="100000">
                                          <p:val>
                                            <p:strVal val="#ppt_x"/>
                                          </p:val>
                                        </p:tav>
                                      </p:tavLst>
                                    </p:anim>
                                    <p:anim calcmode="lin" valueType="num">
                                      <p:cBhvr>
                                        <p:cTn id="30" dur="500" fill="hold"/>
                                        <p:tgtEl>
                                          <p:spTgt spid="7"/>
                                        </p:tgtEl>
                                        <p:attrNameLst>
                                          <p:attrName>ppt_y</p:attrName>
                                        </p:attrNameLst>
                                      </p:cBhvr>
                                      <p:tavLst>
                                        <p:tav tm="0">
                                          <p:val>
                                            <p:strVal val="1+(6*min(max(#ppt_w*#ppt_h,.3),1)-7.4)/-.7*#ppt_h/2"/>
                                          </p:val>
                                        </p:tav>
                                        <p:tav tm="100000">
                                          <p:val>
                                            <p:strVal val="#ppt_y"/>
                                          </p:val>
                                        </p:tav>
                                      </p:tavLst>
                                    </p:anim>
                                  </p:childTnLst>
                                </p:cTn>
                              </p:par>
                              <p:par>
                                <p:cTn id="31" presetID="23" presetClass="entr" presetSubtype="36"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strVal val="(6*min(max(#ppt_w*#ppt_h,.3),1)-7.4)/-.7*#ppt_w"/>
                                          </p:val>
                                        </p:tav>
                                        <p:tav tm="100000">
                                          <p:val>
                                            <p:strVal val="#ppt_w"/>
                                          </p:val>
                                        </p:tav>
                                      </p:tavLst>
                                    </p:anim>
                                    <p:anim calcmode="lin" valueType="num">
                                      <p:cBhvr>
                                        <p:cTn id="34" dur="500" fill="hold"/>
                                        <p:tgtEl>
                                          <p:spTgt spid="13"/>
                                        </p:tgtEl>
                                        <p:attrNameLst>
                                          <p:attrName>ppt_h</p:attrName>
                                        </p:attrNameLst>
                                      </p:cBhvr>
                                      <p:tavLst>
                                        <p:tav tm="0">
                                          <p:val>
                                            <p:strVal val="(6*min(max(#ppt_w*#ppt_h,.3),1)-7.4)/-.7*#ppt_h"/>
                                          </p:val>
                                        </p:tav>
                                        <p:tav tm="100000">
                                          <p:val>
                                            <p:strVal val="#ppt_h"/>
                                          </p:val>
                                        </p:tav>
                                      </p:tavLst>
                                    </p:anim>
                                    <p:anim calcmode="lin" valueType="num">
                                      <p:cBhvr>
                                        <p:cTn id="35" dur="500" fill="hold"/>
                                        <p:tgtEl>
                                          <p:spTgt spid="13"/>
                                        </p:tgtEl>
                                        <p:attrNameLst>
                                          <p:attrName>ppt_x</p:attrName>
                                        </p:attrNameLst>
                                      </p:cBhvr>
                                      <p:tavLst>
                                        <p:tav tm="0">
                                          <p:val>
                                            <p:fltVal val="0.5"/>
                                          </p:val>
                                        </p:tav>
                                        <p:tav tm="100000">
                                          <p:val>
                                            <p:strVal val="#ppt_x"/>
                                          </p:val>
                                        </p:tav>
                                      </p:tavLst>
                                    </p:anim>
                                    <p:anim calcmode="lin" valueType="num">
                                      <p:cBhvr>
                                        <p:cTn id="36" dur="500" fill="hold"/>
                                        <p:tgtEl>
                                          <p:spTgt spid="13"/>
                                        </p:tgtEl>
                                        <p:attrNameLst>
                                          <p:attrName>ppt_y</p:attrName>
                                        </p:attrNameLst>
                                      </p:cBhvr>
                                      <p:tavLst>
                                        <p:tav tm="0">
                                          <p:val>
                                            <p:strVal val="1+(6*min(max(#ppt_w*#ppt_h,.3),1)-7.4)/-.7*#ppt_h/2"/>
                                          </p:val>
                                        </p:tav>
                                        <p:tav tm="100000">
                                          <p:val>
                                            <p:strVal val="#ppt_y"/>
                                          </p:val>
                                        </p:tav>
                                      </p:tavLst>
                                    </p:anim>
                                  </p:childTnLst>
                                </p:cTn>
                              </p:par>
                              <p:par>
                                <p:cTn id="37" presetID="23" presetClass="entr" presetSubtype="36"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strVal val="(6*min(max(#ppt_w*#ppt_h,.3),1)-7.4)/-.7*#ppt_w"/>
                                          </p:val>
                                        </p:tav>
                                        <p:tav tm="100000">
                                          <p:val>
                                            <p:strVal val="#ppt_w"/>
                                          </p:val>
                                        </p:tav>
                                      </p:tavLst>
                                    </p:anim>
                                    <p:anim calcmode="lin" valueType="num">
                                      <p:cBhvr>
                                        <p:cTn id="40" dur="500" fill="hold"/>
                                        <p:tgtEl>
                                          <p:spTgt spid="9"/>
                                        </p:tgtEl>
                                        <p:attrNameLst>
                                          <p:attrName>ppt_h</p:attrName>
                                        </p:attrNameLst>
                                      </p:cBhvr>
                                      <p:tavLst>
                                        <p:tav tm="0">
                                          <p:val>
                                            <p:strVal val="(6*min(max(#ppt_w*#ppt_h,.3),1)-7.4)/-.7*#ppt_h"/>
                                          </p:val>
                                        </p:tav>
                                        <p:tav tm="100000">
                                          <p:val>
                                            <p:strVal val="#ppt_h"/>
                                          </p:val>
                                        </p:tav>
                                      </p:tavLst>
                                    </p:anim>
                                    <p:anim calcmode="lin" valueType="num">
                                      <p:cBhvr>
                                        <p:cTn id="41" dur="500" fill="hold"/>
                                        <p:tgtEl>
                                          <p:spTgt spid="9"/>
                                        </p:tgtEl>
                                        <p:attrNameLst>
                                          <p:attrName>ppt_x</p:attrName>
                                        </p:attrNameLst>
                                      </p:cBhvr>
                                      <p:tavLst>
                                        <p:tav tm="0">
                                          <p:val>
                                            <p:fltVal val="0.5"/>
                                          </p:val>
                                        </p:tav>
                                        <p:tav tm="100000">
                                          <p:val>
                                            <p:strVal val="#ppt_x"/>
                                          </p:val>
                                        </p:tav>
                                      </p:tavLst>
                                    </p:anim>
                                    <p:anim calcmode="lin" valueType="num">
                                      <p:cBhvr>
                                        <p:cTn id="42" dur="500" fill="hold"/>
                                        <p:tgtEl>
                                          <p:spTgt spid="9"/>
                                        </p:tgtEl>
                                        <p:attrNameLst>
                                          <p:attrName>ppt_y</p:attrName>
                                        </p:attrNameLst>
                                      </p:cBhvr>
                                      <p:tavLst>
                                        <p:tav tm="0">
                                          <p:val>
                                            <p:strVal val="1+(6*min(max(#ppt_w*#ppt_h,.3),1)-7.4)/-.7*#ppt_h/2"/>
                                          </p:val>
                                        </p:tav>
                                        <p:tav tm="100000">
                                          <p:val>
                                            <p:strVal val="#ppt_y"/>
                                          </p:val>
                                        </p:tav>
                                      </p:tavLst>
                                    </p:anim>
                                  </p:childTnLst>
                                </p:cTn>
                              </p:par>
                              <p:par>
                                <p:cTn id="43" presetID="23" presetClass="entr" presetSubtype="36"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strVal val="(6*min(max(#ppt_w*#ppt_h,.3),1)-7.4)/-.7*#ppt_w"/>
                                          </p:val>
                                        </p:tav>
                                        <p:tav tm="100000">
                                          <p:val>
                                            <p:strVal val="#ppt_w"/>
                                          </p:val>
                                        </p:tav>
                                      </p:tavLst>
                                    </p:anim>
                                    <p:anim calcmode="lin" valueType="num">
                                      <p:cBhvr>
                                        <p:cTn id="46" dur="500" fill="hold"/>
                                        <p:tgtEl>
                                          <p:spTgt spid="15"/>
                                        </p:tgtEl>
                                        <p:attrNameLst>
                                          <p:attrName>ppt_h</p:attrName>
                                        </p:attrNameLst>
                                      </p:cBhvr>
                                      <p:tavLst>
                                        <p:tav tm="0">
                                          <p:val>
                                            <p:strVal val="(6*min(max(#ppt_w*#ppt_h,.3),1)-7.4)/-.7*#ppt_h"/>
                                          </p:val>
                                        </p:tav>
                                        <p:tav tm="100000">
                                          <p:val>
                                            <p:strVal val="#ppt_h"/>
                                          </p:val>
                                        </p:tav>
                                      </p:tavLst>
                                    </p:anim>
                                    <p:anim calcmode="lin" valueType="num">
                                      <p:cBhvr>
                                        <p:cTn id="47" dur="500" fill="hold"/>
                                        <p:tgtEl>
                                          <p:spTgt spid="15"/>
                                        </p:tgtEl>
                                        <p:attrNameLst>
                                          <p:attrName>ppt_x</p:attrName>
                                        </p:attrNameLst>
                                      </p:cBhvr>
                                      <p:tavLst>
                                        <p:tav tm="0">
                                          <p:val>
                                            <p:fltVal val="0.5"/>
                                          </p:val>
                                        </p:tav>
                                        <p:tav tm="100000">
                                          <p:val>
                                            <p:strVal val="#ppt_x"/>
                                          </p:val>
                                        </p:tav>
                                      </p:tavLst>
                                    </p:anim>
                                    <p:anim calcmode="lin" valueType="num">
                                      <p:cBhvr>
                                        <p:cTn id="48" dur="500" fill="hold"/>
                                        <p:tgtEl>
                                          <p:spTgt spid="15"/>
                                        </p:tgtEl>
                                        <p:attrNameLst>
                                          <p:attrName>ppt_y</p:attrName>
                                        </p:attrNameLst>
                                      </p:cBhvr>
                                      <p:tavLst>
                                        <p:tav tm="0">
                                          <p:val>
                                            <p:strVal val="1+(6*min(max(#ppt_w*#ppt_h,.3),1)-7.4)/-.7*#ppt_h/2"/>
                                          </p:val>
                                        </p:tav>
                                        <p:tav tm="100000">
                                          <p:val>
                                            <p:strVal val="#ppt_y"/>
                                          </p:val>
                                        </p:tav>
                                      </p:tavLst>
                                    </p:anim>
                                  </p:childTnLst>
                                </p:cTn>
                              </p:par>
                              <p:par>
                                <p:cTn id="49" presetID="23" presetClass="entr" presetSubtype="36"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strVal val="(6*min(max(#ppt_w*#ppt_h,.3),1)-7.4)/-.7*#ppt_w"/>
                                          </p:val>
                                        </p:tav>
                                        <p:tav tm="100000">
                                          <p:val>
                                            <p:strVal val="#ppt_w"/>
                                          </p:val>
                                        </p:tav>
                                      </p:tavLst>
                                    </p:anim>
                                    <p:anim calcmode="lin" valueType="num">
                                      <p:cBhvr>
                                        <p:cTn id="52" dur="500" fill="hold"/>
                                        <p:tgtEl>
                                          <p:spTgt spid="11"/>
                                        </p:tgtEl>
                                        <p:attrNameLst>
                                          <p:attrName>ppt_h</p:attrName>
                                        </p:attrNameLst>
                                      </p:cBhvr>
                                      <p:tavLst>
                                        <p:tav tm="0">
                                          <p:val>
                                            <p:strVal val="(6*min(max(#ppt_w*#ppt_h,.3),1)-7.4)/-.7*#ppt_h"/>
                                          </p:val>
                                        </p:tav>
                                        <p:tav tm="100000">
                                          <p:val>
                                            <p:strVal val="#ppt_h"/>
                                          </p:val>
                                        </p:tav>
                                      </p:tavLst>
                                    </p:anim>
                                    <p:anim calcmode="lin" valueType="num">
                                      <p:cBhvr>
                                        <p:cTn id="53" dur="500" fill="hold"/>
                                        <p:tgtEl>
                                          <p:spTgt spid="11"/>
                                        </p:tgtEl>
                                        <p:attrNameLst>
                                          <p:attrName>ppt_x</p:attrName>
                                        </p:attrNameLst>
                                      </p:cBhvr>
                                      <p:tavLst>
                                        <p:tav tm="0">
                                          <p:val>
                                            <p:fltVal val="0.5"/>
                                          </p:val>
                                        </p:tav>
                                        <p:tav tm="100000">
                                          <p:val>
                                            <p:strVal val="#ppt_x"/>
                                          </p:val>
                                        </p:tav>
                                      </p:tavLst>
                                    </p:anim>
                                    <p:anim calcmode="lin" valueType="num">
                                      <p:cBhvr>
                                        <p:cTn id="54" dur="500" fill="hold"/>
                                        <p:tgtEl>
                                          <p:spTgt spid="11"/>
                                        </p:tgtEl>
                                        <p:attrNameLst>
                                          <p:attrName>ppt_y</p:attrName>
                                        </p:attrNameLst>
                                      </p:cBhvr>
                                      <p:tavLst>
                                        <p:tav tm="0">
                                          <p:val>
                                            <p:strVal val="1+(6*min(max(#ppt_w*#ppt_h,.3),1)-7.4)/-.7*#ppt_h/2"/>
                                          </p:val>
                                        </p:tav>
                                        <p:tav tm="100000">
                                          <p:val>
                                            <p:strVal val="#ppt_y"/>
                                          </p:val>
                                        </p:tav>
                                      </p:tavLst>
                                    </p:anim>
                                  </p:childTnLst>
                                </p:cTn>
                              </p:par>
                              <p:par>
                                <p:cTn id="55" presetID="23" presetClass="entr" presetSubtype="36"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strVal val="(6*min(max(#ppt_w*#ppt_h,.3),1)-7.4)/-.7*#ppt_w"/>
                                          </p:val>
                                        </p:tav>
                                        <p:tav tm="100000">
                                          <p:val>
                                            <p:strVal val="#ppt_w"/>
                                          </p:val>
                                        </p:tav>
                                      </p:tavLst>
                                    </p:anim>
                                    <p:anim calcmode="lin" valueType="num">
                                      <p:cBhvr>
                                        <p:cTn id="58" dur="500" fill="hold"/>
                                        <p:tgtEl>
                                          <p:spTgt spid="17"/>
                                        </p:tgtEl>
                                        <p:attrNameLst>
                                          <p:attrName>ppt_h</p:attrName>
                                        </p:attrNameLst>
                                      </p:cBhvr>
                                      <p:tavLst>
                                        <p:tav tm="0">
                                          <p:val>
                                            <p:strVal val="(6*min(max(#ppt_w*#ppt_h,.3),1)-7.4)/-.7*#ppt_h"/>
                                          </p:val>
                                        </p:tav>
                                        <p:tav tm="100000">
                                          <p:val>
                                            <p:strVal val="#ppt_h"/>
                                          </p:val>
                                        </p:tav>
                                      </p:tavLst>
                                    </p:anim>
                                    <p:anim calcmode="lin" valueType="num">
                                      <p:cBhvr>
                                        <p:cTn id="59" dur="500" fill="hold"/>
                                        <p:tgtEl>
                                          <p:spTgt spid="17"/>
                                        </p:tgtEl>
                                        <p:attrNameLst>
                                          <p:attrName>ppt_x</p:attrName>
                                        </p:attrNameLst>
                                      </p:cBhvr>
                                      <p:tavLst>
                                        <p:tav tm="0">
                                          <p:val>
                                            <p:fltVal val="0.5"/>
                                          </p:val>
                                        </p:tav>
                                        <p:tav tm="100000">
                                          <p:val>
                                            <p:strVal val="#ppt_x"/>
                                          </p:val>
                                        </p:tav>
                                      </p:tavLst>
                                    </p:anim>
                                    <p:anim calcmode="lin" valueType="num">
                                      <p:cBhvr>
                                        <p:cTn id="60" dur="500" fill="hold"/>
                                        <p:tgtEl>
                                          <p:spTgt spid="17"/>
                                        </p:tgtEl>
                                        <p:attrNameLst>
                                          <p:attrName>ppt_y</p:attrName>
                                        </p:attrNameLst>
                                      </p:cBhvr>
                                      <p:tavLst>
                                        <p:tav tm="0">
                                          <p:val>
                                            <p:strVal val="1+(6*min(max(#ppt_w*#ppt_h,.3),1)-7.4)/-.7*#ppt_h/2"/>
                                          </p:val>
                                        </p:tav>
                                        <p:tav tm="100000">
                                          <p:val>
                                            <p:strVal val="#ppt_y"/>
                                          </p:val>
                                        </p:tav>
                                      </p:tavLst>
                                    </p:anim>
                                  </p:childTnLst>
                                </p:cTn>
                              </p:par>
                            </p:childTnLst>
                          </p:cTn>
                        </p:par>
                        <p:par>
                          <p:cTn id="61" fill="hold">
                            <p:stCondLst>
                              <p:cond delay="2149"/>
                            </p:stCondLst>
                            <p:childTnLst>
                              <p:par>
                                <p:cTn id="62" presetID="10" presetClass="entr" presetSubtype="0" fill="hold" grpId="0" nodeType="after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500"/>
                                        <p:tgtEl>
                                          <p:spTgt spid="1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500"/>
                                        <p:tgtEl>
                                          <p:spTgt spid="1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500"/>
                                        <p:tgtEl>
                                          <p:spTgt spid="14"/>
                                        </p:tgtEl>
                                      </p:cBhvr>
                                    </p:animEffect>
                                  </p:childTnLst>
                                </p:cTn>
                              </p:par>
                              <p:par>
                                <p:cTn id="80" presetID="10" presetClass="entr" presetSubtype="0" fill="hold" nodeType="with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8" grpId="0"/>
      <p:bldP spid="9" grpId="0" animBg="1"/>
      <p:bldP spid="10" grpId="0"/>
      <p:bldP spid="11" grpId="0" animBg="1"/>
      <p:bldP spid="12" grpId="0"/>
      <p:bldP spid="13" grpId="0" animBg="1"/>
      <p:bldP spid="14" grpId="0"/>
      <p:bldP spid="15" grpId="0" animBg="1"/>
      <p:bldP spid="16" grpId="0"/>
      <p:bldP spid="17" grpId="0" animBg="1"/>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a:off x="2736862" y="3497112"/>
            <a:ext cx="1631172" cy="491373"/>
            <a:chOff x="3838575" y="2712368"/>
            <a:chExt cx="1604974" cy="368530"/>
          </a:xfrm>
        </p:grpSpPr>
        <p:cxnSp>
          <p:nvCxnSpPr>
            <p:cNvPr id="58" name="直接连接符 57"/>
            <p:cNvCxnSpPr/>
            <p:nvPr/>
          </p:nvCxnSpPr>
          <p:spPr>
            <a:xfrm>
              <a:off x="3838575" y="2892218"/>
              <a:ext cx="593181" cy="0"/>
            </a:xfrm>
            <a:prstGeom prst="line">
              <a:avLst/>
            </a:prstGeom>
            <a:noFill/>
            <a:ln w="19050" cap="rnd">
              <a:solidFill>
                <a:schemeClr val="tx1"/>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直接连接符 58"/>
            <p:cNvCxnSpPr/>
            <p:nvPr/>
          </p:nvCxnSpPr>
          <p:spPr>
            <a:xfrm>
              <a:off x="4952634" y="2911353"/>
              <a:ext cx="490915" cy="0"/>
            </a:xfrm>
            <a:prstGeom prst="line">
              <a:avLst/>
            </a:prstGeom>
            <a:noFill/>
            <a:ln w="19050" cap="rnd">
              <a:solidFill>
                <a:schemeClr val="tx1"/>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直接连接符 59"/>
            <p:cNvCxnSpPr/>
            <p:nvPr/>
          </p:nvCxnSpPr>
          <p:spPr>
            <a:xfrm flipV="1">
              <a:off x="4405565" y="2712368"/>
              <a:ext cx="186017" cy="189461"/>
            </a:xfrm>
            <a:prstGeom prst="line">
              <a:avLst/>
            </a:prstGeom>
            <a:noFill/>
            <a:ln w="19050" cap="rnd">
              <a:solidFill>
                <a:schemeClr val="tx1"/>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直接连接符 60"/>
            <p:cNvCxnSpPr/>
            <p:nvPr/>
          </p:nvCxnSpPr>
          <p:spPr>
            <a:xfrm flipV="1">
              <a:off x="4807526" y="2899283"/>
              <a:ext cx="171299" cy="174470"/>
            </a:xfrm>
            <a:prstGeom prst="line">
              <a:avLst/>
            </a:prstGeom>
            <a:noFill/>
            <a:ln w="19050" cap="rnd">
              <a:solidFill>
                <a:schemeClr val="tx1"/>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直接连接符 61"/>
            <p:cNvCxnSpPr/>
            <p:nvPr/>
          </p:nvCxnSpPr>
          <p:spPr>
            <a:xfrm flipH="1" flipV="1">
              <a:off x="4543202" y="2717130"/>
              <a:ext cx="316707" cy="363768"/>
            </a:xfrm>
            <a:prstGeom prst="line">
              <a:avLst/>
            </a:prstGeom>
            <a:noFill/>
            <a:ln w="19050" cap="rnd">
              <a:solidFill>
                <a:schemeClr val="tx1"/>
              </a:solidFill>
              <a:prstDash val="sysDot"/>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 name="组合 62"/>
          <p:cNvGrpSpPr/>
          <p:nvPr/>
        </p:nvGrpSpPr>
        <p:grpSpPr>
          <a:xfrm>
            <a:off x="1048716" y="2794788"/>
            <a:ext cx="1814994" cy="1818904"/>
            <a:chOff x="7146423" y="413387"/>
            <a:chExt cx="495231" cy="496232"/>
          </a:xfrm>
        </p:grpSpPr>
        <p:grpSp>
          <p:nvGrpSpPr>
            <p:cNvPr id="64" name="组合 63"/>
            <p:cNvGrpSpPr/>
            <p:nvPr/>
          </p:nvGrpSpPr>
          <p:grpSpPr>
            <a:xfrm>
              <a:off x="7146423" y="413387"/>
              <a:ext cx="495231" cy="496232"/>
              <a:chOff x="1589596" y="810715"/>
              <a:chExt cx="2340698" cy="2345431"/>
            </a:xfrm>
          </p:grpSpPr>
          <p:grpSp>
            <p:nvGrpSpPr>
              <p:cNvPr id="66" name="组合 79"/>
              <p:cNvGrpSpPr/>
              <p:nvPr/>
            </p:nvGrpSpPr>
            <p:grpSpPr bwMode="auto">
              <a:xfrm>
                <a:off x="1589596" y="810715"/>
                <a:ext cx="2340698" cy="2345431"/>
                <a:chOff x="6379729" y="2488774"/>
                <a:chExt cx="2513016" cy="2513016"/>
              </a:xfrm>
            </p:grpSpPr>
            <p:sp>
              <p:nvSpPr>
                <p:cNvPr id="68"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rgbClr val="FFFFFF"/>
                    </a:solidFill>
                    <a:ea typeface="宋体" panose="02010600030101010101" pitchFamily="2" charset="-122"/>
                  </a:endParaRPr>
                </a:p>
              </p:txBody>
            </p:sp>
            <p:sp>
              <p:nvSpPr>
                <p:cNvPr id="69" name="任意多边形 83"/>
                <p:cNvSpPr/>
                <p:nvPr/>
              </p:nvSpPr>
              <p:spPr>
                <a:xfrm rot="16377237">
                  <a:off x="6409518" y="2506880"/>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sp>
            <p:nvSpPr>
              <p:cNvPr id="67" name="椭圆 80"/>
              <p:cNvSpPr/>
              <p:nvPr/>
            </p:nvSpPr>
            <p:spPr bwMode="auto">
              <a:xfrm>
                <a:off x="1932719" y="1141998"/>
                <a:ext cx="1691507" cy="1694935"/>
              </a:xfrm>
              <a:prstGeom prst="ellipse">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1300" b="1" kern="0" dirty="0">
                  <a:ln w="12700">
                    <a:solidFill>
                      <a:srgbClr val="01AB95">
                        <a:satMod val="155000"/>
                      </a:srgbClr>
                    </a:solidFill>
                    <a:prstDash val="solid"/>
                  </a:ln>
                  <a:solidFill>
                    <a:srgbClr val="F3908C">
                      <a:tint val="85000"/>
                      <a:satMod val="155000"/>
                    </a:srgbClr>
                  </a:solidFill>
                  <a:effectLst>
                    <a:outerShdw blurRad="41275" dist="20320" dir="1800000" algn="tl" rotWithShape="0">
                      <a:srgbClr val="000000">
                        <a:alpha val="40000"/>
                      </a:srgbClr>
                    </a:outerShdw>
                  </a:effectLst>
                  <a:latin typeface="微软雅黑" panose="020B0503020204020204" charset="-122"/>
                  <a:ea typeface="微软雅黑" panose="020B0503020204020204" charset="-122"/>
                </a:endParaRPr>
              </a:p>
            </p:txBody>
          </p:sp>
        </p:grpSp>
        <p:sp>
          <p:nvSpPr>
            <p:cNvPr id="65" name="TextBox 64"/>
            <p:cNvSpPr txBox="1"/>
            <p:nvPr/>
          </p:nvSpPr>
          <p:spPr>
            <a:xfrm>
              <a:off x="7296147" y="571227"/>
              <a:ext cx="176355" cy="176332"/>
            </a:xfrm>
            <a:prstGeom prst="rect">
              <a:avLst/>
            </a:prstGeom>
            <a:noFill/>
          </p:spPr>
          <p:txBody>
            <a:bodyPr wrap="none" rtlCol="0">
              <a:spAutoFit/>
            </a:bodyPr>
            <a:lstStyle/>
            <a:p>
              <a:r>
                <a:rPr lang="zh-CN" altLang="en-US" dirty="0">
                  <a:solidFill>
                    <a:prstClr val="white"/>
                  </a:solidFill>
                  <a:latin typeface="微软雅黑" panose="020B0503020204020204" charset="-122"/>
                </a:rPr>
                <a:t>标题</a:t>
              </a:r>
              <a:endParaRPr lang="en-US" altLang="zh-CN" dirty="0">
                <a:solidFill>
                  <a:prstClr val="white"/>
                </a:solidFill>
                <a:latin typeface="微软雅黑" panose="020B0503020204020204" charset="-122"/>
              </a:endParaRPr>
            </a:p>
            <a:p>
              <a:r>
                <a:rPr lang="zh-CN" altLang="en-US" dirty="0">
                  <a:solidFill>
                    <a:prstClr val="white"/>
                  </a:solidFill>
                  <a:latin typeface="微软雅黑" panose="020B0503020204020204" charset="-122"/>
                </a:rPr>
                <a:t>文字</a:t>
              </a:r>
              <a:endParaRPr lang="en-US" altLang="zh-CN" dirty="0">
                <a:solidFill>
                  <a:prstClr val="white"/>
                </a:solidFill>
                <a:latin typeface="微软雅黑" panose="020B0503020204020204" charset="-122"/>
              </a:endParaRPr>
            </a:p>
          </p:txBody>
        </p:sp>
      </p:grpSp>
      <p:grpSp>
        <p:nvGrpSpPr>
          <p:cNvPr id="72" name="组合 71"/>
          <p:cNvGrpSpPr/>
          <p:nvPr/>
        </p:nvGrpSpPr>
        <p:grpSpPr>
          <a:xfrm>
            <a:off x="4084441" y="1861014"/>
            <a:ext cx="3794650" cy="3802823"/>
            <a:chOff x="8244408" y="2516931"/>
            <a:chExt cx="2846358" cy="2852117"/>
          </a:xfrm>
        </p:grpSpPr>
        <p:grpSp>
          <p:nvGrpSpPr>
            <p:cNvPr id="75" name="组合 74"/>
            <p:cNvGrpSpPr/>
            <p:nvPr/>
          </p:nvGrpSpPr>
          <p:grpSpPr>
            <a:xfrm>
              <a:off x="8244408" y="2516931"/>
              <a:ext cx="2846358" cy="2852117"/>
              <a:chOff x="1589596" y="810715"/>
              <a:chExt cx="2340698" cy="2345431"/>
            </a:xfrm>
          </p:grpSpPr>
          <p:grpSp>
            <p:nvGrpSpPr>
              <p:cNvPr id="80" name="组合 79"/>
              <p:cNvGrpSpPr/>
              <p:nvPr/>
            </p:nvGrpSpPr>
            <p:grpSpPr bwMode="auto">
              <a:xfrm>
                <a:off x="1589596" y="810715"/>
                <a:ext cx="2340698" cy="2345431"/>
                <a:chOff x="6379729" y="2488774"/>
                <a:chExt cx="2513016" cy="2513016"/>
              </a:xfrm>
            </p:grpSpPr>
            <p:sp>
              <p:nvSpPr>
                <p:cNvPr id="82"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rgbClr val="FFFFFF"/>
                    </a:solidFill>
                    <a:ea typeface="宋体" panose="02010600030101010101" pitchFamily="2" charset="-122"/>
                  </a:endParaRPr>
                </a:p>
              </p:txBody>
            </p:sp>
            <p:sp>
              <p:nvSpPr>
                <p:cNvPr id="83" name="任意多边形 83"/>
                <p:cNvSpPr/>
                <p:nvPr/>
              </p:nvSpPr>
              <p:spPr>
                <a:xfrm rot="16377237">
                  <a:off x="6409518" y="2506880"/>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sp>
            <p:nvSpPr>
              <p:cNvPr id="81" name="椭圆 80"/>
              <p:cNvSpPr/>
              <p:nvPr/>
            </p:nvSpPr>
            <p:spPr bwMode="auto">
              <a:xfrm>
                <a:off x="1932719" y="1141998"/>
                <a:ext cx="1691507" cy="1694935"/>
              </a:xfrm>
              <a:prstGeom prst="ellipse">
                <a:avLst/>
              </a:prstGeom>
              <a:solidFill>
                <a:schemeClr val="accent1"/>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1300" b="1" kern="0" dirty="0">
                  <a:ln w="12700">
                    <a:solidFill>
                      <a:srgbClr val="01AB95">
                        <a:satMod val="155000"/>
                      </a:srgbClr>
                    </a:solidFill>
                    <a:prstDash val="solid"/>
                  </a:ln>
                  <a:solidFill>
                    <a:srgbClr val="F3908C">
                      <a:tint val="85000"/>
                      <a:satMod val="155000"/>
                    </a:srgbClr>
                  </a:solidFill>
                  <a:effectLst>
                    <a:outerShdw blurRad="41275" dist="20320" dir="1800000" algn="tl" rotWithShape="0">
                      <a:srgbClr val="000000">
                        <a:alpha val="40000"/>
                      </a:srgbClr>
                    </a:outerShdw>
                  </a:effectLst>
                  <a:latin typeface="微软雅黑" panose="020B0503020204020204" charset="-122"/>
                  <a:ea typeface="微软雅黑" panose="020B0503020204020204" charset="-122"/>
                </a:endParaRPr>
              </a:p>
            </p:txBody>
          </p:sp>
        </p:grpSp>
        <p:sp>
          <p:nvSpPr>
            <p:cNvPr id="76" name="TextBox 75"/>
            <p:cNvSpPr txBox="1"/>
            <p:nvPr/>
          </p:nvSpPr>
          <p:spPr>
            <a:xfrm>
              <a:off x="8892480" y="3626172"/>
              <a:ext cx="1561314" cy="615553"/>
            </a:xfrm>
            <a:prstGeom prst="rect">
              <a:avLst/>
            </a:prstGeom>
            <a:noFill/>
          </p:spPr>
          <p:txBody>
            <a:bodyPr wrap="square" lIns="0" tIns="0" rIns="0" bIns="0" rtlCol="0">
              <a:spAutoFit/>
            </a:bodyPr>
            <a:lstStyle/>
            <a:p>
              <a:r>
                <a:rPr lang="zh-CN" altLang="en-US" sz="1300" dirty="0">
                  <a:solidFill>
                    <a:prstClr val="white"/>
                  </a:solidFill>
                  <a:latin typeface="微软雅黑" panose="020B0503020204020204" charset="-122"/>
                </a:rPr>
                <a:t>单击此处添加文本单击此处添加文本单击此处添加文本单击此处添加文本</a:t>
              </a:r>
              <a:endParaRPr lang="en-US" altLang="zh-CN" sz="1300" dirty="0">
                <a:solidFill>
                  <a:prstClr val="white"/>
                </a:solidFill>
                <a:latin typeface="微软雅黑" panose="020B0503020204020204" charset="-122"/>
              </a:endParaRPr>
            </a:p>
            <a:p>
              <a:endParaRPr lang="en-US" altLang="zh-CN" sz="1300" dirty="0">
                <a:solidFill>
                  <a:prstClr val="white"/>
                </a:solidFill>
                <a:latin typeface="微软雅黑" panose="020B0503020204020204" charset="-122"/>
              </a:endParaRPr>
            </a:p>
          </p:txBody>
        </p:sp>
        <p:sp>
          <p:nvSpPr>
            <p:cNvPr id="77" name="TextBox 76"/>
            <p:cNvSpPr txBox="1"/>
            <p:nvPr/>
          </p:nvSpPr>
          <p:spPr>
            <a:xfrm>
              <a:off x="9203374" y="3308632"/>
              <a:ext cx="1561314" cy="199222"/>
            </a:xfrm>
            <a:prstGeom prst="rect">
              <a:avLst/>
            </a:prstGeom>
            <a:noFill/>
          </p:spPr>
          <p:txBody>
            <a:bodyPr wrap="square" lIns="0" tIns="0" rIns="0" bIns="0" rtlCol="0">
              <a:spAutoFit/>
            </a:bodyPr>
            <a:lstStyle/>
            <a:p>
              <a:pPr algn="just">
                <a:lnSpc>
                  <a:spcPts val="2000"/>
                </a:lnSpc>
              </a:pPr>
              <a:r>
                <a:rPr lang="zh-CN" altLang="en-US" dirty="0">
                  <a:solidFill>
                    <a:prstClr val="white"/>
                  </a:solidFill>
                  <a:latin typeface="微软雅黑" panose="020B0503020204020204" charset="-122"/>
                </a:rPr>
                <a:t>标题文字</a:t>
              </a:r>
              <a:endParaRPr lang="en-US" altLang="zh-CN" dirty="0">
                <a:solidFill>
                  <a:prstClr val="white"/>
                </a:solidFill>
                <a:latin typeface="微软雅黑" panose="020B0503020204020204" charset="-122"/>
              </a:endParaRPr>
            </a:p>
          </p:txBody>
        </p:sp>
      </p:grpSp>
      <p:grpSp>
        <p:nvGrpSpPr>
          <p:cNvPr id="86" name="组合 85"/>
          <p:cNvGrpSpPr/>
          <p:nvPr/>
        </p:nvGrpSpPr>
        <p:grpSpPr>
          <a:xfrm>
            <a:off x="6617892" y="1931490"/>
            <a:ext cx="4182020" cy="960993"/>
            <a:chOff x="4675437" y="1448616"/>
            <a:chExt cx="3136923" cy="720745"/>
          </a:xfrm>
        </p:grpSpPr>
        <p:grpSp>
          <p:nvGrpSpPr>
            <p:cNvPr id="87" name="组合 86"/>
            <p:cNvGrpSpPr/>
            <p:nvPr/>
          </p:nvGrpSpPr>
          <p:grpSpPr>
            <a:xfrm>
              <a:off x="4675437" y="1448616"/>
              <a:ext cx="681185" cy="682563"/>
              <a:chOff x="7146423" y="413387"/>
              <a:chExt cx="495231" cy="496232"/>
            </a:xfrm>
          </p:grpSpPr>
          <p:grpSp>
            <p:nvGrpSpPr>
              <p:cNvPr id="89" name="组合 88"/>
              <p:cNvGrpSpPr/>
              <p:nvPr/>
            </p:nvGrpSpPr>
            <p:grpSpPr>
              <a:xfrm>
                <a:off x="7146423" y="413387"/>
                <a:ext cx="495231" cy="496232"/>
                <a:chOff x="1589596" y="810715"/>
                <a:chExt cx="2340698" cy="2345431"/>
              </a:xfrm>
            </p:grpSpPr>
            <p:grpSp>
              <p:nvGrpSpPr>
                <p:cNvPr id="98" name="组合 79"/>
                <p:cNvGrpSpPr/>
                <p:nvPr/>
              </p:nvGrpSpPr>
              <p:grpSpPr bwMode="auto">
                <a:xfrm>
                  <a:off x="1589596" y="810715"/>
                  <a:ext cx="2340698" cy="2345431"/>
                  <a:chOff x="6379729" y="2488774"/>
                  <a:chExt cx="2513016" cy="2513016"/>
                </a:xfrm>
              </p:grpSpPr>
              <p:sp>
                <p:nvSpPr>
                  <p:cNvPr id="100"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rgbClr val="FFFFFF"/>
                      </a:solidFill>
                      <a:ea typeface="宋体" panose="02010600030101010101" pitchFamily="2" charset="-122"/>
                    </a:endParaRPr>
                  </a:p>
                </p:txBody>
              </p:sp>
              <p:sp>
                <p:nvSpPr>
                  <p:cNvPr id="102" name="任意多边形 83"/>
                  <p:cNvSpPr/>
                  <p:nvPr/>
                </p:nvSpPr>
                <p:spPr>
                  <a:xfrm rot="16377237">
                    <a:off x="6409518" y="2506880"/>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sp>
              <p:nvSpPr>
                <p:cNvPr id="99" name="椭圆 80"/>
                <p:cNvSpPr/>
                <p:nvPr/>
              </p:nvSpPr>
              <p:spPr bwMode="auto">
                <a:xfrm>
                  <a:off x="1932719" y="1141998"/>
                  <a:ext cx="1691507" cy="1694935"/>
                </a:xfrm>
                <a:prstGeom prst="ellipse">
                  <a:avLst/>
                </a:prstGeom>
                <a:solidFill>
                  <a:schemeClr val="accent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1300" b="1" kern="0" dirty="0">
                    <a:ln w="12700">
                      <a:solidFill>
                        <a:srgbClr val="01AB95">
                          <a:satMod val="155000"/>
                        </a:srgbClr>
                      </a:solidFill>
                      <a:prstDash val="solid"/>
                    </a:ln>
                    <a:solidFill>
                      <a:srgbClr val="F3908C">
                        <a:tint val="85000"/>
                        <a:satMod val="155000"/>
                      </a:srgbClr>
                    </a:solidFill>
                    <a:effectLst>
                      <a:outerShdw blurRad="41275" dist="20320" dir="1800000" algn="tl" rotWithShape="0">
                        <a:srgbClr val="000000">
                          <a:alpha val="40000"/>
                        </a:srgbClr>
                      </a:outerShdw>
                    </a:effectLst>
                    <a:latin typeface="微软雅黑" panose="020B0503020204020204" charset="-122"/>
                    <a:ea typeface="微软雅黑" panose="020B0503020204020204" charset="-122"/>
                  </a:endParaRPr>
                </a:p>
              </p:txBody>
            </p:sp>
          </p:grpSp>
          <p:sp>
            <p:nvSpPr>
              <p:cNvPr id="97" name="TextBox 96"/>
              <p:cNvSpPr txBox="1"/>
              <p:nvPr/>
            </p:nvSpPr>
            <p:spPr>
              <a:xfrm>
                <a:off x="7281815" y="557367"/>
                <a:ext cx="247564" cy="201382"/>
              </a:xfrm>
              <a:prstGeom prst="rect">
                <a:avLst/>
              </a:prstGeom>
              <a:noFill/>
            </p:spPr>
            <p:txBody>
              <a:bodyPr wrap="none" rtlCol="0">
                <a:spAutoFit/>
              </a:bodyPr>
              <a:lstStyle/>
              <a:p>
                <a:r>
                  <a:rPr lang="en-US" altLang="zh-CN" dirty="0">
                    <a:solidFill>
                      <a:prstClr val="white"/>
                    </a:solidFill>
                    <a:latin typeface="微软雅黑" panose="020B0503020204020204" charset="-122"/>
                  </a:rPr>
                  <a:t>01</a:t>
                </a:r>
                <a:endParaRPr lang="en-US" altLang="zh-CN" dirty="0">
                  <a:solidFill>
                    <a:prstClr val="white"/>
                  </a:solidFill>
                  <a:latin typeface="微软雅黑" panose="020B0503020204020204" charset="-122"/>
                </a:endParaRPr>
              </a:p>
            </p:txBody>
          </p:sp>
        </p:grpSp>
        <p:sp>
          <p:nvSpPr>
            <p:cNvPr id="88" name="TextBox 87"/>
            <p:cNvSpPr txBox="1"/>
            <p:nvPr/>
          </p:nvSpPr>
          <p:spPr>
            <a:xfrm>
              <a:off x="5611772" y="1476863"/>
              <a:ext cx="2200588" cy="692498"/>
            </a:xfrm>
            <a:prstGeom prst="rect">
              <a:avLst/>
            </a:prstGeom>
            <a:noFill/>
          </p:spPr>
          <p:txBody>
            <a:bodyPr wrap="square" lIns="0" tIns="0" rIns="0" bIns="0" rtlCol="0">
              <a:spAutoFit/>
            </a:bodyPr>
            <a:lstStyle/>
            <a:p>
              <a:pPr>
                <a:lnSpc>
                  <a:spcPct val="150000"/>
                </a:lnSpc>
                <a:spcBef>
                  <a:spcPts val="1000"/>
                </a:spcBef>
              </a:pPr>
              <a:r>
                <a:rPr lang="zh-CN" altLang="en-US" sz="1000" kern="0" noProof="1">
                  <a:solidFill>
                    <a:schemeClr val="tx1">
                      <a:lumMod val="50000"/>
                      <a:lumOff val="50000"/>
                    </a:schemeClr>
                  </a:solidFill>
                </a:rPr>
                <a:t>您的内容打在这里，或者通过复制您的文本后，在此框中选择粘贴，并选择只保留文字您的内容打在这里，或者通过复制您的文本后，在此框中选择粘贴，并选择只保留文字。</a:t>
              </a:r>
              <a:endParaRPr lang="zh-CN" altLang="en-US" sz="1000" dirty="0">
                <a:solidFill>
                  <a:srgbClr val="7F7F7F"/>
                </a:solidFill>
                <a:latin typeface="微软雅黑" panose="020B0503020204020204" charset="-122"/>
                <a:cs typeface="宋体" panose="02010600030101010101" pitchFamily="2" charset="-122"/>
              </a:endParaRPr>
            </a:p>
          </p:txBody>
        </p:sp>
      </p:grpSp>
      <p:grpSp>
        <p:nvGrpSpPr>
          <p:cNvPr id="117" name="组合 116"/>
          <p:cNvGrpSpPr/>
          <p:nvPr/>
        </p:nvGrpSpPr>
        <p:grpSpPr>
          <a:xfrm>
            <a:off x="7382907" y="3310506"/>
            <a:ext cx="3992994" cy="968733"/>
            <a:chOff x="5249273" y="2482879"/>
            <a:chExt cx="2995135" cy="726550"/>
          </a:xfrm>
        </p:grpSpPr>
        <p:grpSp>
          <p:nvGrpSpPr>
            <p:cNvPr id="118" name="组合 117"/>
            <p:cNvGrpSpPr/>
            <p:nvPr/>
          </p:nvGrpSpPr>
          <p:grpSpPr>
            <a:xfrm>
              <a:off x="5249273" y="2482879"/>
              <a:ext cx="681185" cy="682563"/>
              <a:chOff x="7146423" y="413387"/>
              <a:chExt cx="495231" cy="496232"/>
            </a:xfrm>
          </p:grpSpPr>
          <p:grpSp>
            <p:nvGrpSpPr>
              <p:cNvPr id="120" name="组合 119"/>
              <p:cNvGrpSpPr/>
              <p:nvPr/>
            </p:nvGrpSpPr>
            <p:grpSpPr>
              <a:xfrm>
                <a:off x="7146423" y="413387"/>
                <a:ext cx="495231" cy="496232"/>
                <a:chOff x="1589596" y="810715"/>
                <a:chExt cx="2340698" cy="2345431"/>
              </a:xfrm>
            </p:grpSpPr>
            <p:grpSp>
              <p:nvGrpSpPr>
                <p:cNvPr id="122" name="组合 79"/>
                <p:cNvGrpSpPr/>
                <p:nvPr/>
              </p:nvGrpSpPr>
              <p:grpSpPr bwMode="auto">
                <a:xfrm>
                  <a:off x="1589596" y="810715"/>
                  <a:ext cx="2340698" cy="2345431"/>
                  <a:chOff x="6379729" y="2488774"/>
                  <a:chExt cx="2513016" cy="2513016"/>
                </a:xfrm>
              </p:grpSpPr>
              <p:sp>
                <p:nvSpPr>
                  <p:cNvPr id="124"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rgbClr val="FFFFFF"/>
                      </a:solidFill>
                      <a:ea typeface="宋体" panose="02010600030101010101" pitchFamily="2" charset="-122"/>
                    </a:endParaRPr>
                  </a:p>
                </p:txBody>
              </p:sp>
              <p:sp>
                <p:nvSpPr>
                  <p:cNvPr id="125" name="任意多边形 83"/>
                  <p:cNvSpPr/>
                  <p:nvPr/>
                </p:nvSpPr>
                <p:spPr>
                  <a:xfrm rot="16377237">
                    <a:off x="6409518" y="2506880"/>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sp>
              <p:nvSpPr>
                <p:cNvPr id="123" name="椭圆 80"/>
                <p:cNvSpPr/>
                <p:nvPr/>
              </p:nvSpPr>
              <p:spPr bwMode="auto">
                <a:xfrm>
                  <a:off x="1932719" y="1141998"/>
                  <a:ext cx="1691507" cy="1694935"/>
                </a:xfrm>
                <a:prstGeom prst="ellipse">
                  <a:avLst/>
                </a:prstGeom>
                <a:solidFill>
                  <a:schemeClr val="accent3"/>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1300" b="1" kern="0" dirty="0">
                    <a:ln w="12700">
                      <a:solidFill>
                        <a:srgbClr val="01AB95">
                          <a:satMod val="155000"/>
                        </a:srgbClr>
                      </a:solidFill>
                      <a:prstDash val="solid"/>
                    </a:ln>
                    <a:solidFill>
                      <a:srgbClr val="F3908C">
                        <a:tint val="85000"/>
                        <a:satMod val="155000"/>
                      </a:srgbClr>
                    </a:solidFill>
                    <a:effectLst>
                      <a:outerShdw blurRad="41275" dist="20320" dir="1800000" algn="tl" rotWithShape="0">
                        <a:srgbClr val="000000">
                          <a:alpha val="40000"/>
                        </a:srgbClr>
                      </a:outerShdw>
                    </a:effectLst>
                    <a:latin typeface="微软雅黑" panose="020B0503020204020204" charset="-122"/>
                    <a:ea typeface="微软雅黑" panose="020B0503020204020204" charset="-122"/>
                  </a:endParaRPr>
                </a:p>
              </p:txBody>
            </p:sp>
          </p:grpSp>
          <p:sp>
            <p:nvSpPr>
              <p:cNvPr id="121" name="TextBox 120"/>
              <p:cNvSpPr txBox="1"/>
              <p:nvPr/>
            </p:nvSpPr>
            <p:spPr>
              <a:xfrm>
                <a:off x="7269265" y="557367"/>
                <a:ext cx="247564" cy="201382"/>
              </a:xfrm>
              <a:prstGeom prst="rect">
                <a:avLst/>
              </a:prstGeom>
              <a:noFill/>
            </p:spPr>
            <p:txBody>
              <a:bodyPr wrap="none" rtlCol="0">
                <a:spAutoFit/>
              </a:bodyPr>
              <a:lstStyle/>
              <a:p>
                <a:r>
                  <a:rPr lang="en-US" altLang="zh-CN" dirty="0">
                    <a:solidFill>
                      <a:prstClr val="white"/>
                    </a:solidFill>
                    <a:latin typeface="微软雅黑" panose="020B0503020204020204" charset="-122"/>
                  </a:rPr>
                  <a:t>02</a:t>
                </a:r>
                <a:endParaRPr lang="en-US" altLang="zh-CN" dirty="0">
                  <a:solidFill>
                    <a:prstClr val="white"/>
                  </a:solidFill>
                  <a:latin typeface="微软雅黑" panose="020B0503020204020204" charset="-122"/>
                </a:endParaRPr>
              </a:p>
            </p:txBody>
          </p:sp>
        </p:grpSp>
        <p:sp>
          <p:nvSpPr>
            <p:cNvPr id="119" name="TextBox 118"/>
            <p:cNvSpPr txBox="1"/>
            <p:nvPr/>
          </p:nvSpPr>
          <p:spPr>
            <a:xfrm>
              <a:off x="6043820" y="2516931"/>
              <a:ext cx="2200588" cy="692498"/>
            </a:xfrm>
            <a:prstGeom prst="rect">
              <a:avLst/>
            </a:prstGeom>
            <a:noFill/>
          </p:spPr>
          <p:txBody>
            <a:bodyPr wrap="square" lIns="0" tIns="0" rIns="0" bIns="0" rtlCol="0">
              <a:spAutoFit/>
            </a:bodyPr>
            <a:lstStyle/>
            <a:p>
              <a:pPr>
                <a:lnSpc>
                  <a:spcPct val="150000"/>
                </a:lnSpc>
                <a:spcBef>
                  <a:spcPts val="1000"/>
                </a:spcBef>
              </a:pPr>
              <a:r>
                <a:rPr lang="zh-CN" altLang="en-US" sz="1000" kern="0" noProof="1">
                  <a:solidFill>
                    <a:schemeClr val="tx1">
                      <a:lumMod val="50000"/>
                      <a:lumOff val="50000"/>
                    </a:schemeClr>
                  </a:solidFill>
                </a:rPr>
                <a:t>您的内容打在这里，或者通过复制您的文本后，在此框中选择粘贴，并选择只保留文字您的内容打在这里，或者通过复制您的文本后，在此框中选择粘贴，并选择只保留文字。</a:t>
              </a:r>
              <a:endParaRPr lang="zh-CN" altLang="en-US" sz="1000" dirty="0">
                <a:solidFill>
                  <a:srgbClr val="7F7F7F"/>
                </a:solidFill>
                <a:latin typeface="微软雅黑" panose="020B0503020204020204" charset="-122"/>
                <a:cs typeface="宋体" panose="02010600030101010101" pitchFamily="2" charset="-122"/>
              </a:endParaRPr>
            </a:p>
          </p:txBody>
        </p:sp>
      </p:grpSp>
      <p:grpSp>
        <p:nvGrpSpPr>
          <p:cNvPr id="126" name="组合 125"/>
          <p:cNvGrpSpPr/>
          <p:nvPr/>
        </p:nvGrpSpPr>
        <p:grpSpPr>
          <a:xfrm>
            <a:off x="6622114" y="4769570"/>
            <a:ext cx="4106667" cy="995421"/>
            <a:chOff x="4678603" y="3577177"/>
            <a:chExt cx="3080401" cy="746566"/>
          </a:xfrm>
        </p:grpSpPr>
        <p:grpSp>
          <p:nvGrpSpPr>
            <p:cNvPr id="127" name="组合 126"/>
            <p:cNvGrpSpPr/>
            <p:nvPr/>
          </p:nvGrpSpPr>
          <p:grpSpPr>
            <a:xfrm>
              <a:off x="4678603" y="3577177"/>
              <a:ext cx="681185" cy="682563"/>
              <a:chOff x="7146423" y="413387"/>
              <a:chExt cx="495231" cy="496232"/>
            </a:xfrm>
          </p:grpSpPr>
          <p:grpSp>
            <p:nvGrpSpPr>
              <p:cNvPr id="129" name="组合 128"/>
              <p:cNvGrpSpPr/>
              <p:nvPr/>
            </p:nvGrpSpPr>
            <p:grpSpPr>
              <a:xfrm>
                <a:off x="7146423" y="413387"/>
                <a:ext cx="495231" cy="496232"/>
                <a:chOff x="1589596" y="810715"/>
                <a:chExt cx="2340698" cy="2345431"/>
              </a:xfrm>
            </p:grpSpPr>
            <p:grpSp>
              <p:nvGrpSpPr>
                <p:cNvPr id="131" name="组合 79"/>
                <p:cNvGrpSpPr/>
                <p:nvPr/>
              </p:nvGrpSpPr>
              <p:grpSpPr bwMode="auto">
                <a:xfrm>
                  <a:off x="1589596" y="810715"/>
                  <a:ext cx="2340698" cy="2345431"/>
                  <a:chOff x="6379729" y="2488774"/>
                  <a:chExt cx="2513016" cy="2513016"/>
                </a:xfrm>
              </p:grpSpPr>
              <p:sp>
                <p:nvSpPr>
                  <p:cNvPr id="133"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rgbClr val="FFFFFF"/>
                      </a:solidFill>
                      <a:ea typeface="宋体" panose="02010600030101010101" pitchFamily="2" charset="-122"/>
                    </a:endParaRPr>
                  </a:p>
                </p:txBody>
              </p:sp>
              <p:sp>
                <p:nvSpPr>
                  <p:cNvPr id="134" name="任意多边形 83"/>
                  <p:cNvSpPr/>
                  <p:nvPr/>
                </p:nvSpPr>
                <p:spPr>
                  <a:xfrm rot="16377237">
                    <a:off x="6409518" y="2506880"/>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sp>
              <p:nvSpPr>
                <p:cNvPr id="132" name="椭圆 80"/>
                <p:cNvSpPr/>
                <p:nvPr/>
              </p:nvSpPr>
              <p:spPr bwMode="auto">
                <a:xfrm>
                  <a:off x="1932719" y="1141998"/>
                  <a:ext cx="1691507" cy="1694935"/>
                </a:xfrm>
                <a:prstGeom prst="ellipse">
                  <a:avLst/>
                </a:prstGeom>
                <a:solidFill>
                  <a:schemeClr val="accent4"/>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1300" b="1" kern="0" dirty="0">
                    <a:ln w="12700">
                      <a:solidFill>
                        <a:srgbClr val="01AB95">
                          <a:satMod val="155000"/>
                        </a:srgbClr>
                      </a:solidFill>
                      <a:prstDash val="solid"/>
                    </a:ln>
                    <a:solidFill>
                      <a:srgbClr val="F3908C">
                        <a:tint val="85000"/>
                        <a:satMod val="155000"/>
                      </a:srgbClr>
                    </a:solidFill>
                    <a:effectLst>
                      <a:outerShdw blurRad="41275" dist="20320" dir="1800000" algn="tl" rotWithShape="0">
                        <a:srgbClr val="000000">
                          <a:alpha val="40000"/>
                        </a:srgbClr>
                      </a:outerShdw>
                    </a:effectLst>
                    <a:latin typeface="微软雅黑" panose="020B0503020204020204" charset="-122"/>
                    <a:ea typeface="微软雅黑" panose="020B0503020204020204" charset="-122"/>
                  </a:endParaRPr>
                </a:p>
              </p:txBody>
            </p:sp>
          </p:grpSp>
          <p:sp>
            <p:nvSpPr>
              <p:cNvPr id="130" name="TextBox 129"/>
              <p:cNvSpPr txBox="1"/>
              <p:nvPr/>
            </p:nvSpPr>
            <p:spPr>
              <a:xfrm>
                <a:off x="7279513" y="557367"/>
                <a:ext cx="247564" cy="201382"/>
              </a:xfrm>
              <a:prstGeom prst="rect">
                <a:avLst/>
              </a:prstGeom>
              <a:noFill/>
            </p:spPr>
            <p:txBody>
              <a:bodyPr wrap="none" rtlCol="0">
                <a:spAutoFit/>
              </a:bodyPr>
              <a:lstStyle/>
              <a:p>
                <a:r>
                  <a:rPr lang="en-US" altLang="zh-CN" dirty="0">
                    <a:solidFill>
                      <a:prstClr val="white"/>
                    </a:solidFill>
                    <a:latin typeface="微软雅黑" panose="020B0503020204020204" charset="-122"/>
                  </a:rPr>
                  <a:t>03</a:t>
                </a:r>
                <a:endParaRPr lang="en-US" altLang="zh-CN" dirty="0">
                  <a:solidFill>
                    <a:prstClr val="white"/>
                  </a:solidFill>
                  <a:latin typeface="微软雅黑" panose="020B0503020204020204" charset="-122"/>
                </a:endParaRPr>
              </a:p>
            </p:txBody>
          </p:sp>
        </p:grpSp>
        <p:sp>
          <p:nvSpPr>
            <p:cNvPr id="128" name="TextBox 127"/>
            <p:cNvSpPr txBox="1"/>
            <p:nvPr/>
          </p:nvSpPr>
          <p:spPr>
            <a:xfrm>
              <a:off x="5558416" y="3631245"/>
              <a:ext cx="2200588" cy="692498"/>
            </a:xfrm>
            <a:prstGeom prst="rect">
              <a:avLst/>
            </a:prstGeom>
            <a:noFill/>
          </p:spPr>
          <p:txBody>
            <a:bodyPr wrap="square" lIns="0" tIns="0" rIns="0" bIns="0" rtlCol="0">
              <a:spAutoFit/>
            </a:bodyPr>
            <a:lstStyle/>
            <a:p>
              <a:pPr>
                <a:lnSpc>
                  <a:spcPct val="150000"/>
                </a:lnSpc>
                <a:spcBef>
                  <a:spcPts val="1000"/>
                </a:spcBef>
              </a:pPr>
              <a:r>
                <a:rPr lang="zh-CN" altLang="en-US" sz="1000" kern="0" noProof="1">
                  <a:solidFill>
                    <a:schemeClr val="tx1">
                      <a:lumMod val="50000"/>
                      <a:lumOff val="50000"/>
                    </a:schemeClr>
                  </a:solidFill>
                </a:rPr>
                <a:t>您的内容打在这里，或者通过复制您的文本后，在此框中选择粘贴，并选择只保留文字您的内容打在这里，或者通过复制您的文本后，在此框中选择粘贴，并选择只保留文字。</a:t>
              </a:r>
              <a:endParaRPr lang="zh-CN" altLang="en-US" sz="1000" dirty="0">
                <a:solidFill>
                  <a:srgbClr val="7F7F7F"/>
                </a:solidFill>
                <a:latin typeface="微软雅黑" panose="020B0503020204020204" charset="-122"/>
                <a:cs typeface="宋体" panose="02010600030101010101" pitchFamily="2" charset="-122"/>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ppt_x"/>
                                          </p:val>
                                        </p:tav>
                                        <p:tav tm="100000">
                                          <p:val>
                                            <p:strVal val="#ppt_x"/>
                                          </p:val>
                                        </p:tav>
                                      </p:tavLst>
                                    </p:anim>
                                    <p:anim calcmode="lin" valueType="num">
                                      <p:cBhvr additive="base">
                                        <p:cTn id="8" dur="500" fill="hold"/>
                                        <p:tgtEl>
                                          <p:spTgt spid="6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wipe(left)">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2"/>
                                        </p:tgtEl>
                                        <p:attrNameLst>
                                          <p:attrName>style.visibility</p:attrName>
                                        </p:attrNameLst>
                                      </p:cBhvr>
                                      <p:to>
                                        <p:strVal val="visible"/>
                                      </p:to>
                                    </p:set>
                                    <p:anim calcmode="lin" valueType="num">
                                      <p:cBhvr>
                                        <p:cTn id="17" dur="500" fill="hold"/>
                                        <p:tgtEl>
                                          <p:spTgt spid="72"/>
                                        </p:tgtEl>
                                        <p:attrNameLst>
                                          <p:attrName>ppt_w</p:attrName>
                                        </p:attrNameLst>
                                      </p:cBhvr>
                                      <p:tavLst>
                                        <p:tav tm="0">
                                          <p:val>
                                            <p:fltVal val="0"/>
                                          </p:val>
                                        </p:tav>
                                        <p:tav tm="100000">
                                          <p:val>
                                            <p:strVal val="#ppt_w"/>
                                          </p:val>
                                        </p:tav>
                                      </p:tavLst>
                                    </p:anim>
                                    <p:anim calcmode="lin" valueType="num">
                                      <p:cBhvr>
                                        <p:cTn id="18" dur="500" fill="hold"/>
                                        <p:tgtEl>
                                          <p:spTgt spid="72"/>
                                        </p:tgtEl>
                                        <p:attrNameLst>
                                          <p:attrName>ppt_h</p:attrName>
                                        </p:attrNameLst>
                                      </p:cBhvr>
                                      <p:tavLst>
                                        <p:tav tm="0">
                                          <p:val>
                                            <p:fltVal val="0"/>
                                          </p:val>
                                        </p:tav>
                                        <p:tav tm="100000">
                                          <p:val>
                                            <p:strVal val="#ppt_h"/>
                                          </p:val>
                                        </p:tav>
                                      </p:tavLst>
                                    </p:anim>
                                    <p:animEffect transition="in" filter="fade">
                                      <p:cBhvr>
                                        <p:cTn id="19" dur="500"/>
                                        <p:tgtEl>
                                          <p:spTgt spid="7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86"/>
                                        </p:tgtEl>
                                        <p:attrNameLst>
                                          <p:attrName>style.visibility</p:attrName>
                                        </p:attrNameLst>
                                      </p:cBhvr>
                                      <p:to>
                                        <p:strVal val="visible"/>
                                      </p:to>
                                    </p:set>
                                    <p:anim calcmode="lin" valueType="num">
                                      <p:cBhvr additive="base">
                                        <p:cTn id="24" dur="500" fill="hold"/>
                                        <p:tgtEl>
                                          <p:spTgt spid="86"/>
                                        </p:tgtEl>
                                        <p:attrNameLst>
                                          <p:attrName>ppt_x</p:attrName>
                                        </p:attrNameLst>
                                      </p:cBhvr>
                                      <p:tavLst>
                                        <p:tav tm="0">
                                          <p:val>
                                            <p:strVal val="1+#ppt_w/2"/>
                                          </p:val>
                                        </p:tav>
                                        <p:tav tm="100000">
                                          <p:val>
                                            <p:strVal val="#ppt_x"/>
                                          </p:val>
                                        </p:tav>
                                      </p:tavLst>
                                    </p:anim>
                                    <p:anim calcmode="lin" valueType="num">
                                      <p:cBhvr additive="base">
                                        <p:cTn id="25" dur="500" fill="hold"/>
                                        <p:tgtEl>
                                          <p:spTgt spid="8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117"/>
                                        </p:tgtEl>
                                        <p:attrNameLst>
                                          <p:attrName>style.visibility</p:attrName>
                                        </p:attrNameLst>
                                      </p:cBhvr>
                                      <p:to>
                                        <p:strVal val="visible"/>
                                      </p:to>
                                    </p:set>
                                    <p:anim calcmode="lin" valueType="num">
                                      <p:cBhvr additive="base">
                                        <p:cTn id="30" dur="500" fill="hold"/>
                                        <p:tgtEl>
                                          <p:spTgt spid="117"/>
                                        </p:tgtEl>
                                        <p:attrNameLst>
                                          <p:attrName>ppt_x</p:attrName>
                                        </p:attrNameLst>
                                      </p:cBhvr>
                                      <p:tavLst>
                                        <p:tav tm="0">
                                          <p:val>
                                            <p:strVal val="1+#ppt_w/2"/>
                                          </p:val>
                                        </p:tav>
                                        <p:tav tm="100000">
                                          <p:val>
                                            <p:strVal val="#ppt_x"/>
                                          </p:val>
                                        </p:tav>
                                      </p:tavLst>
                                    </p:anim>
                                    <p:anim calcmode="lin" valueType="num">
                                      <p:cBhvr additive="base">
                                        <p:cTn id="31" dur="500" fill="hold"/>
                                        <p:tgtEl>
                                          <p:spTgt spid="117"/>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126"/>
                                        </p:tgtEl>
                                        <p:attrNameLst>
                                          <p:attrName>style.visibility</p:attrName>
                                        </p:attrNameLst>
                                      </p:cBhvr>
                                      <p:to>
                                        <p:strVal val="visible"/>
                                      </p:to>
                                    </p:set>
                                    <p:anim calcmode="lin" valueType="num">
                                      <p:cBhvr additive="base">
                                        <p:cTn id="36" dur="500" fill="hold"/>
                                        <p:tgtEl>
                                          <p:spTgt spid="126"/>
                                        </p:tgtEl>
                                        <p:attrNameLst>
                                          <p:attrName>ppt_x</p:attrName>
                                        </p:attrNameLst>
                                      </p:cBhvr>
                                      <p:tavLst>
                                        <p:tav tm="0">
                                          <p:val>
                                            <p:strVal val="1+#ppt_w/2"/>
                                          </p:val>
                                        </p:tav>
                                        <p:tav tm="100000">
                                          <p:val>
                                            <p:strVal val="#ppt_x"/>
                                          </p:val>
                                        </p:tav>
                                      </p:tavLst>
                                    </p:anim>
                                    <p:anim calcmode="lin" valueType="num">
                                      <p:cBhvr additive="base">
                                        <p:cTn id="37" dur="500" fill="hold"/>
                                        <p:tgtEl>
                                          <p:spTgt spid="1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燕尾形 1"/>
          <p:cNvSpPr/>
          <p:nvPr/>
        </p:nvSpPr>
        <p:spPr>
          <a:xfrm>
            <a:off x="1200095" y="3307334"/>
            <a:ext cx="1089189" cy="1183631"/>
          </a:xfrm>
          <a:prstGeom prst="chevron">
            <a:avLst>
              <a:gd name="adj" fmla="val 5442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6" tIns="60949" rIns="121896" bIns="60949" anchor="ctr"/>
          <a:lstStyle/>
          <a:p>
            <a:pPr algn="ctr" defTabSz="1218565">
              <a:defRPr/>
            </a:pPr>
            <a:endParaRPr lang="zh-CN" altLang="en-US" sz="3300">
              <a:solidFill>
                <a:schemeClr val="tx1">
                  <a:lumMod val="50000"/>
                  <a:lumOff val="50000"/>
                </a:schemeClr>
              </a:solidFill>
            </a:endParaRPr>
          </a:p>
        </p:txBody>
      </p:sp>
      <p:sp>
        <p:nvSpPr>
          <p:cNvPr id="3" name="燕尾形 2"/>
          <p:cNvSpPr/>
          <p:nvPr/>
        </p:nvSpPr>
        <p:spPr>
          <a:xfrm>
            <a:off x="2160076" y="3307334"/>
            <a:ext cx="1090814" cy="1183631"/>
          </a:xfrm>
          <a:prstGeom prst="chevron">
            <a:avLst>
              <a:gd name="adj" fmla="val 5442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6" tIns="60949" rIns="121896" bIns="60949" anchor="ctr"/>
          <a:lstStyle/>
          <a:p>
            <a:pPr algn="ctr" defTabSz="1218565">
              <a:defRPr/>
            </a:pPr>
            <a:endParaRPr lang="zh-CN" altLang="en-US" sz="3300">
              <a:solidFill>
                <a:schemeClr val="tx1">
                  <a:lumMod val="50000"/>
                  <a:lumOff val="50000"/>
                </a:schemeClr>
              </a:solidFill>
            </a:endParaRPr>
          </a:p>
        </p:txBody>
      </p:sp>
      <p:sp>
        <p:nvSpPr>
          <p:cNvPr id="4" name="燕尾形 3"/>
          <p:cNvSpPr/>
          <p:nvPr/>
        </p:nvSpPr>
        <p:spPr>
          <a:xfrm>
            <a:off x="3120058" y="3307334"/>
            <a:ext cx="1090814" cy="1183631"/>
          </a:xfrm>
          <a:prstGeom prst="chevron">
            <a:avLst>
              <a:gd name="adj" fmla="val 544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6" tIns="60949" rIns="121896" bIns="60949" anchor="ctr"/>
          <a:lstStyle/>
          <a:p>
            <a:pPr algn="ctr" defTabSz="1218565">
              <a:defRPr/>
            </a:pPr>
            <a:endParaRPr lang="zh-CN" altLang="en-US" sz="3300">
              <a:solidFill>
                <a:schemeClr val="tx1">
                  <a:lumMod val="50000"/>
                  <a:lumOff val="50000"/>
                </a:schemeClr>
              </a:solidFill>
            </a:endParaRPr>
          </a:p>
        </p:txBody>
      </p:sp>
      <p:sp>
        <p:nvSpPr>
          <p:cNvPr id="5" name="燕尾形 4"/>
          <p:cNvSpPr/>
          <p:nvPr/>
        </p:nvSpPr>
        <p:spPr>
          <a:xfrm>
            <a:off x="4045205" y="3307334"/>
            <a:ext cx="1090814" cy="1183631"/>
          </a:xfrm>
          <a:prstGeom prst="chevron">
            <a:avLst>
              <a:gd name="adj" fmla="val 5442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6" tIns="60949" rIns="121896" bIns="60949" anchor="ctr"/>
          <a:lstStyle/>
          <a:p>
            <a:pPr algn="ctr" defTabSz="1218565">
              <a:defRPr/>
            </a:pPr>
            <a:endParaRPr lang="zh-CN" altLang="en-US" sz="3300">
              <a:solidFill>
                <a:schemeClr val="tx1">
                  <a:lumMod val="50000"/>
                  <a:lumOff val="50000"/>
                </a:schemeClr>
              </a:solidFill>
            </a:endParaRPr>
          </a:p>
        </p:txBody>
      </p:sp>
      <p:cxnSp>
        <p:nvCxnSpPr>
          <p:cNvPr id="9" name="直接连接符 8"/>
          <p:cNvCxnSpPr/>
          <p:nvPr/>
        </p:nvCxnSpPr>
        <p:spPr>
          <a:xfrm rot="5400000">
            <a:off x="5087866" y="4024197"/>
            <a:ext cx="56642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3408052" y="2743638"/>
            <a:ext cx="0" cy="550995"/>
          </a:xfrm>
          <a:prstGeom prst="line">
            <a:avLst/>
          </a:prstGeom>
          <a:ln w="12700">
            <a:solidFill>
              <a:schemeClr val="bg1">
                <a:lumMod val="65000"/>
              </a:schemeClr>
            </a:solidFill>
            <a:headEnd type="stealth"/>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488088" y="2084852"/>
            <a:ext cx="0" cy="1214015"/>
          </a:xfrm>
          <a:prstGeom prst="line">
            <a:avLst/>
          </a:prstGeom>
          <a:ln w="12700">
            <a:solidFill>
              <a:schemeClr val="bg1">
                <a:lumMod val="65000"/>
              </a:schemeClr>
            </a:solidFill>
            <a:headEnd type="stealth"/>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4368034" y="4471832"/>
            <a:ext cx="38752" cy="1261424"/>
          </a:xfrm>
          <a:prstGeom prst="line">
            <a:avLst/>
          </a:prstGeom>
          <a:ln w="12700">
            <a:solidFill>
              <a:schemeClr val="bg1">
                <a:lumMod val="65000"/>
              </a:schemeClr>
            </a:solidFill>
            <a:headEnd type="stealth"/>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2352072" y="4471831"/>
            <a:ext cx="0" cy="493341"/>
          </a:xfrm>
          <a:prstGeom prst="line">
            <a:avLst/>
          </a:prstGeom>
          <a:ln w="12700">
            <a:solidFill>
              <a:schemeClr val="bg1">
                <a:lumMod val="65000"/>
              </a:schemeClr>
            </a:solidFill>
            <a:headEnd type="stealth"/>
          </a:ln>
        </p:spPr>
        <p:style>
          <a:lnRef idx="1">
            <a:schemeClr val="accent1"/>
          </a:lnRef>
          <a:fillRef idx="0">
            <a:schemeClr val="accent1"/>
          </a:fillRef>
          <a:effectRef idx="0">
            <a:schemeClr val="accent1"/>
          </a:effectRef>
          <a:fontRef idx="minor">
            <a:schemeClr val="tx1"/>
          </a:fontRef>
        </p:style>
      </p:cxnSp>
      <p:sp>
        <p:nvSpPr>
          <p:cNvPr id="29" name="五边形 28"/>
          <p:cNvSpPr/>
          <p:nvPr/>
        </p:nvSpPr>
        <p:spPr>
          <a:xfrm>
            <a:off x="-47882" y="3297445"/>
            <a:ext cx="7871849" cy="1190309"/>
          </a:xfrm>
          <a:prstGeom prst="homePlate">
            <a:avLst>
              <a:gd name="adj" fmla="val 47961"/>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lIns="121896" tIns="60949" rIns="121896" bIns="60949" anchor="ctr"/>
          <a:lstStyle/>
          <a:p>
            <a:pPr algn="ctr" defTabSz="1218565">
              <a:defRPr/>
            </a:pPr>
            <a:endParaRPr lang="zh-CN" altLang="en-US" sz="3300">
              <a:solidFill>
                <a:schemeClr val="tx1">
                  <a:lumMod val="50000"/>
                  <a:lumOff val="50000"/>
                </a:schemeClr>
              </a:solidFill>
            </a:endParaRPr>
          </a:p>
        </p:txBody>
      </p:sp>
      <p:sp>
        <p:nvSpPr>
          <p:cNvPr id="31" name="TextBox 30"/>
          <p:cNvSpPr txBox="1"/>
          <p:nvPr/>
        </p:nvSpPr>
        <p:spPr>
          <a:xfrm>
            <a:off x="8303959" y="1796818"/>
            <a:ext cx="2879945" cy="2893100"/>
          </a:xfrm>
          <a:prstGeom prst="rect">
            <a:avLst/>
          </a:prstGeom>
          <a:noFill/>
        </p:spPr>
        <p:txBody>
          <a:bodyPr wrap="square" lIns="121908" tIns="60954" rIns="121908" bIns="60954" rtlCol="0">
            <a:spAutoFit/>
          </a:bodyPr>
          <a:lstStyle/>
          <a:p>
            <a:pPr>
              <a:lnSpc>
                <a:spcPct val="150000"/>
              </a:lnSpc>
            </a:pPr>
            <a:r>
              <a:rPr lang="zh-CN" altLang="en-US" sz="1300" dirty="0">
                <a:solidFill>
                  <a:schemeClr val="tx1">
                    <a:lumMod val="50000"/>
                    <a:lumOff val="50000"/>
                  </a:schemeClr>
                </a:solidFill>
                <a:latin typeface="微软雅黑" panose="020B0503020204020204" charset="-122"/>
                <a:ea typeface="微软雅黑" panose="020B0503020204020204" charset="-122"/>
                <a:sym typeface="Calibri" panose="020F0502020204030204" pitchFamily="34" charset="0"/>
              </a:rPr>
              <a:t>      点击输入简要文字内容，文字内容需概括精炼，不用多余的文字修饰，言简意赅的说明该项内容。点击输入简要文字内容，文字内容需概括精炼，不用多余的文字修饰，言简意赅的说明该项内容。</a:t>
            </a:r>
            <a:endParaRPr lang="en-US" altLang="zh-CN" sz="1300" dirty="0">
              <a:solidFill>
                <a:schemeClr val="tx1">
                  <a:lumMod val="50000"/>
                  <a:lumOff val="50000"/>
                </a:schemeClr>
              </a:solidFill>
              <a:latin typeface="微软雅黑" panose="020B0503020204020204" charset="-122"/>
              <a:ea typeface="微软雅黑" panose="020B0503020204020204" charset="-122"/>
              <a:sym typeface="Calibri" panose="020F0502020204030204" pitchFamily="34" charset="0"/>
            </a:endParaRPr>
          </a:p>
          <a:p>
            <a:pPr>
              <a:lnSpc>
                <a:spcPct val="150000"/>
              </a:lnSpc>
            </a:pPr>
            <a:r>
              <a:rPr lang="zh-CN" altLang="en-US" sz="1300" dirty="0">
                <a:solidFill>
                  <a:schemeClr val="tx1">
                    <a:lumMod val="50000"/>
                    <a:lumOff val="50000"/>
                  </a:schemeClr>
                </a:solidFill>
                <a:latin typeface="微软雅黑" panose="020B0503020204020204" charset="-122"/>
                <a:ea typeface="微软雅黑" panose="020B0503020204020204" charset="-122"/>
                <a:sym typeface="Calibri" panose="020F0502020204030204" pitchFamily="34" charset="0"/>
              </a:rPr>
              <a:t>       点击输入简要文字内容，文字内容需概括精炼，不用多余的文字修饰，言简意赅的说明该项内容。</a:t>
            </a:r>
            <a:endParaRPr lang="en-US" altLang="zh-CN" sz="1300" dirty="0">
              <a:solidFill>
                <a:schemeClr val="tx1">
                  <a:lumMod val="50000"/>
                  <a:lumOff val="50000"/>
                </a:schemeClr>
              </a:solidFill>
              <a:latin typeface="微软雅黑" panose="020B0503020204020204" charset="-122"/>
              <a:ea typeface="微软雅黑" panose="020B0503020204020204" charset="-122"/>
              <a:sym typeface="Calibri" panose="020F0502020204030204" pitchFamily="34" charset="0"/>
            </a:endParaRPr>
          </a:p>
        </p:txBody>
      </p:sp>
      <p:grpSp>
        <p:nvGrpSpPr>
          <p:cNvPr id="32" name="组合 31"/>
          <p:cNvGrpSpPr/>
          <p:nvPr/>
        </p:nvGrpSpPr>
        <p:grpSpPr>
          <a:xfrm>
            <a:off x="1200095" y="1492603"/>
            <a:ext cx="3103451" cy="592249"/>
            <a:chOff x="814328" y="3219334"/>
            <a:chExt cx="2266827" cy="432536"/>
          </a:xfrm>
        </p:grpSpPr>
        <p:grpSp>
          <p:nvGrpSpPr>
            <p:cNvPr id="33" name="组合 32"/>
            <p:cNvGrpSpPr/>
            <p:nvPr/>
          </p:nvGrpSpPr>
          <p:grpSpPr>
            <a:xfrm>
              <a:off x="814328" y="3219334"/>
              <a:ext cx="2266827" cy="432536"/>
              <a:chOff x="2173927" y="3285519"/>
              <a:chExt cx="2876394" cy="548848"/>
            </a:xfrm>
          </p:grpSpPr>
          <p:grpSp>
            <p:nvGrpSpPr>
              <p:cNvPr id="35" name="组合 34"/>
              <p:cNvGrpSpPr/>
              <p:nvPr/>
            </p:nvGrpSpPr>
            <p:grpSpPr>
              <a:xfrm>
                <a:off x="2173927" y="3285519"/>
                <a:ext cx="2876394" cy="548848"/>
                <a:chOff x="4304043" y="1286668"/>
                <a:chExt cx="6414044" cy="2757793"/>
              </a:xfrm>
              <a:effectLst>
                <a:outerShdw blurRad="381000" dist="254000" dir="8100000" algn="tr" rotWithShape="0">
                  <a:prstClr val="black">
                    <a:alpha val="40000"/>
                  </a:prstClr>
                </a:outerShdw>
              </a:effectLst>
            </p:grpSpPr>
            <p:sp>
              <p:nvSpPr>
                <p:cNvPr id="37" name="圆角矩形 36"/>
                <p:cNvSpPr/>
                <p:nvPr/>
              </p:nvSpPr>
              <p:spPr>
                <a:xfrm>
                  <a:off x="4304043" y="1286668"/>
                  <a:ext cx="64140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38" name="圆角矩形 37"/>
                <p:cNvSpPr/>
                <p:nvPr/>
              </p:nvSpPr>
              <p:spPr>
                <a:xfrm>
                  <a:off x="4351923" y="1373339"/>
                  <a:ext cx="6323887" cy="258445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36" name="椭圆 35"/>
              <p:cNvSpPr/>
              <p:nvPr/>
            </p:nvSpPr>
            <p:spPr>
              <a:xfrm>
                <a:off x="2270357" y="3351544"/>
                <a:ext cx="394740" cy="394741"/>
              </a:xfrm>
              <a:prstGeom prst="ellipse">
                <a:avLst/>
              </a:prstGeom>
              <a:solidFill>
                <a:schemeClr val="tx2"/>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rPr>
                  <a:t>1</a:t>
                </a:r>
                <a:endParaRPr lang="zh-CN" altLang="en-US" dirty="0">
                  <a:solidFill>
                    <a:schemeClr val="bg1"/>
                  </a:solidFill>
                </a:endParaRPr>
              </a:p>
            </p:txBody>
          </p:sp>
        </p:grpSp>
        <p:sp>
          <p:nvSpPr>
            <p:cNvPr id="34" name="TextBox 33"/>
            <p:cNvSpPr txBox="1"/>
            <p:nvPr/>
          </p:nvSpPr>
          <p:spPr>
            <a:xfrm>
              <a:off x="1139540" y="3319207"/>
              <a:ext cx="1926672" cy="202300"/>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charset="-122"/>
                  <a:ea typeface="微软雅黑" panose="020B0503020204020204" charset="-122"/>
                </a:defRPr>
              </a:lvl1pPr>
            </a:lstStyle>
            <a:p>
              <a:r>
                <a:rPr lang="zh-CN" altLang="en-US" sz="1800" dirty="0">
                  <a:solidFill>
                    <a:schemeClr val="tx1">
                      <a:lumMod val="50000"/>
                      <a:lumOff val="50000"/>
                    </a:schemeClr>
                  </a:solidFill>
                </a:rPr>
                <a:t>添加文字内容</a:t>
              </a:r>
              <a:endParaRPr lang="zh-CN" altLang="en-US" sz="1800" dirty="0">
                <a:solidFill>
                  <a:schemeClr val="tx1">
                    <a:lumMod val="50000"/>
                    <a:lumOff val="50000"/>
                  </a:schemeClr>
                </a:solidFill>
              </a:endParaRPr>
            </a:p>
          </p:txBody>
        </p:sp>
      </p:grpSp>
      <p:grpSp>
        <p:nvGrpSpPr>
          <p:cNvPr id="41" name="组合 40"/>
          <p:cNvGrpSpPr/>
          <p:nvPr/>
        </p:nvGrpSpPr>
        <p:grpSpPr>
          <a:xfrm>
            <a:off x="2064079" y="4965173"/>
            <a:ext cx="3103451" cy="592249"/>
            <a:chOff x="814325" y="3219334"/>
            <a:chExt cx="2266826" cy="432536"/>
          </a:xfrm>
        </p:grpSpPr>
        <p:grpSp>
          <p:nvGrpSpPr>
            <p:cNvPr id="42" name="组合 41"/>
            <p:cNvGrpSpPr/>
            <p:nvPr/>
          </p:nvGrpSpPr>
          <p:grpSpPr>
            <a:xfrm>
              <a:off x="814325" y="3219334"/>
              <a:ext cx="2266826" cy="432536"/>
              <a:chOff x="2173923" y="3285519"/>
              <a:chExt cx="2876392" cy="548848"/>
            </a:xfrm>
          </p:grpSpPr>
          <p:grpSp>
            <p:nvGrpSpPr>
              <p:cNvPr id="44" name="组合 43"/>
              <p:cNvGrpSpPr/>
              <p:nvPr/>
            </p:nvGrpSpPr>
            <p:grpSpPr>
              <a:xfrm>
                <a:off x="2173923" y="3285519"/>
                <a:ext cx="2876392" cy="548848"/>
                <a:chOff x="4304035" y="1286668"/>
                <a:chExt cx="6414035" cy="2757793"/>
              </a:xfrm>
              <a:effectLst>
                <a:outerShdw blurRad="381000" dist="254000" dir="8100000" algn="tr" rotWithShape="0">
                  <a:prstClr val="black">
                    <a:alpha val="40000"/>
                  </a:prstClr>
                </a:outerShdw>
              </a:effectLst>
            </p:grpSpPr>
            <p:sp>
              <p:nvSpPr>
                <p:cNvPr id="46" name="圆角矩形 45"/>
                <p:cNvSpPr/>
                <p:nvPr/>
              </p:nvSpPr>
              <p:spPr>
                <a:xfrm>
                  <a:off x="4304035" y="1286668"/>
                  <a:ext cx="6414035"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47" name="圆角矩形 46"/>
                <p:cNvSpPr/>
                <p:nvPr/>
              </p:nvSpPr>
              <p:spPr>
                <a:xfrm>
                  <a:off x="4351922" y="1373339"/>
                  <a:ext cx="6323878" cy="258445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45" name="椭圆 44"/>
              <p:cNvSpPr/>
              <p:nvPr/>
            </p:nvSpPr>
            <p:spPr>
              <a:xfrm>
                <a:off x="2288027" y="3372244"/>
                <a:ext cx="392760" cy="392761"/>
              </a:xfrm>
              <a:prstGeom prst="ellipse">
                <a:avLst/>
              </a:prstGeom>
              <a:solidFill>
                <a:schemeClr val="accent2"/>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rPr>
                  <a:t>2</a:t>
                </a:r>
                <a:endParaRPr lang="zh-CN" altLang="en-US" dirty="0">
                  <a:solidFill>
                    <a:schemeClr val="bg1"/>
                  </a:solidFill>
                </a:endParaRPr>
              </a:p>
            </p:txBody>
          </p:sp>
        </p:grpSp>
        <p:sp>
          <p:nvSpPr>
            <p:cNvPr id="43" name="TextBox 42"/>
            <p:cNvSpPr txBox="1"/>
            <p:nvPr/>
          </p:nvSpPr>
          <p:spPr>
            <a:xfrm>
              <a:off x="1249617" y="3331792"/>
              <a:ext cx="1808518" cy="202300"/>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charset="-122"/>
                  <a:ea typeface="微软雅黑" panose="020B0503020204020204" charset="-122"/>
                </a:defRPr>
              </a:lvl1pPr>
            </a:lstStyle>
            <a:p>
              <a:r>
                <a:rPr lang="zh-CN" altLang="en-US" sz="1800" dirty="0">
                  <a:solidFill>
                    <a:schemeClr val="tx1">
                      <a:lumMod val="50000"/>
                      <a:lumOff val="50000"/>
                    </a:schemeClr>
                  </a:solidFill>
                </a:rPr>
                <a:t>添加文字内容</a:t>
              </a:r>
              <a:endParaRPr lang="zh-CN" altLang="en-US" sz="1800" dirty="0">
                <a:solidFill>
                  <a:schemeClr val="tx1">
                    <a:lumMod val="50000"/>
                    <a:lumOff val="50000"/>
                  </a:schemeClr>
                </a:solidFill>
              </a:endParaRPr>
            </a:p>
          </p:txBody>
        </p:sp>
      </p:grpSp>
      <p:grpSp>
        <p:nvGrpSpPr>
          <p:cNvPr id="48" name="组合 47"/>
          <p:cNvGrpSpPr/>
          <p:nvPr/>
        </p:nvGrpSpPr>
        <p:grpSpPr>
          <a:xfrm>
            <a:off x="3060722" y="2164678"/>
            <a:ext cx="3103451" cy="592249"/>
            <a:chOff x="814328" y="3219334"/>
            <a:chExt cx="2266829" cy="432536"/>
          </a:xfrm>
        </p:grpSpPr>
        <p:grpSp>
          <p:nvGrpSpPr>
            <p:cNvPr id="49" name="组合 48"/>
            <p:cNvGrpSpPr/>
            <p:nvPr/>
          </p:nvGrpSpPr>
          <p:grpSpPr>
            <a:xfrm>
              <a:off x="814328" y="3219334"/>
              <a:ext cx="2266829" cy="432536"/>
              <a:chOff x="2173927" y="3285519"/>
              <a:chExt cx="2876396" cy="548848"/>
            </a:xfrm>
          </p:grpSpPr>
          <p:grpSp>
            <p:nvGrpSpPr>
              <p:cNvPr id="51" name="组合 50"/>
              <p:cNvGrpSpPr/>
              <p:nvPr/>
            </p:nvGrpSpPr>
            <p:grpSpPr>
              <a:xfrm>
                <a:off x="2173927" y="3285519"/>
                <a:ext cx="2876396" cy="548848"/>
                <a:chOff x="4304043" y="1286668"/>
                <a:chExt cx="6414045" cy="2757793"/>
              </a:xfrm>
              <a:effectLst>
                <a:outerShdw blurRad="381000" dist="254000" dir="8100000" algn="tr" rotWithShape="0">
                  <a:prstClr val="black">
                    <a:alpha val="40000"/>
                  </a:prstClr>
                </a:outerShdw>
              </a:effectLst>
            </p:grpSpPr>
            <p:sp>
              <p:nvSpPr>
                <p:cNvPr id="53" name="圆角矩形 52"/>
                <p:cNvSpPr/>
                <p:nvPr/>
              </p:nvSpPr>
              <p:spPr>
                <a:xfrm>
                  <a:off x="4304043" y="1286668"/>
                  <a:ext cx="6414045"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54" name="圆角矩形 53"/>
                <p:cNvSpPr/>
                <p:nvPr/>
              </p:nvSpPr>
              <p:spPr>
                <a:xfrm>
                  <a:off x="4351923" y="1373339"/>
                  <a:ext cx="6323888" cy="258445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52" name="椭圆 51"/>
              <p:cNvSpPr/>
              <p:nvPr/>
            </p:nvSpPr>
            <p:spPr>
              <a:xfrm>
                <a:off x="2307129" y="3376773"/>
                <a:ext cx="392761" cy="392761"/>
              </a:xfrm>
              <a:prstGeom prst="ellipse">
                <a:avLst/>
              </a:prstGeom>
              <a:solidFill>
                <a:schemeClr val="accent1"/>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rPr>
                  <a:t>3</a:t>
                </a:r>
                <a:endParaRPr lang="zh-CN" altLang="en-US" dirty="0">
                  <a:solidFill>
                    <a:schemeClr val="bg1"/>
                  </a:solidFill>
                </a:endParaRPr>
              </a:p>
            </p:txBody>
          </p:sp>
        </p:grpSp>
        <p:sp>
          <p:nvSpPr>
            <p:cNvPr id="50" name="TextBox 49"/>
            <p:cNvSpPr txBox="1"/>
            <p:nvPr/>
          </p:nvSpPr>
          <p:spPr>
            <a:xfrm>
              <a:off x="1183671" y="3331792"/>
              <a:ext cx="1847692" cy="202300"/>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charset="-122"/>
                  <a:ea typeface="微软雅黑" panose="020B0503020204020204" charset="-122"/>
                </a:defRPr>
              </a:lvl1pPr>
            </a:lstStyle>
            <a:p>
              <a:r>
                <a:rPr lang="zh-CN" altLang="en-US" sz="1800" dirty="0">
                  <a:solidFill>
                    <a:schemeClr val="tx1">
                      <a:lumMod val="50000"/>
                      <a:lumOff val="50000"/>
                    </a:schemeClr>
                  </a:solidFill>
                </a:rPr>
                <a:t>添加文字内容</a:t>
              </a:r>
              <a:endParaRPr lang="zh-CN" altLang="en-US" sz="1800" dirty="0">
                <a:solidFill>
                  <a:schemeClr val="tx1">
                    <a:lumMod val="50000"/>
                    <a:lumOff val="50000"/>
                  </a:schemeClr>
                </a:solidFill>
              </a:endParaRPr>
            </a:p>
          </p:txBody>
        </p:sp>
      </p:grpSp>
      <p:grpSp>
        <p:nvGrpSpPr>
          <p:cNvPr id="56" name="组合 55"/>
          <p:cNvGrpSpPr/>
          <p:nvPr/>
        </p:nvGrpSpPr>
        <p:grpSpPr>
          <a:xfrm>
            <a:off x="4080040" y="5733258"/>
            <a:ext cx="3103451" cy="592249"/>
            <a:chOff x="814328" y="3219334"/>
            <a:chExt cx="2266828" cy="432536"/>
          </a:xfrm>
        </p:grpSpPr>
        <p:grpSp>
          <p:nvGrpSpPr>
            <p:cNvPr id="57" name="组合 56"/>
            <p:cNvGrpSpPr/>
            <p:nvPr/>
          </p:nvGrpSpPr>
          <p:grpSpPr>
            <a:xfrm>
              <a:off x="814328" y="3219334"/>
              <a:ext cx="2266828" cy="432536"/>
              <a:chOff x="2173927" y="3285519"/>
              <a:chExt cx="2876395" cy="548848"/>
            </a:xfrm>
          </p:grpSpPr>
          <p:grpSp>
            <p:nvGrpSpPr>
              <p:cNvPr id="59" name="组合 58"/>
              <p:cNvGrpSpPr/>
              <p:nvPr/>
            </p:nvGrpSpPr>
            <p:grpSpPr>
              <a:xfrm>
                <a:off x="2173927" y="3285519"/>
                <a:ext cx="2876395" cy="548848"/>
                <a:chOff x="4304043" y="1286668"/>
                <a:chExt cx="6414045" cy="2757793"/>
              </a:xfrm>
              <a:effectLst>
                <a:outerShdw blurRad="381000" dist="254000" dir="8100000" algn="tr" rotWithShape="0">
                  <a:prstClr val="black">
                    <a:alpha val="40000"/>
                  </a:prstClr>
                </a:outerShdw>
              </a:effectLst>
            </p:grpSpPr>
            <p:sp>
              <p:nvSpPr>
                <p:cNvPr id="61" name="圆角矩形 60"/>
                <p:cNvSpPr/>
                <p:nvPr/>
              </p:nvSpPr>
              <p:spPr>
                <a:xfrm>
                  <a:off x="4304043" y="1286668"/>
                  <a:ext cx="6414045"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62" name="圆角矩形 61"/>
                <p:cNvSpPr/>
                <p:nvPr/>
              </p:nvSpPr>
              <p:spPr>
                <a:xfrm>
                  <a:off x="4351923" y="1373339"/>
                  <a:ext cx="6323888" cy="258445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60" name="椭圆 59"/>
              <p:cNvSpPr/>
              <p:nvPr/>
            </p:nvSpPr>
            <p:spPr>
              <a:xfrm>
                <a:off x="2280388" y="3389371"/>
                <a:ext cx="392761" cy="392761"/>
              </a:xfrm>
              <a:prstGeom prst="ellipse">
                <a:avLst/>
              </a:prstGeom>
              <a:solidFill>
                <a:schemeClr val="accent3"/>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rPr>
                  <a:t>4</a:t>
                </a:r>
                <a:endParaRPr lang="zh-CN" altLang="en-US" dirty="0">
                  <a:solidFill>
                    <a:schemeClr val="bg1"/>
                  </a:solidFill>
                </a:endParaRPr>
              </a:p>
            </p:txBody>
          </p:sp>
        </p:grpSp>
        <p:sp>
          <p:nvSpPr>
            <p:cNvPr id="58" name="TextBox 57"/>
            <p:cNvSpPr txBox="1"/>
            <p:nvPr/>
          </p:nvSpPr>
          <p:spPr>
            <a:xfrm>
              <a:off x="1085352" y="3345963"/>
              <a:ext cx="1926671" cy="202300"/>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charset="-122"/>
                  <a:ea typeface="微软雅黑" panose="020B0503020204020204" charset="-122"/>
                </a:defRPr>
              </a:lvl1pPr>
            </a:lstStyle>
            <a:p>
              <a:r>
                <a:rPr lang="zh-CN" altLang="en-US" sz="1800" dirty="0">
                  <a:solidFill>
                    <a:schemeClr val="tx1">
                      <a:lumMod val="50000"/>
                      <a:lumOff val="50000"/>
                    </a:schemeClr>
                  </a:solidFill>
                </a:rPr>
                <a:t>添加文字内容</a:t>
              </a:r>
              <a:endParaRPr lang="zh-CN" altLang="en-US" sz="1800" dirty="0">
                <a:solidFill>
                  <a:schemeClr val="tx1">
                    <a:lumMod val="50000"/>
                    <a:lumOff val="50000"/>
                  </a:schemeClr>
                </a:solidFill>
              </a:endParaRPr>
            </a:p>
          </p:txBody>
        </p:sp>
      </p:grpSp>
      <p:grpSp>
        <p:nvGrpSpPr>
          <p:cNvPr id="6" name="组合 5"/>
          <p:cNvGrpSpPr>
            <a:grpSpLocks noChangeAspect="1"/>
          </p:cNvGrpSpPr>
          <p:nvPr/>
        </p:nvGrpSpPr>
        <p:grpSpPr>
          <a:xfrm>
            <a:off x="5040022" y="2743638"/>
            <a:ext cx="2264906" cy="2161076"/>
            <a:chOff x="3197225" y="3458369"/>
            <a:chExt cx="533400" cy="487363"/>
          </a:xfrm>
          <a:solidFill>
            <a:schemeClr val="tx2"/>
          </a:solidFill>
        </p:grpSpPr>
        <p:sp>
          <p:nvSpPr>
            <p:cNvPr id="7" name="Oval 312"/>
            <p:cNvSpPr>
              <a:spLocks noChangeArrowheads="1"/>
            </p:cNvSpPr>
            <p:nvPr/>
          </p:nvSpPr>
          <p:spPr bwMode="auto">
            <a:xfrm>
              <a:off x="3568700" y="3458369"/>
              <a:ext cx="93663" cy="889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a:defRPr/>
              </a:pPr>
              <a:endParaRPr lang="zh-CN" altLang="en-US" sz="3300">
                <a:solidFill>
                  <a:schemeClr val="tx1">
                    <a:lumMod val="50000"/>
                    <a:lumOff val="50000"/>
                  </a:schemeClr>
                </a:solidFill>
              </a:endParaRPr>
            </a:p>
          </p:txBody>
        </p:sp>
        <p:sp>
          <p:nvSpPr>
            <p:cNvPr id="8" name="Freeform 313"/>
            <p:cNvSpPr/>
            <p:nvPr/>
          </p:nvSpPr>
          <p:spPr bwMode="auto">
            <a:xfrm>
              <a:off x="3197225" y="3513932"/>
              <a:ext cx="533400" cy="431800"/>
            </a:xfrm>
            <a:custGeom>
              <a:avLst/>
              <a:gdLst>
                <a:gd name="T0" fmla="*/ 7 w 142"/>
                <a:gd name="T1" fmla="*/ 60 h 115"/>
                <a:gd name="T2" fmla="*/ 9 w 142"/>
                <a:gd name="T3" fmla="*/ 60 h 115"/>
                <a:gd name="T4" fmla="*/ 36 w 142"/>
                <a:gd name="T5" fmla="*/ 60 h 115"/>
                <a:gd name="T6" fmla="*/ 77 w 142"/>
                <a:gd name="T7" fmla="*/ 12 h 115"/>
                <a:gd name="T8" fmla="*/ 67 w 142"/>
                <a:gd name="T9" fmla="*/ 12 h 115"/>
                <a:gd name="T10" fmla="*/ 48 w 142"/>
                <a:gd name="T11" fmla="*/ 34 h 115"/>
                <a:gd name="T12" fmla="*/ 43 w 142"/>
                <a:gd name="T13" fmla="*/ 36 h 115"/>
                <a:gd name="T14" fmla="*/ 37 w 142"/>
                <a:gd name="T15" fmla="*/ 30 h 115"/>
                <a:gd name="T16" fmla="*/ 39 w 142"/>
                <a:gd name="T17" fmla="*/ 25 h 115"/>
                <a:gd name="T18" fmla="*/ 59 w 142"/>
                <a:gd name="T19" fmla="*/ 2 h 115"/>
                <a:gd name="T20" fmla="*/ 64 w 142"/>
                <a:gd name="T21" fmla="*/ 0 h 115"/>
                <a:gd name="T22" fmla="*/ 93 w 142"/>
                <a:gd name="T23" fmla="*/ 0 h 115"/>
                <a:gd name="T24" fmla="*/ 114 w 142"/>
                <a:gd name="T25" fmla="*/ 15 h 115"/>
                <a:gd name="T26" fmla="*/ 114 w 142"/>
                <a:gd name="T27" fmla="*/ 32 h 115"/>
                <a:gd name="T28" fmla="*/ 135 w 142"/>
                <a:gd name="T29" fmla="*/ 32 h 115"/>
                <a:gd name="T30" fmla="*/ 139 w 142"/>
                <a:gd name="T31" fmla="*/ 34 h 115"/>
                <a:gd name="T32" fmla="*/ 139 w 142"/>
                <a:gd name="T33" fmla="*/ 43 h 115"/>
                <a:gd name="T34" fmla="*/ 135 w 142"/>
                <a:gd name="T35" fmla="*/ 45 h 115"/>
                <a:gd name="T36" fmla="*/ 109 w 142"/>
                <a:gd name="T37" fmla="*/ 45 h 115"/>
                <a:gd name="T38" fmla="*/ 101 w 142"/>
                <a:gd name="T39" fmla="*/ 38 h 115"/>
                <a:gd name="T40" fmla="*/ 101 w 142"/>
                <a:gd name="T41" fmla="*/ 27 h 115"/>
                <a:gd name="T42" fmla="*/ 86 w 142"/>
                <a:gd name="T43" fmla="*/ 45 h 115"/>
                <a:gd name="T44" fmla="*/ 100 w 142"/>
                <a:gd name="T45" fmla="*/ 59 h 115"/>
                <a:gd name="T46" fmla="*/ 101 w 142"/>
                <a:gd name="T47" fmla="*/ 69 h 115"/>
                <a:gd name="T48" fmla="*/ 92 w 142"/>
                <a:gd name="T49" fmla="*/ 109 h 115"/>
                <a:gd name="T50" fmla="*/ 85 w 142"/>
                <a:gd name="T51" fmla="*/ 115 h 115"/>
                <a:gd name="T52" fmla="*/ 77 w 142"/>
                <a:gd name="T53" fmla="*/ 108 h 115"/>
                <a:gd name="T54" fmla="*/ 77 w 142"/>
                <a:gd name="T55" fmla="*/ 106 h 115"/>
                <a:gd name="T56" fmla="*/ 85 w 142"/>
                <a:gd name="T57" fmla="*/ 72 h 115"/>
                <a:gd name="T58" fmla="*/ 66 w 142"/>
                <a:gd name="T59" fmla="*/ 54 h 115"/>
                <a:gd name="T60" fmla="*/ 50 w 142"/>
                <a:gd name="T61" fmla="*/ 72 h 115"/>
                <a:gd name="T62" fmla="*/ 41 w 142"/>
                <a:gd name="T63" fmla="*/ 75 h 115"/>
                <a:gd name="T64" fmla="*/ 8 w 142"/>
                <a:gd name="T65" fmla="*/ 75 h 115"/>
                <a:gd name="T66" fmla="*/ 1 w 142"/>
                <a:gd name="T67" fmla="*/ 69 h 115"/>
                <a:gd name="T68" fmla="*/ 7 w 142"/>
                <a:gd name="T69" fmla="*/ 6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 h="115">
                  <a:moveTo>
                    <a:pt x="7" y="60"/>
                  </a:moveTo>
                  <a:cubicBezTo>
                    <a:pt x="7" y="60"/>
                    <a:pt x="8" y="60"/>
                    <a:pt x="9" y="60"/>
                  </a:cubicBezTo>
                  <a:cubicBezTo>
                    <a:pt x="36" y="60"/>
                    <a:pt x="36" y="60"/>
                    <a:pt x="36" y="60"/>
                  </a:cubicBezTo>
                  <a:cubicBezTo>
                    <a:pt x="77" y="12"/>
                    <a:pt x="77" y="12"/>
                    <a:pt x="77" y="12"/>
                  </a:cubicBezTo>
                  <a:cubicBezTo>
                    <a:pt x="67" y="12"/>
                    <a:pt x="67" y="12"/>
                    <a:pt x="67" y="12"/>
                  </a:cubicBezTo>
                  <a:cubicBezTo>
                    <a:pt x="48" y="34"/>
                    <a:pt x="48" y="34"/>
                    <a:pt x="48" y="34"/>
                  </a:cubicBezTo>
                  <a:cubicBezTo>
                    <a:pt x="47" y="35"/>
                    <a:pt x="45" y="36"/>
                    <a:pt x="43" y="36"/>
                  </a:cubicBezTo>
                  <a:cubicBezTo>
                    <a:pt x="40" y="36"/>
                    <a:pt x="37" y="33"/>
                    <a:pt x="37" y="30"/>
                  </a:cubicBezTo>
                  <a:cubicBezTo>
                    <a:pt x="37" y="28"/>
                    <a:pt x="38" y="26"/>
                    <a:pt x="39" y="25"/>
                  </a:cubicBezTo>
                  <a:cubicBezTo>
                    <a:pt x="59" y="2"/>
                    <a:pt x="59" y="2"/>
                    <a:pt x="59" y="2"/>
                  </a:cubicBezTo>
                  <a:cubicBezTo>
                    <a:pt x="61" y="1"/>
                    <a:pt x="62" y="0"/>
                    <a:pt x="64" y="0"/>
                  </a:cubicBezTo>
                  <a:cubicBezTo>
                    <a:pt x="93" y="0"/>
                    <a:pt x="93" y="0"/>
                    <a:pt x="93" y="0"/>
                  </a:cubicBezTo>
                  <a:cubicBezTo>
                    <a:pt x="93" y="0"/>
                    <a:pt x="112" y="14"/>
                    <a:pt x="114" y="15"/>
                  </a:cubicBezTo>
                  <a:cubicBezTo>
                    <a:pt x="114" y="32"/>
                    <a:pt x="114" y="32"/>
                    <a:pt x="114" y="32"/>
                  </a:cubicBezTo>
                  <a:cubicBezTo>
                    <a:pt x="135" y="32"/>
                    <a:pt x="135" y="32"/>
                    <a:pt x="135" y="32"/>
                  </a:cubicBezTo>
                  <a:cubicBezTo>
                    <a:pt x="137" y="32"/>
                    <a:pt x="138" y="33"/>
                    <a:pt x="139" y="34"/>
                  </a:cubicBezTo>
                  <a:cubicBezTo>
                    <a:pt x="142" y="36"/>
                    <a:pt x="142" y="40"/>
                    <a:pt x="139" y="43"/>
                  </a:cubicBezTo>
                  <a:cubicBezTo>
                    <a:pt x="138" y="44"/>
                    <a:pt x="137" y="44"/>
                    <a:pt x="135" y="45"/>
                  </a:cubicBezTo>
                  <a:cubicBezTo>
                    <a:pt x="109" y="45"/>
                    <a:pt x="109" y="45"/>
                    <a:pt x="109" y="45"/>
                  </a:cubicBezTo>
                  <a:cubicBezTo>
                    <a:pt x="101" y="44"/>
                    <a:pt x="101" y="38"/>
                    <a:pt x="101" y="38"/>
                  </a:cubicBezTo>
                  <a:cubicBezTo>
                    <a:pt x="101" y="27"/>
                    <a:pt x="101" y="27"/>
                    <a:pt x="101" y="27"/>
                  </a:cubicBezTo>
                  <a:cubicBezTo>
                    <a:pt x="86" y="45"/>
                    <a:pt x="86" y="45"/>
                    <a:pt x="86" y="45"/>
                  </a:cubicBezTo>
                  <a:cubicBezTo>
                    <a:pt x="100" y="59"/>
                    <a:pt x="100" y="59"/>
                    <a:pt x="100" y="59"/>
                  </a:cubicBezTo>
                  <a:cubicBezTo>
                    <a:pt x="100" y="59"/>
                    <a:pt x="103" y="62"/>
                    <a:pt x="101" y="69"/>
                  </a:cubicBezTo>
                  <a:cubicBezTo>
                    <a:pt x="92" y="109"/>
                    <a:pt x="92" y="109"/>
                    <a:pt x="92" y="109"/>
                  </a:cubicBezTo>
                  <a:cubicBezTo>
                    <a:pt x="92" y="113"/>
                    <a:pt x="88" y="115"/>
                    <a:pt x="85" y="115"/>
                  </a:cubicBezTo>
                  <a:cubicBezTo>
                    <a:pt x="80" y="115"/>
                    <a:pt x="77" y="112"/>
                    <a:pt x="77" y="108"/>
                  </a:cubicBezTo>
                  <a:cubicBezTo>
                    <a:pt x="77" y="107"/>
                    <a:pt x="77" y="106"/>
                    <a:pt x="77" y="106"/>
                  </a:cubicBezTo>
                  <a:cubicBezTo>
                    <a:pt x="85" y="72"/>
                    <a:pt x="85" y="72"/>
                    <a:pt x="85" y="72"/>
                  </a:cubicBezTo>
                  <a:cubicBezTo>
                    <a:pt x="66" y="54"/>
                    <a:pt x="66" y="54"/>
                    <a:pt x="66" y="54"/>
                  </a:cubicBezTo>
                  <a:cubicBezTo>
                    <a:pt x="50" y="72"/>
                    <a:pt x="50" y="72"/>
                    <a:pt x="50" y="72"/>
                  </a:cubicBezTo>
                  <a:cubicBezTo>
                    <a:pt x="50" y="72"/>
                    <a:pt x="48" y="75"/>
                    <a:pt x="41" y="75"/>
                  </a:cubicBezTo>
                  <a:cubicBezTo>
                    <a:pt x="8" y="75"/>
                    <a:pt x="8" y="75"/>
                    <a:pt x="8" y="75"/>
                  </a:cubicBezTo>
                  <a:cubicBezTo>
                    <a:pt x="5" y="75"/>
                    <a:pt x="2" y="73"/>
                    <a:pt x="1" y="69"/>
                  </a:cubicBezTo>
                  <a:cubicBezTo>
                    <a:pt x="0" y="65"/>
                    <a:pt x="2" y="61"/>
                    <a:pt x="7" y="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a:defRPr/>
              </a:pPr>
              <a:endParaRPr lang="zh-CN" altLang="en-US" sz="3300">
                <a:solidFill>
                  <a:schemeClr val="tx1">
                    <a:lumMod val="50000"/>
                    <a:lumOff val="50000"/>
                  </a:schemeClr>
                </a:solidFill>
              </a:endParaRPr>
            </a:p>
          </p:txBody>
        </p:sp>
      </p:grpSp>
      <p:sp>
        <p:nvSpPr>
          <p:cNvPr id="14" name="标题 13"/>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400" fill="hold"/>
                                        <p:tgtEl>
                                          <p:spTgt spid="29"/>
                                        </p:tgtEl>
                                        <p:attrNameLst>
                                          <p:attrName>ppt_x</p:attrName>
                                        </p:attrNameLst>
                                      </p:cBhvr>
                                      <p:tavLst>
                                        <p:tav tm="0">
                                          <p:val>
                                            <p:strVal val="0-#ppt_w/2"/>
                                          </p:val>
                                        </p:tav>
                                        <p:tav tm="100000">
                                          <p:val>
                                            <p:strVal val="#ppt_x"/>
                                          </p:val>
                                        </p:tav>
                                      </p:tavLst>
                                    </p:anim>
                                    <p:anim calcmode="lin" valueType="num">
                                      <p:cBhvr additive="base">
                                        <p:cTn id="8" dur="4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400" fill="hold"/>
                                        <p:tgtEl>
                                          <p:spTgt spid="6"/>
                                        </p:tgtEl>
                                        <p:attrNameLst>
                                          <p:attrName>ppt_x</p:attrName>
                                        </p:attrNameLst>
                                      </p:cBhvr>
                                      <p:tavLst>
                                        <p:tav tm="0">
                                          <p:val>
                                            <p:strVal val="0-#ppt_w/2"/>
                                          </p:val>
                                        </p:tav>
                                        <p:tav tm="100000">
                                          <p:val>
                                            <p:strVal val="#ppt_x"/>
                                          </p:val>
                                        </p:tav>
                                      </p:tavLst>
                                    </p:anim>
                                    <p:anim calcmode="lin" valueType="num">
                                      <p:cBhvr additive="base">
                                        <p:cTn id="13" dur="4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400"/>
                                        <p:tgtEl>
                                          <p:spTgt spid="2"/>
                                        </p:tgtEl>
                                        <p:attrNameLst>
                                          <p:attrName>ppt_x</p:attrName>
                                        </p:attrNameLst>
                                      </p:cBhvr>
                                      <p:tavLst>
                                        <p:tav tm="0">
                                          <p:val>
                                            <p:strVal val="#ppt_x-#ppt_w*1.125000"/>
                                          </p:val>
                                        </p:tav>
                                        <p:tav tm="100000">
                                          <p:val>
                                            <p:strVal val="#ppt_x"/>
                                          </p:val>
                                        </p:tav>
                                      </p:tavLst>
                                    </p:anim>
                                    <p:animEffect transition="in" filter="wipe(right)">
                                      <p:cBhvr>
                                        <p:cTn id="18" dur="400"/>
                                        <p:tgtEl>
                                          <p:spTgt spid="2"/>
                                        </p:tgtEl>
                                      </p:cBhvr>
                                    </p:animEffect>
                                  </p:childTnLst>
                                </p:cTn>
                              </p:par>
                            </p:childTnLst>
                          </p:cTn>
                        </p:par>
                        <p:par>
                          <p:cTn id="19" fill="hold">
                            <p:stCondLst>
                              <p:cond delay="1500"/>
                            </p:stCondLst>
                            <p:childTnLst>
                              <p:par>
                                <p:cTn id="20" presetID="12" presetClass="entr" presetSubtype="4"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400"/>
                                        <p:tgtEl>
                                          <p:spTgt spid="11"/>
                                        </p:tgtEl>
                                        <p:attrNameLst>
                                          <p:attrName>ppt_y</p:attrName>
                                        </p:attrNameLst>
                                      </p:cBhvr>
                                      <p:tavLst>
                                        <p:tav tm="0">
                                          <p:val>
                                            <p:strVal val="#ppt_y+#ppt_h*1.125000"/>
                                          </p:val>
                                        </p:tav>
                                        <p:tav tm="100000">
                                          <p:val>
                                            <p:strVal val="#ppt_y"/>
                                          </p:val>
                                        </p:tav>
                                      </p:tavLst>
                                    </p:anim>
                                    <p:animEffect transition="in" filter="wipe(up)">
                                      <p:cBhvr>
                                        <p:cTn id="23" dur="400"/>
                                        <p:tgtEl>
                                          <p:spTgt spid="11"/>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500" fill="hold"/>
                                        <p:tgtEl>
                                          <p:spTgt spid="32"/>
                                        </p:tgtEl>
                                        <p:attrNameLst>
                                          <p:attrName>ppt_w</p:attrName>
                                        </p:attrNameLst>
                                      </p:cBhvr>
                                      <p:tavLst>
                                        <p:tav tm="0">
                                          <p:val>
                                            <p:fltVal val="0"/>
                                          </p:val>
                                        </p:tav>
                                        <p:tav tm="100000">
                                          <p:val>
                                            <p:strVal val="#ppt_w"/>
                                          </p:val>
                                        </p:tav>
                                      </p:tavLst>
                                    </p:anim>
                                    <p:anim calcmode="lin" valueType="num">
                                      <p:cBhvr>
                                        <p:cTn id="28" dur="500" fill="hold"/>
                                        <p:tgtEl>
                                          <p:spTgt spid="32"/>
                                        </p:tgtEl>
                                        <p:attrNameLst>
                                          <p:attrName>ppt_h</p:attrName>
                                        </p:attrNameLst>
                                      </p:cBhvr>
                                      <p:tavLst>
                                        <p:tav tm="0">
                                          <p:val>
                                            <p:fltVal val="0"/>
                                          </p:val>
                                        </p:tav>
                                        <p:tav tm="100000">
                                          <p:val>
                                            <p:strVal val="#ppt_h"/>
                                          </p:val>
                                        </p:tav>
                                      </p:tavLst>
                                    </p:anim>
                                    <p:animEffect transition="in" filter="fade">
                                      <p:cBhvr>
                                        <p:cTn id="29" dur="500"/>
                                        <p:tgtEl>
                                          <p:spTgt spid="32"/>
                                        </p:tgtEl>
                                      </p:cBhvr>
                                    </p:animEffect>
                                  </p:childTnLst>
                                </p:cTn>
                              </p:par>
                            </p:childTnLst>
                          </p:cTn>
                        </p:par>
                        <p:par>
                          <p:cTn id="30" fill="hold">
                            <p:stCondLst>
                              <p:cond delay="2500"/>
                            </p:stCondLst>
                            <p:childTnLst>
                              <p:par>
                                <p:cTn id="31" presetID="12" presetClass="entr" presetSubtype="8"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400"/>
                                        <p:tgtEl>
                                          <p:spTgt spid="3"/>
                                        </p:tgtEl>
                                        <p:attrNameLst>
                                          <p:attrName>ppt_x</p:attrName>
                                        </p:attrNameLst>
                                      </p:cBhvr>
                                      <p:tavLst>
                                        <p:tav tm="0">
                                          <p:val>
                                            <p:strVal val="#ppt_x-#ppt_w*1.125000"/>
                                          </p:val>
                                        </p:tav>
                                        <p:tav tm="100000">
                                          <p:val>
                                            <p:strVal val="#ppt_x"/>
                                          </p:val>
                                        </p:tav>
                                      </p:tavLst>
                                    </p:anim>
                                    <p:animEffect transition="in" filter="wipe(right)">
                                      <p:cBhvr>
                                        <p:cTn id="34" dur="400"/>
                                        <p:tgtEl>
                                          <p:spTgt spid="3"/>
                                        </p:tgtEl>
                                      </p:cBhvr>
                                    </p:animEffect>
                                  </p:childTnLst>
                                </p:cTn>
                              </p:par>
                            </p:childTnLst>
                          </p:cTn>
                        </p:par>
                        <p:par>
                          <p:cTn id="35" fill="hold">
                            <p:stCondLst>
                              <p:cond delay="3000"/>
                            </p:stCondLst>
                            <p:childTnLst>
                              <p:par>
                                <p:cTn id="36" presetID="12" presetClass="entr" presetSubtype="1"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400"/>
                                        <p:tgtEl>
                                          <p:spTgt spid="13"/>
                                        </p:tgtEl>
                                        <p:attrNameLst>
                                          <p:attrName>ppt_y</p:attrName>
                                        </p:attrNameLst>
                                      </p:cBhvr>
                                      <p:tavLst>
                                        <p:tav tm="0">
                                          <p:val>
                                            <p:strVal val="#ppt_y-#ppt_h*1.125000"/>
                                          </p:val>
                                        </p:tav>
                                        <p:tav tm="100000">
                                          <p:val>
                                            <p:strVal val="#ppt_y"/>
                                          </p:val>
                                        </p:tav>
                                      </p:tavLst>
                                    </p:anim>
                                    <p:animEffect transition="in" filter="wipe(down)">
                                      <p:cBhvr>
                                        <p:cTn id="39" dur="400"/>
                                        <p:tgtEl>
                                          <p:spTgt spid="13"/>
                                        </p:tgtEl>
                                      </p:cBhvr>
                                    </p:animEffect>
                                  </p:childTnLst>
                                </p:cTn>
                              </p:par>
                            </p:childTnLst>
                          </p:cTn>
                        </p:par>
                        <p:par>
                          <p:cTn id="40" fill="hold">
                            <p:stCondLst>
                              <p:cond delay="3500"/>
                            </p:stCondLst>
                            <p:childTnLst>
                              <p:par>
                                <p:cTn id="41" presetID="53" presetClass="entr" presetSubtype="16"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p:cTn id="43" dur="500" fill="hold"/>
                                        <p:tgtEl>
                                          <p:spTgt spid="41"/>
                                        </p:tgtEl>
                                        <p:attrNameLst>
                                          <p:attrName>ppt_w</p:attrName>
                                        </p:attrNameLst>
                                      </p:cBhvr>
                                      <p:tavLst>
                                        <p:tav tm="0">
                                          <p:val>
                                            <p:fltVal val="0"/>
                                          </p:val>
                                        </p:tav>
                                        <p:tav tm="100000">
                                          <p:val>
                                            <p:strVal val="#ppt_w"/>
                                          </p:val>
                                        </p:tav>
                                      </p:tavLst>
                                    </p:anim>
                                    <p:anim calcmode="lin" valueType="num">
                                      <p:cBhvr>
                                        <p:cTn id="44" dur="500" fill="hold"/>
                                        <p:tgtEl>
                                          <p:spTgt spid="41"/>
                                        </p:tgtEl>
                                        <p:attrNameLst>
                                          <p:attrName>ppt_h</p:attrName>
                                        </p:attrNameLst>
                                      </p:cBhvr>
                                      <p:tavLst>
                                        <p:tav tm="0">
                                          <p:val>
                                            <p:fltVal val="0"/>
                                          </p:val>
                                        </p:tav>
                                        <p:tav tm="100000">
                                          <p:val>
                                            <p:strVal val="#ppt_h"/>
                                          </p:val>
                                        </p:tav>
                                      </p:tavLst>
                                    </p:anim>
                                    <p:animEffect transition="in" filter="fade">
                                      <p:cBhvr>
                                        <p:cTn id="45" dur="500"/>
                                        <p:tgtEl>
                                          <p:spTgt spid="41"/>
                                        </p:tgtEl>
                                      </p:cBhvr>
                                    </p:animEffect>
                                  </p:childTnLst>
                                </p:cTn>
                              </p:par>
                            </p:childTnLst>
                          </p:cTn>
                        </p:par>
                        <p:par>
                          <p:cTn id="46" fill="hold">
                            <p:stCondLst>
                              <p:cond delay="4000"/>
                            </p:stCondLst>
                            <p:childTnLst>
                              <p:par>
                                <p:cTn id="47" presetID="12" presetClass="entr" presetSubtype="8" fill="hold" grpId="0" nodeType="after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400"/>
                                        <p:tgtEl>
                                          <p:spTgt spid="4"/>
                                        </p:tgtEl>
                                        <p:attrNameLst>
                                          <p:attrName>ppt_x</p:attrName>
                                        </p:attrNameLst>
                                      </p:cBhvr>
                                      <p:tavLst>
                                        <p:tav tm="0">
                                          <p:val>
                                            <p:strVal val="#ppt_x-#ppt_w*1.125000"/>
                                          </p:val>
                                        </p:tav>
                                        <p:tav tm="100000">
                                          <p:val>
                                            <p:strVal val="#ppt_x"/>
                                          </p:val>
                                        </p:tav>
                                      </p:tavLst>
                                    </p:anim>
                                    <p:animEffect transition="in" filter="wipe(right)">
                                      <p:cBhvr>
                                        <p:cTn id="50" dur="400"/>
                                        <p:tgtEl>
                                          <p:spTgt spid="4"/>
                                        </p:tgtEl>
                                      </p:cBhvr>
                                    </p:animEffect>
                                  </p:childTnLst>
                                </p:cTn>
                              </p:par>
                            </p:childTnLst>
                          </p:cTn>
                        </p:par>
                        <p:par>
                          <p:cTn id="51" fill="hold">
                            <p:stCondLst>
                              <p:cond delay="4500"/>
                            </p:stCondLst>
                            <p:childTnLst>
                              <p:par>
                                <p:cTn id="52" presetID="12" presetClass="entr" presetSubtype="4" fill="hold" nodeType="after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additive="base">
                                        <p:cTn id="54" dur="400"/>
                                        <p:tgtEl>
                                          <p:spTgt spid="10"/>
                                        </p:tgtEl>
                                        <p:attrNameLst>
                                          <p:attrName>ppt_y</p:attrName>
                                        </p:attrNameLst>
                                      </p:cBhvr>
                                      <p:tavLst>
                                        <p:tav tm="0">
                                          <p:val>
                                            <p:strVal val="#ppt_y+#ppt_h*1.125000"/>
                                          </p:val>
                                        </p:tav>
                                        <p:tav tm="100000">
                                          <p:val>
                                            <p:strVal val="#ppt_y"/>
                                          </p:val>
                                        </p:tav>
                                      </p:tavLst>
                                    </p:anim>
                                    <p:animEffect transition="in" filter="wipe(up)">
                                      <p:cBhvr>
                                        <p:cTn id="55" dur="400"/>
                                        <p:tgtEl>
                                          <p:spTgt spid="10"/>
                                        </p:tgtEl>
                                      </p:cBhvr>
                                    </p:animEffect>
                                  </p:childTnLst>
                                </p:cTn>
                              </p:par>
                            </p:childTnLst>
                          </p:cTn>
                        </p:par>
                        <p:par>
                          <p:cTn id="56" fill="hold">
                            <p:stCondLst>
                              <p:cond delay="5000"/>
                            </p:stCondLst>
                            <p:childTnLst>
                              <p:par>
                                <p:cTn id="57" presetID="53" presetClass="entr" presetSubtype="16" fill="hold" nodeType="afterEffect">
                                  <p:stCondLst>
                                    <p:cond delay="0"/>
                                  </p:stCondLst>
                                  <p:childTnLst>
                                    <p:set>
                                      <p:cBhvr>
                                        <p:cTn id="58" dur="1" fill="hold">
                                          <p:stCondLst>
                                            <p:cond delay="0"/>
                                          </p:stCondLst>
                                        </p:cTn>
                                        <p:tgtEl>
                                          <p:spTgt spid="48"/>
                                        </p:tgtEl>
                                        <p:attrNameLst>
                                          <p:attrName>style.visibility</p:attrName>
                                        </p:attrNameLst>
                                      </p:cBhvr>
                                      <p:to>
                                        <p:strVal val="visible"/>
                                      </p:to>
                                    </p:set>
                                    <p:anim calcmode="lin" valueType="num">
                                      <p:cBhvr>
                                        <p:cTn id="59" dur="500" fill="hold"/>
                                        <p:tgtEl>
                                          <p:spTgt spid="48"/>
                                        </p:tgtEl>
                                        <p:attrNameLst>
                                          <p:attrName>ppt_w</p:attrName>
                                        </p:attrNameLst>
                                      </p:cBhvr>
                                      <p:tavLst>
                                        <p:tav tm="0">
                                          <p:val>
                                            <p:fltVal val="0"/>
                                          </p:val>
                                        </p:tav>
                                        <p:tav tm="100000">
                                          <p:val>
                                            <p:strVal val="#ppt_w"/>
                                          </p:val>
                                        </p:tav>
                                      </p:tavLst>
                                    </p:anim>
                                    <p:anim calcmode="lin" valueType="num">
                                      <p:cBhvr>
                                        <p:cTn id="60" dur="500" fill="hold"/>
                                        <p:tgtEl>
                                          <p:spTgt spid="48"/>
                                        </p:tgtEl>
                                        <p:attrNameLst>
                                          <p:attrName>ppt_h</p:attrName>
                                        </p:attrNameLst>
                                      </p:cBhvr>
                                      <p:tavLst>
                                        <p:tav tm="0">
                                          <p:val>
                                            <p:fltVal val="0"/>
                                          </p:val>
                                        </p:tav>
                                        <p:tav tm="100000">
                                          <p:val>
                                            <p:strVal val="#ppt_h"/>
                                          </p:val>
                                        </p:tav>
                                      </p:tavLst>
                                    </p:anim>
                                    <p:animEffect transition="in" filter="fade">
                                      <p:cBhvr>
                                        <p:cTn id="61" dur="500"/>
                                        <p:tgtEl>
                                          <p:spTgt spid="48"/>
                                        </p:tgtEl>
                                      </p:cBhvr>
                                    </p:animEffect>
                                  </p:childTnLst>
                                </p:cTn>
                              </p:par>
                            </p:childTnLst>
                          </p:cTn>
                        </p:par>
                        <p:par>
                          <p:cTn id="62" fill="hold">
                            <p:stCondLst>
                              <p:cond delay="5500"/>
                            </p:stCondLst>
                            <p:childTnLst>
                              <p:par>
                                <p:cTn id="63" presetID="12" presetClass="entr" presetSubtype="8" fill="hold" grpId="0" nodeType="after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additive="base">
                                        <p:cTn id="65" dur="400"/>
                                        <p:tgtEl>
                                          <p:spTgt spid="5"/>
                                        </p:tgtEl>
                                        <p:attrNameLst>
                                          <p:attrName>ppt_x</p:attrName>
                                        </p:attrNameLst>
                                      </p:cBhvr>
                                      <p:tavLst>
                                        <p:tav tm="0">
                                          <p:val>
                                            <p:strVal val="#ppt_x-#ppt_w*1.125000"/>
                                          </p:val>
                                        </p:tav>
                                        <p:tav tm="100000">
                                          <p:val>
                                            <p:strVal val="#ppt_x"/>
                                          </p:val>
                                        </p:tav>
                                      </p:tavLst>
                                    </p:anim>
                                    <p:animEffect transition="in" filter="wipe(right)">
                                      <p:cBhvr>
                                        <p:cTn id="66" dur="400"/>
                                        <p:tgtEl>
                                          <p:spTgt spid="5"/>
                                        </p:tgtEl>
                                      </p:cBhvr>
                                    </p:animEffect>
                                  </p:childTnLst>
                                </p:cTn>
                              </p:par>
                            </p:childTnLst>
                          </p:cTn>
                        </p:par>
                        <p:par>
                          <p:cTn id="67" fill="hold">
                            <p:stCondLst>
                              <p:cond delay="6000"/>
                            </p:stCondLst>
                            <p:childTnLst>
                              <p:par>
                                <p:cTn id="68" presetID="12" presetClass="entr" presetSubtype="1" fill="hold" nodeType="after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additive="base">
                                        <p:cTn id="70" dur="400"/>
                                        <p:tgtEl>
                                          <p:spTgt spid="12"/>
                                        </p:tgtEl>
                                        <p:attrNameLst>
                                          <p:attrName>ppt_y</p:attrName>
                                        </p:attrNameLst>
                                      </p:cBhvr>
                                      <p:tavLst>
                                        <p:tav tm="0">
                                          <p:val>
                                            <p:strVal val="#ppt_y-#ppt_h*1.125000"/>
                                          </p:val>
                                        </p:tav>
                                        <p:tav tm="100000">
                                          <p:val>
                                            <p:strVal val="#ppt_y"/>
                                          </p:val>
                                        </p:tav>
                                      </p:tavLst>
                                    </p:anim>
                                    <p:animEffect transition="in" filter="wipe(down)">
                                      <p:cBhvr>
                                        <p:cTn id="71" dur="400"/>
                                        <p:tgtEl>
                                          <p:spTgt spid="12"/>
                                        </p:tgtEl>
                                      </p:cBhvr>
                                    </p:animEffect>
                                  </p:childTnLst>
                                </p:cTn>
                              </p:par>
                            </p:childTnLst>
                          </p:cTn>
                        </p:par>
                        <p:par>
                          <p:cTn id="72" fill="hold">
                            <p:stCondLst>
                              <p:cond delay="6500"/>
                            </p:stCondLst>
                            <p:childTnLst>
                              <p:par>
                                <p:cTn id="73" presetID="53" presetClass="entr" presetSubtype="16" fill="hold" nodeType="afterEffect">
                                  <p:stCondLst>
                                    <p:cond delay="0"/>
                                  </p:stCondLst>
                                  <p:childTnLst>
                                    <p:set>
                                      <p:cBhvr>
                                        <p:cTn id="74" dur="1" fill="hold">
                                          <p:stCondLst>
                                            <p:cond delay="0"/>
                                          </p:stCondLst>
                                        </p:cTn>
                                        <p:tgtEl>
                                          <p:spTgt spid="56"/>
                                        </p:tgtEl>
                                        <p:attrNameLst>
                                          <p:attrName>style.visibility</p:attrName>
                                        </p:attrNameLst>
                                      </p:cBhvr>
                                      <p:to>
                                        <p:strVal val="visible"/>
                                      </p:to>
                                    </p:set>
                                    <p:anim calcmode="lin" valueType="num">
                                      <p:cBhvr>
                                        <p:cTn id="75" dur="500" fill="hold"/>
                                        <p:tgtEl>
                                          <p:spTgt spid="56"/>
                                        </p:tgtEl>
                                        <p:attrNameLst>
                                          <p:attrName>ppt_w</p:attrName>
                                        </p:attrNameLst>
                                      </p:cBhvr>
                                      <p:tavLst>
                                        <p:tav tm="0">
                                          <p:val>
                                            <p:fltVal val="0"/>
                                          </p:val>
                                        </p:tav>
                                        <p:tav tm="100000">
                                          <p:val>
                                            <p:strVal val="#ppt_w"/>
                                          </p:val>
                                        </p:tav>
                                      </p:tavLst>
                                    </p:anim>
                                    <p:anim calcmode="lin" valueType="num">
                                      <p:cBhvr>
                                        <p:cTn id="76" dur="500" fill="hold"/>
                                        <p:tgtEl>
                                          <p:spTgt spid="56"/>
                                        </p:tgtEl>
                                        <p:attrNameLst>
                                          <p:attrName>ppt_h</p:attrName>
                                        </p:attrNameLst>
                                      </p:cBhvr>
                                      <p:tavLst>
                                        <p:tav tm="0">
                                          <p:val>
                                            <p:fltVal val="0"/>
                                          </p:val>
                                        </p:tav>
                                        <p:tav tm="100000">
                                          <p:val>
                                            <p:strVal val="#ppt_h"/>
                                          </p:val>
                                        </p:tav>
                                      </p:tavLst>
                                    </p:anim>
                                    <p:animEffect transition="in" filter="fade">
                                      <p:cBhvr>
                                        <p:cTn id="77" dur="500"/>
                                        <p:tgtEl>
                                          <p:spTgt spid="56"/>
                                        </p:tgtEl>
                                      </p:cBhvr>
                                    </p:animEffect>
                                  </p:childTnLst>
                                </p:cTn>
                              </p:par>
                            </p:childTnLst>
                          </p:cTn>
                        </p:par>
                        <p:par>
                          <p:cTn id="78" fill="hold">
                            <p:stCondLst>
                              <p:cond delay="7000"/>
                            </p:stCondLst>
                            <p:childTnLst>
                              <p:par>
                                <p:cTn id="79" presetID="16" presetClass="entr" presetSubtype="42" fill="hold" nodeType="after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barn(outHorizontal)">
                                      <p:cBhvr>
                                        <p:cTn id="81" dur="400"/>
                                        <p:tgtEl>
                                          <p:spTgt spid="9"/>
                                        </p:tgtEl>
                                      </p:cBhvr>
                                    </p:animEffect>
                                  </p:childTnLst>
                                </p:cTn>
                              </p:par>
                            </p:childTnLst>
                          </p:cTn>
                        </p:par>
                        <p:par>
                          <p:cTn id="82" fill="hold">
                            <p:stCondLst>
                              <p:cond delay="7500"/>
                            </p:stCondLst>
                            <p:childTnLst>
                              <p:par>
                                <p:cTn id="83" presetID="22" presetClass="entr" presetSubtype="8" fill="hold" grpId="0" nodeType="afterEffect">
                                  <p:stCondLst>
                                    <p:cond delay="0"/>
                                  </p:stCondLst>
                                  <p:iterate type="lt">
                                    <p:tmPct val="30000"/>
                                  </p:iterate>
                                  <p:childTnLst>
                                    <p:set>
                                      <p:cBhvr>
                                        <p:cTn id="84" dur="1" fill="hold">
                                          <p:stCondLst>
                                            <p:cond delay="0"/>
                                          </p:stCondLst>
                                        </p:cTn>
                                        <p:tgtEl>
                                          <p:spTgt spid="31"/>
                                        </p:tgtEl>
                                        <p:attrNameLst>
                                          <p:attrName>style.visibility</p:attrName>
                                        </p:attrNameLst>
                                      </p:cBhvr>
                                      <p:to>
                                        <p:strVal val="visible"/>
                                      </p:to>
                                    </p:set>
                                    <p:animEffect transition="in" filter="wipe(left)">
                                      <p:cBhvr>
                                        <p:cTn id="85" dur="50"/>
                                        <p:tgtEl>
                                          <p:spTgt spid="31"/>
                                        </p:tgtEl>
                                      </p:cBhvr>
                                    </p:animEffect>
                                  </p:childTnLst>
                                </p:cTn>
                              </p:par>
                              <p:par>
                                <p:cTn id="86" presetID="36" presetClass="emph" presetSubtype="0" fill="hold" grpId="1" nodeType="withEffect">
                                  <p:stCondLst>
                                    <p:cond delay="0"/>
                                  </p:stCondLst>
                                  <p:iterate type="lt">
                                    <p:tmPct val="30000"/>
                                  </p:iterate>
                                  <p:childTnLst>
                                    <p:animScale>
                                      <p:cBhvr>
                                        <p:cTn id="87" dur="25" autoRev="1" fill="hold">
                                          <p:stCondLst>
                                            <p:cond delay="0"/>
                                          </p:stCondLst>
                                        </p:cTn>
                                        <p:tgtEl>
                                          <p:spTgt spid="31"/>
                                        </p:tgtEl>
                                      </p:cBhvr>
                                      <p:to x="80000" y="100000"/>
                                    </p:animScale>
                                    <p:anim by="(#ppt_w*0.10)" calcmode="lin" valueType="num">
                                      <p:cBhvr>
                                        <p:cTn id="88" dur="25" autoRev="1" fill="hold">
                                          <p:stCondLst>
                                            <p:cond delay="0"/>
                                          </p:stCondLst>
                                        </p:cTn>
                                        <p:tgtEl>
                                          <p:spTgt spid="31"/>
                                        </p:tgtEl>
                                        <p:attrNameLst>
                                          <p:attrName>ppt_x</p:attrName>
                                        </p:attrNameLst>
                                      </p:cBhvr>
                                    </p:anim>
                                    <p:anim by="(-#ppt_w*0.10)" calcmode="lin" valueType="num">
                                      <p:cBhvr>
                                        <p:cTn id="89" dur="25" autoRev="1" fill="hold">
                                          <p:stCondLst>
                                            <p:cond delay="0"/>
                                          </p:stCondLst>
                                        </p:cTn>
                                        <p:tgtEl>
                                          <p:spTgt spid="31"/>
                                        </p:tgtEl>
                                        <p:attrNameLst>
                                          <p:attrName>ppt_y</p:attrName>
                                        </p:attrNameLst>
                                      </p:cBhvr>
                                    </p:anim>
                                    <p:animRot by="-480000">
                                      <p:cBhvr>
                                        <p:cTn id="90" dur="25" autoRev="1" fill="hold">
                                          <p:stCondLst>
                                            <p:cond delay="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29" grpId="0" animBg="1"/>
      <p:bldP spid="31" grpId="0"/>
      <p:bldP spid="31"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88018" y="3715115"/>
            <a:ext cx="10058400" cy="2877820"/>
          </a:xfrm>
          <a:prstGeom prst="rect">
            <a:avLst/>
          </a:prstGeom>
        </p:spPr>
      </p:pic>
      <p:sp>
        <p:nvSpPr>
          <p:cNvPr id="4" name="矩形 3"/>
          <p:cNvSpPr/>
          <p:nvPr/>
        </p:nvSpPr>
        <p:spPr>
          <a:xfrm>
            <a:off x="1327551" y="962873"/>
            <a:ext cx="2976331" cy="576064"/>
          </a:xfrm>
          <a:prstGeom prst="rect">
            <a:avLst/>
          </a:prstGeom>
          <a:solidFill>
            <a:srgbClr val="FF6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solidFill>
                  <a:schemeClr val="bg1"/>
                </a:solidFill>
              </a:rPr>
              <a:t>CHAPTER  </a:t>
            </a:r>
            <a:r>
              <a:rPr lang="en-US" altLang="zh-CN" sz="2400" dirty="0" smtClean="0">
                <a:solidFill>
                  <a:schemeClr val="bg1"/>
                </a:solidFill>
              </a:rPr>
              <a:t>FOUR</a:t>
            </a:r>
            <a:endParaRPr lang="en-US" altLang="zh-CN" sz="2400" dirty="0">
              <a:solidFill>
                <a:schemeClr val="bg1"/>
              </a:solidFill>
            </a:endParaRPr>
          </a:p>
        </p:txBody>
      </p:sp>
      <p:sp>
        <p:nvSpPr>
          <p:cNvPr id="5" name="TextBox 4"/>
          <p:cNvSpPr txBox="1"/>
          <p:nvPr/>
        </p:nvSpPr>
        <p:spPr>
          <a:xfrm>
            <a:off x="1262504" y="1659728"/>
            <a:ext cx="3467616" cy="1077218"/>
          </a:xfrm>
          <a:prstGeom prst="rect">
            <a:avLst/>
          </a:prstGeom>
          <a:noFill/>
        </p:spPr>
        <p:txBody>
          <a:bodyPr wrap="none" rtlCol="0">
            <a:spAutoFit/>
          </a:bodyPr>
          <a:lstStyle/>
          <a:p>
            <a:r>
              <a:rPr lang="zh-CN" altLang="en-US" sz="6400" b="1" dirty="0" smtClean="0">
                <a:solidFill>
                  <a:schemeClr val="bg1"/>
                </a:solidFill>
              </a:rPr>
              <a:t>教学反思</a:t>
            </a:r>
            <a:endParaRPr lang="zh-CN" altLang="en-US" sz="6400" b="1" dirty="0">
              <a:solidFill>
                <a:schemeClr val="bg1"/>
              </a:solidFill>
            </a:endParaRPr>
          </a:p>
        </p:txBody>
      </p:sp>
      <p:cxnSp>
        <p:nvCxnSpPr>
          <p:cNvPr id="6" name="直接连接符 5"/>
          <p:cNvCxnSpPr/>
          <p:nvPr/>
        </p:nvCxnSpPr>
        <p:spPr>
          <a:xfrm>
            <a:off x="1327551" y="2787076"/>
            <a:ext cx="969707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reeform 7"/>
          <p:cNvSpPr>
            <a:spLocks noEditPoints="1"/>
          </p:cNvSpPr>
          <p:nvPr/>
        </p:nvSpPr>
        <p:spPr bwMode="auto">
          <a:xfrm>
            <a:off x="1470047" y="3017495"/>
            <a:ext cx="306661" cy="391517"/>
          </a:xfrm>
          <a:custGeom>
            <a:avLst/>
            <a:gdLst>
              <a:gd name="T0" fmla="*/ 153 w 154"/>
              <a:gd name="T1" fmla="*/ 85 h 197"/>
              <a:gd name="T2" fmla="*/ 78 w 154"/>
              <a:gd name="T3" fmla="*/ 197 h 197"/>
              <a:gd name="T4" fmla="*/ 3 w 154"/>
              <a:gd name="T5" fmla="*/ 101 h 197"/>
              <a:gd name="T6" fmla="*/ 0 w 154"/>
              <a:gd name="T7" fmla="*/ 77 h 197"/>
              <a:gd name="T8" fmla="*/ 77 w 154"/>
              <a:gd name="T9" fmla="*/ 0 h 197"/>
              <a:gd name="T10" fmla="*/ 154 w 154"/>
              <a:gd name="T11" fmla="*/ 77 h 197"/>
              <a:gd name="T12" fmla="*/ 153 w 154"/>
              <a:gd name="T13" fmla="*/ 85 h 197"/>
              <a:gd name="T14" fmla="*/ 77 w 154"/>
              <a:gd name="T15" fmla="*/ 28 h 197"/>
              <a:gd name="T16" fmla="*/ 33 w 154"/>
              <a:gd name="T17" fmla="*/ 71 h 197"/>
              <a:gd name="T18" fmla="*/ 77 w 154"/>
              <a:gd name="T19" fmla="*/ 114 h 197"/>
              <a:gd name="T20" fmla="*/ 120 w 154"/>
              <a:gd name="T21" fmla="*/ 71 h 197"/>
              <a:gd name="T22" fmla="*/ 77 w 154"/>
              <a:gd name="T23" fmla="*/ 2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4" h="197">
                <a:moveTo>
                  <a:pt x="153" y="85"/>
                </a:moveTo>
                <a:cubicBezTo>
                  <a:pt x="150" y="153"/>
                  <a:pt x="78" y="197"/>
                  <a:pt x="78" y="197"/>
                </a:cubicBezTo>
                <a:cubicBezTo>
                  <a:pt x="78" y="197"/>
                  <a:pt x="15" y="160"/>
                  <a:pt x="3" y="101"/>
                </a:cubicBezTo>
                <a:cubicBezTo>
                  <a:pt x="1" y="93"/>
                  <a:pt x="0" y="85"/>
                  <a:pt x="0" y="77"/>
                </a:cubicBezTo>
                <a:cubicBezTo>
                  <a:pt x="0" y="34"/>
                  <a:pt x="34" y="0"/>
                  <a:pt x="77" y="0"/>
                </a:cubicBezTo>
                <a:cubicBezTo>
                  <a:pt x="119" y="0"/>
                  <a:pt x="154" y="34"/>
                  <a:pt x="154" y="77"/>
                </a:cubicBezTo>
                <a:cubicBezTo>
                  <a:pt x="154" y="80"/>
                  <a:pt x="153" y="83"/>
                  <a:pt x="153" y="85"/>
                </a:cubicBezTo>
                <a:close/>
                <a:moveTo>
                  <a:pt x="77" y="28"/>
                </a:moveTo>
                <a:cubicBezTo>
                  <a:pt x="53" y="28"/>
                  <a:pt x="33" y="47"/>
                  <a:pt x="33" y="71"/>
                </a:cubicBezTo>
                <a:cubicBezTo>
                  <a:pt x="33" y="95"/>
                  <a:pt x="53" y="114"/>
                  <a:pt x="77" y="114"/>
                </a:cubicBezTo>
                <a:cubicBezTo>
                  <a:pt x="100" y="114"/>
                  <a:pt x="120" y="95"/>
                  <a:pt x="120" y="71"/>
                </a:cubicBezTo>
                <a:cubicBezTo>
                  <a:pt x="120" y="47"/>
                  <a:pt x="100" y="28"/>
                  <a:pt x="77" y="28"/>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135">
              <a:solidFill>
                <a:schemeClr val="bg1"/>
              </a:solidFill>
            </a:endParaRPr>
          </a:p>
        </p:txBody>
      </p:sp>
      <p:sp>
        <p:nvSpPr>
          <p:cNvPr id="8" name="TextBox 10"/>
          <p:cNvSpPr txBox="1"/>
          <p:nvPr/>
        </p:nvSpPr>
        <p:spPr>
          <a:xfrm>
            <a:off x="1903615" y="2983098"/>
            <a:ext cx="1856598" cy="379656"/>
          </a:xfrm>
          <a:prstGeom prst="rect">
            <a:avLst/>
          </a:prstGeom>
          <a:noFill/>
        </p:spPr>
        <p:txBody>
          <a:bodyPr wrap="none" rtlCol="0">
            <a:spAutoFit/>
          </a:bodyPr>
          <a:lstStyle/>
          <a:p>
            <a:r>
              <a:rPr lang="zh-CN" altLang="en-US" sz="1865" dirty="0">
                <a:solidFill>
                  <a:schemeClr val="bg1"/>
                </a:solidFill>
              </a:rPr>
              <a:t>单击添加副标题</a:t>
            </a:r>
            <a:endParaRPr lang="zh-CN" altLang="en-US" sz="1865" dirty="0">
              <a:solidFill>
                <a:schemeClr val="bg1"/>
              </a:solidFill>
            </a:endParaRPr>
          </a:p>
        </p:txBody>
      </p:sp>
      <p:sp>
        <p:nvSpPr>
          <p:cNvPr id="9" name="Freeform 7"/>
          <p:cNvSpPr>
            <a:spLocks noEditPoints="1"/>
          </p:cNvSpPr>
          <p:nvPr/>
        </p:nvSpPr>
        <p:spPr bwMode="auto">
          <a:xfrm>
            <a:off x="4772700" y="3017495"/>
            <a:ext cx="306661" cy="391517"/>
          </a:xfrm>
          <a:custGeom>
            <a:avLst/>
            <a:gdLst>
              <a:gd name="T0" fmla="*/ 153 w 154"/>
              <a:gd name="T1" fmla="*/ 85 h 197"/>
              <a:gd name="T2" fmla="*/ 78 w 154"/>
              <a:gd name="T3" fmla="*/ 197 h 197"/>
              <a:gd name="T4" fmla="*/ 3 w 154"/>
              <a:gd name="T5" fmla="*/ 101 h 197"/>
              <a:gd name="T6" fmla="*/ 0 w 154"/>
              <a:gd name="T7" fmla="*/ 77 h 197"/>
              <a:gd name="T8" fmla="*/ 77 w 154"/>
              <a:gd name="T9" fmla="*/ 0 h 197"/>
              <a:gd name="T10" fmla="*/ 154 w 154"/>
              <a:gd name="T11" fmla="*/ 77 h 197"/>
              <a:gd name="T12" fmla="*/ 153 w 154"/>
              <a:gd name="T13" fmla="*/ 85 h 197"/>
              <a:gd name="T14" fmla="*/ 77 w 154"/>
              <a:gd name="T15" fmla="*/ 28 h 197"/>
              <a:gd name="T16" fmla="*/ 33 w 154"/>
              <a:gd name="T17" fmla="*/ 71 h 197"/>
              <a:gd name="T18" fmla="*/ 77 w 154"/>
              <a:gd name="T19" fmla="*/ 114 h 197"/>
              <a:gd name="T20" fmla="*/ 120 w 154"/>
              <a:gd name="T21" fmla="*/ 71 h 197"/>
              <a:gd name="T22" fmla="*/ 77 w 154"/>
              <a:gd name="T23" fmla="*/ 2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4" h="197">
                <a:moveTo>
                  <a:pt x="153" y="85"/>
                </a:moveTo>
                <a:cubicBezTo>
                  <a:pt x="150" y="153"/>
                  <a:pt x="78" y="197"/>
                  <a:pt x="78" y="197"/>
                </a:cubicBezTo>
                <a:cubicBezTo>
                  <a:pt x="78" y="197"/>
                  <a:pt x="15" y="160"/>
                  <a:pt x="3" y="101"/>
                </a:cubicBezTo>
                <a:cubicBezTo>
                  <a:pt x="1" y="93"/>
                  <a:pt x="0" y="85"/>
                  <a:pt x="0" y="77"/>
                </a:cubicBezTo>
                <a:cubicBezTo>
                  <a:pt x="0" y="34"/>
                  <a:pt x="34" y="0"/>
                  <a:pt x="77" y="0"/>
                </a:cubicBezTo>
                <a:cubicBezTo>
                  <a:pt x="119" y="0"/>
                  <a:pt x="154" y="34"/>
                  <a:pt x="154" y="77"/>
                </a:cubicBezTo>
                <a:cubicBezTo>
                  <a:pt x="154" y="80"/>
                  <a:pt x="153" y="83"/>
                  <a:pt x="153" y="85"/>
                </a:cubicBezTo>
                <a:close/>
                <a:moveTo>
                  <a:pt x="77" y="28"/>
                </a:moveTo>
                <a:cubicBezTo>
                  <a:pt x="53" y="28"/>
                  <a:pt x="33" y="47"/>
                  <a:pt x="33" y="71"/>
                </a:cubicBezTo>
                <a:cubicBezTo>
                  <a:pt x="33" y="95"/>
                  <a:pt x="53" y="114"/>
                  <a:pt x="77" y="114"/>
                </a:cubicBezTo>
                <a:cubicBezTo>
                  <a:pt x="100" y="114"/>
                  <a:pt x="120" y="95"/>
                  <a:pt x="120" y="71"/>
                </a:cubicBezTo>
                <a:cubicBezTo>
                  <a:pt x="120" y="47"/>
                  <a:pt x="100" y="28"/>
                  <a:pt x="77" y="28"/>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135">
              <a:solidFill>
                <a:schemeClr val="bg1"/>
              </a:solidFill>
            </a:endParaRPr>
          </a:p>
        </p:txBody>
      </p:sp>
      <p:sp>
        <p:nvSpPr>
          <p:cNvPr id="10" name="TextBox 16"/>
          <p:cNvSpPr txBox="1"/>
          <p:nvPr/>
        </p:nvSpPr>
        <p:spPr>
          <a:xfrm>
            <a:off x="5115067" y="2986916"/>
            <a:ext cx="1856598" cy="379656"/>
          </a:xfrm>
          <a:prstGeom prst="rect">
            <a:avLst/>
          </a:prstGeom>
          <a:noFill/>
        </p:spPr>
        <p:txBody>
          <a:bodyPr wrap="none" rtlCol="0">
            <a:spAutoFit/>
          </a:bodyPr>
          <a:lstStyle/>
          <a:p>
            <a:r>
              <a:rPr lang="zh-CN" altLang="en-US" sz="1865" dirty="0">
                <a:solidFill>
                  <a:schemeClr val="bg1"/>
                </a:solidFill>
              </a:rPr>
              <a:t>单击添加副标题</a:t>
            </a:r>
            <a:endParaRPr lang="zh-CN" altLang="en-US" sz="1865" dirty="0">
              <a:solidFill>
                <a:schemeClr val="bg1"/>
              </a:solidFill>
            </a:endParaRPr>
          </a:p>
        </p:txBody>
      </p:sp>
      <p:sp>
        <p:nvSpPr>
          <p:cNvPr id="11" name="Freeform 7"/>
          <p:cNvSpPr>
            <a:spLocks noEditPoints="1"/>
          </p:cNvSpPr>
          <p:nvPr/>
        </p:nvSpPr>
        <p:spPr bwMode="auto">
          <a:xfrm>
            <a:off x="8075352" y="3017495"/>
            <a:ext cx="306661" cy="391517"/>
          </a:xfrm>
          <a:custGeom>
            <a:avLst/>
            <a:gdLst>
              <a:gd name="T0" fmla="*/ 153 w 154"/>
              <a:gd name="T1" fmla="*/ 85 h 197"/>
              <a:gd name="T2" fmla="*/ 78 w 154"/>
              <a:gd name="T3" fmla="*/ 197 h 197"/>
              <a:gd name="T4" fmla="*/ 3 w 154"/>
              <a:gd name="T5" fmla="*/ 101 h 197"/>
              <a:gd name="T6" fmla="*/ 0 w 154"/>
              <a:gd name="T7" fmla="*/ 77 h 197"/>
              <a:gd name="T8" fmla="*/ 77 w 154"/>
              <a:gd name="T9" fmla="*/ 0 h 197"/>
              <a:gd name="T10" fmla="*/ 154 w 154"/>
              <a:gd name="T11" fmla="*/ 77 h 197"/>
              <a:gd name="T12" fmla="*/ 153 w 154"/>
              <a:gd name="T13" fmla="*/ 85 h 197"/>
              <a:gd name="T14" fmla="*/ 77 w 154"/>
              <a:gd name="T15" fmla="*/ 28 h 197"/>
              <a:gd name="T16" fmla="*/ 33 w 154"/>
              <a:gd name="T17" fmla="*/ 71 h 197"/>
              <a:gd name="T18" fmla="*/ 77 w 154"/>
              <a:gd name="T19" fmla="*/ 114 h 197"/>
              <a:gd name="T20" fmla="*/ 120 w 154"/>
              <a:gd name="T21" fmla="*/ 71 h 197"/>
              <a:gd name="T22" fmla="*/ 77 w 154"/>
              <a:gd name="T23" fmla="*/ 2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4" h="197">
                <a:moveTo>
                  <a:pt x="153" y="85"/>
                </a:moveTo>
                <a:cubicBezTo>
                  <a:pt x="150" y="153"/>
                  <a:pt x="78" y="197"/>
                  <a:pt x="78" y="197"/>
                </a:cubicBezTo>
                <a:cubicBezTo>
                  <a:pt x="78" y="197"/>
                  <a:pt x="15" y="160"/>
                  <a:pt x="3" y="101"/>
                </a:cubicBezTo>
                <a:cubicBezTo>
                  <a:pt x="1" y="93"/>
                  <a:pt x="0" y="85"/>
                  <a:pt x="0" y="77"/>
                </a:cubicBezTo>
                <a:cubicBezTo>
                  <a:pt x="0" y="34"/>
                  <a:pt x="34" y="0"/>
                  <a:pt x="77" y="0"/>
                </a:cubicBezTo>
                <a:cubicBezTo>
                  <a:pt x="119" y="0"/>
                  <a:pt x="154" y="34"/>
                  <a:pt x="154" y="77"/>
                </a:cubicBezTo>
                <a:cubicBezTo>
                  <a:pt x="154" y="80"/>
                  <a:pt x="153" y="83"/>
                  <a:pt x="153" y="85"/>
                </a:cubicBezTo>
                <a:close/>
                <a:moveTo>
                  <a:pt x="77" y="28"/>
                </a:moveTo>
                <a:cubicBezTo>
                  <a:pt x="53" y="28"/>
                  <a:pt x="33" y="47"/>
                  <a:pt x="33" y="71"/>
                </a:cubicBezTo>
                <a:cubicBezTo>
                  <a:pt x="33" y="95"/>
                  <a:pt x="53" y="114"/>
                  <a:pt x="77" y="114"/>
                </a:cubicBezTo>
                <a:cubicBezTo>
                  <a:pt x="100" y="114"/>
                  <a:pt x="120" y="95"/>
                  <a:pt x="120" y="71"/>
                </a:cubicBezTo>
                <a:cubicBezTo>
                  <a:pt x="120" y="47"/>
                  <a:pt x="100" y="28"/>
                  <a:pt x="77" y="28"/>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135">
              <a:solidFill>
                <a:schemeClr val="bg1"/>
              </a:solidFill>
            </a:endParaRPr>
          </a:p>
        </p:txBody>
      </p:sp>
      <p:sp>
        <p:nvSpPr>
          <p:cNvPr id="12" name="TextBox 22"/>
          <p:cNvSpPr txBox="1"/>
          <p:nvPr/>
        </p:nvSpPr>
        <p:spPr>
          <a:xfrm>
            <a:off x="8479309" y="2979097"/>
            <a:ext cx="1856598" cy="379656"/>
          </a:xfrm>
          <a:prstGeom prst="rect">
            <a:avLst/>
          </a:prstGeom>
          <a:noFill/>
        </p:spPr>
        <p:txBody>
          <a:bodyPr wrap="none" rtlCol="0">
            <a:spAutoFit/>
          </a:bodyPr>
          <a:lstStyle/>
          <a:p>
            <a:r>
              <a:rPr lang="zh-CN" altLang="en-US" sz="1865" dirty="0">
                <a:solidFill>
                  <a:schemeClr val="bg1"/>
                </a:solidFill>
              </a:rPr>
              <a:t>单击添加副标题</a:t>
            </a:r>
            <a:endParaRPr lang="zh-CN" altLang="en-US" sz="1865" dirty="0">
              <a:solidFill>
                <a:schemeClr val="bg1"/>
              </a:solidFill>
            </a:endParaRPr>
          </a:p>
        </p:txBody>
      </p:sp>
      <p:sp>
        <p:nvSpPr>
          <p:cNvPr id="13" name="Freeform 7"/>
          <p:cNvSpPr>
            <a:spLocks noEditPoints="1"/>
          </p:cNvSpPr>
          <p:nvPr/>
        </p:nvSpPr>
        <p:spPr bwMode="auto">
          <a:xfrm>
            <a:off x="1470047" y="3627795"/>
            <a:ext cx="306661" cy="391517"/>
          </a:xfrm>
          <a:custGeom>
            <a:avLst/>
            <a:gdLst>
              <a:gd name="T0" fmla="*/ 153 w 154"/>
              <a:gd name="T1" fmla="*/ 85 h 197"/>
              <a:gd name="T2" fmla="*/ 78 w 154"/>
              <a:gd name="T3" fmla="*/ 197 h 197"/>
              <a:gd name="T4" fmla="*/ 3 w 154"/>
              <a:gd name="T5" fmla="*/ 101 h 197"/>
              <a:gd name="T6" fmla="*/ 0 w 154"/>
              <a:gd name="T7" fmla="*/ 77 h 197"/>
              <a:gd name="T8" fmla="*/ 77 w 154"/>
              <a:gd name="T9" fmla="*/ 0 h 197"/>
              <a:gd name="T10" fmla="*/ 154 w 154"/>
              <a:gd name="T11" fmla="*/ 77 h 197"/>
              <a:gd name="T12" fmla="*/ 153 w 154"/>
              <a:gd name="T13" fmla="*/ 85 h 197"/>
              <a:gd name="T14" fmla="*/ 77 w 154"/>
              <a:gd name="T15" fmla="*/ 28 h 197"/>
              <a:gd name="T16" fmla="*/ 33 w 154"/>
              <a:gd name="T17" fmla="*/ 71 h 197"/>
              <a:gd name="T18" fmla="*/ 77 w 154"/>
              <a:gd name="T19" fmla="*/ 114 h 197"/>
              <a:gd name="T20" fmla="*/ 120 w 154"/>
              <a:gd name="T21" fmla="*/ 71 h 197"/>
              <a:gd name="T22" fmla="*/ 77 w 154"/>
              <a:gd name="T23" fmla="*/ 2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4" h="197">
                <a:moveTo>
                  <a:pt x="153" y="85"/>
                </a:moveTo>
                <a:cubicBezTo>
                  <a:pt x="150" y="153"/>
                  <a:pt x="78" y="197"/>
                  <a:pt x="78" y="197"/>
                </a:cubicBezTo>
                <a:cubicBezTo>
                  <a:pt x="78" y="197"/>
                  <a:pt x="15" y="160"/>
                  <a:pt x="3" y="101"/>
                </a:cubicBezTo>
                <a:cubicBezTo>
                  <a:pt x="1" y="93"/>
                  <a:pt x="0" y="85"/>
                  <a:pt x="0" y="77"/>
                </a:cubicBezTo>
                <a:cubicBezTo>
                  <a:pt x="0" y="34"/>
                  <a:pt x="34" y="0"/>
                  <a:pt x="77" y="0"/>
                </a:cubicBezTo>
                <a:cubicBezTo>
                  <a:pt x="119" y="0"/>
                  <a:pt x="154" y="34"/>
                  <a:pt x="154" y="77"/>
                </a:cubicBezTo>
                <a:cubicBezTo>
                  <a:pt x="154" y="80"/>
                  <a:pt x="153" y="83"/>
                  <a:pt x="153" y="85"/>
                </a:cubicBezTo>
                <a:close/>
                <a:moveTo>
                  <a:pt x="77" y="28"/>
                </a:moveTo>
                <a:cubicBezTo>
                  <a:pt x="53" y="28"/>
                  <a:pt x="33" y="47"/>
                  <a:pt x="33" y="71"/>
                </a:cubicBezTo>
                <a:cubicBezTo>
                  <a:pt x="33" y="95"/>
                  <a:pt x="53" y="114"/>
                  <a:pt x="77" y="114"/>
                </a:cubicBezTo>
                <a:cubicBezTo>
                  <a:pt x="100" y="114"/>
                  <a:pt x="120" y="95"/>
                  <a:pt x="120" y="71"/>
                </a:cubicBezTo>
                <a:cubicBezTo>
                  <a:pt x="120" y="47"/>
                  <a:pt x="100" y="28"/>
                  <a:pt x="77" y="28"/>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135">
              <a:solidFill>
                <a:schemeClr val="bg1"/>
              </a:solidFill>
            </a:endParaRPr>
          </a:p>
        </p:txBody>
      </p:sp>
      <p:sp>
        <p:nvSpPr>
          <p:cNvPr id="14" name="TextBox 25"/>
          <p:cNvSpPr txBox="1"/>
          <p:nvPr/>
        </p:nvSpPr>
        <p:spPr>
          <a:xfrm>
            <a:off x="1852445" y="3593306"/>
            <a:ext cx="1856598" cy="379656"/>
          </a:xfrm>
          <a:prstGeom prst="rect">
            <a:avLst/>
          </a:prstGeom>
          <a:noFill/>
        </p:spPr>
        <p:txBody>
          <a:bodyPr wrap="none" rtlCol="0">
            <a:spAutoFit/>
          </a:bodyPr>
          <a:lstStyle/>
          <a:p>
            <a:r>
              <a:rPr lang="zh-CN" altLang="en-US" sz="1865" dirty="0">
                <a:solidFill>
                  <a:schemeClr val="bg1"/>
                </a:solidFill>
              </a:rPr>
              <a:t>单击添加副标题</a:t>
            </a:r>
            <a:endParaRPr lang="zh-CN" altLang="en-US" sz="1865" dirty="0">
              <a:solidFill>
                <a:schemeClr val="bg1"/>
              </a:solidFill>
            </a:endParaRPr>
          </a:p>
        </p:txBody>
      </p:sp>
      <p:sp>
        <p:nvSpPr>
          <p:cNvPr id="15" name="Freeform 7"/>
          <p:cNvSpPr>
            <a:spLocks noEditPoints="1"/>
          </p:cNvSpPr>
          <p:nvPr/>
        </p:nvSpPr>
        <p:spPr bwMode="auto">
          <a:xfrm>
            <a:off x="4772700" y="3645039"/>
            <a:ext cx="306661" cy="391517"/>
          </a:xfrm>
          <a:custGeom>
            <a:avLst/>
            <a:gdLst>
              <a:gd name="T0" fmla="*/ 153 w 154"/>
              <a:gd name="T1" fmla="*/ 85 h 197"/>
              <a:gd name="T2" fmla="*/ 78 w 154"/>
              <a:gd name="T3" fmla="*/ 197 h 197"/>
              <a:gd name="T4" fmla="*/ 3 w 154"/>
              <a:gd name="T5" fmla="*/ 101 h 197"/>
              <a:gd name="T6" fmla="*/ 0 w 154"/>
              <a:gd name="T7" fmla="*/ 77 h 197"/>
              <a:gd name="T8" fmla="*/ 77 w 154"/>
              <a:gd name="T9" fmla="*/ 0 h 197"/>
              <a:gd name="T10" fmla="*/ 154 w 154"/>
              <a:gd name="T11" fmla="*/ 77 h 197"/>
              <a:gd name="T12" fmla="*/ 153 w 154"/>
              <a:gd name="T13" fmla="*/ 85 h 197"/>
              <a:gd name="T14" fmla="*/ 77 w 154"/>
              <a:gd name="T15" fmla="*/ 28 h 197"/>
              <a:gd name="T16" fmla="*/ 33 w 154"/>
              <a:gd name="T17" fmla="*/ 71 h 197"/>
              <a:gd name="T18" fmla="*/ 77 w 154"/>
              <a:gd name="T19" fmla="*/ 114 h 197"/>
              <a:gd name="T20" fmla="*/ 120 w 154"/>
              <a:gd name="T21" fmla="*/ 71 h 197"/>
              <a:gd name="T22" fmla="*/ 77 w 154"/>
              <a:gd name="T23" fmla="*/ 2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4" h="197">
                <a:moveTo>
                  <a:pt x="153" y="85"/>
                </a:moveTo>
                <a:cubicBezTo>
                  <a:pt x="150" y="153"/>
                  <a:pt x="78" y="197"/>
                  <a:pt x="78" y="197"/>
                </a:cubicBezTo>
                <a:cubicBezTo>
                  <a:pt x="78" y="197"/>
                  <a:pt x="15" y="160"/>
                  <a:pt x="3" y="101"/>
                </a:cubicBezTo>
                <a:cubicBezTo>
                  <a:pt x="1" y="93"/>
                  <a:pt x="0" y="85"/>
                  <a:pt x="0" y="77"/>
                </a:cubicBezTo>
                <a:cubicBezTo>
                  <a:pt x="0" y="34"/>
                  <a:pt x="34" y="0"/>
                  <a:pt x="77" y="0"/>
                </a:cubicBezTo>
                <a:cubicBezTo>
                  <a:pt x="119" y="0"/>
                  <a:pt x="154" y="34"/>
                  <a:pt x="154" y="77"/>
                </a:cubicBezTo>
                <a:cubicBezTo>
                  <a:pt x="154" y="80"/>
                  <a:pt x="153" y="83"/>
                  <a:pt x="153" y="85"/>
                </a:cubicBezTo>
                <a:close/>
                <a:moveTo>
                  <a:pt x="77" y="28"/>
                </a:moveTo>
                <a:cubicBezTo>
                  <a:pt x="53" y="28"/>
                  <a:pt x="33" y="47"/>
                  <a:pt x="33" y="71"/>
                </a:cubicBezTo>
                <a:cubicBezTo>
                  <a:pt x="33" y="95"/>
                  <a:pt x="53" y="114"/>
                  <a:pt x="77" y="114"/>
                </a:cubicBezTo>
                <a:cubicBezTo>
                  <a:pt x="100" y="114"/>
                  <a:pt x="120" y="95"/>
                  <a:pt x="120" y="71"/>
                </a:cubicBezTo>
                <a:cubicBezTo>
                  <a:pt x="120" y="47"/>
                  <a:pt x="100" y="28"/>
                  <a:pt x="77" y="28"/>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135">
              <a:solidFill>
                <a:schemeClr val="bg1"/>
              </a:solidFill>
            </a:endParaRPr>
          </a:p>
        </p:txBody>
      </p:sp>
      <p:sp>
        <p:nvSpPr>
          <p:cNvPr id="16" name="TextBox 31"/>
          <p:cNvSpPr txBox="1"/>
          <p:nvPr/>
        </p:nvSpPr>
        <p:spPr>
          <a:xfrm>
            <a:off x="5115067" y="3610550"/>
            <a:ext cx="1856598" cy="379656"/>
          </a:xfrm>
          <a:prstGeom prst="rect">
            <a:avLst/>
          </a:prstGeom>
          <a:noFill/>
        </p:spPr>
        <p:txBody>
          <a:bodyPr wrap="none" rtlCol="0">
            <a:spAutoFit/>
          </a:bodyPr>
          <a:lstStyle/>
          <a:p>
            <a:r>
              <a:rPr lang="zh-CN" altLang="en-US" sz="1865" dirty="0">
                <a:solidFill>
                  <a:schemeClr val="bg1"/>
                </a:solidFill>
              </a:rPr>
              <a:t>单击添加副标题</a:t>
            </a:r>
            <a:endParaRPr lang="zh-CN" altLang="en-US" sz="1865" dirty="0">
              <a:solidFill>
                <a:schemeClr val="bg1"/>
              </a:solidFill>
            </a:endParaRPr>
          </a:p>
        </p:txBody>
      </p:sp>
      <p:sp>
        <p:nvSpPr>
          <p:cNvPr id="17" name="Freeform 7"/>
          <p:cNvSpPr>
            <a:spLocks noEditPoints="1"/>
          </p:cNvSpPr>
          <p:nvPr/>
        </p:nvSpPr>
        <p:spPr bwMode="auto">
          <a:xfrm>
            <a:off x="8075352" y="3612159"/>
            <a:ext cx="306661" cy="391517"/>
          </a:xfrm>
          <a:custGeom>
            <a:avLst/>
            <a:gdLst>
              <a:gd name="T0" fmla="*/ 153 w 154"/>
              <a:gd name="T1" fmla="*/ 85 h 197"/>
              <a:gd name="T2" fmla="*/ 78 w 154"/>
              <a:gd name="T3" fmla="*/ 197 h 197"/>
              <a:gd name="T4" fmla="*/ 3 w 154"/>
              <a:gd name="T5" fmla="*/ 101 h 197"/>
              <a:gd name="T6" fmla="*/ 0 w 154"/>
              <a:gd name="T7" fmla="*/ 77 h 197"/>
              <a:gd name="T8" fmla="*/ 77 w 154"/>
              <a:gd name="T9" fmla="*/ 0 h 197"/>
              <a:gd name="T10" fmla="*/ 154 w 154"/>
              <a:gd name="T11" fmla="*/ 77 h 197"/>
              <a:gd name="T12" fmla="*/ 153 w 154"/>
              <a:gd name="T13" fmla="*/ 85 h 197"/>
              <a:gd name="T14" fmla="*/ 77 w 154"/>
              <a:gd name="T15" fmla="*/ 28 h 197"/>
              <a:gd name="T16" fmla="*/ 33 w 154"/>
              <a:gd name="T17" fmla="*/ 71 h 197"/>
              <a:gd name="T18" fmla="*/ 77 w 154"/>
              <a:gd name="T19" fmla="*/ 114 h 197"/>
              <a:gd name="T20" fmla="*/ 120 w 154"/>
              <a:gd name="T21" fmla="*/ 71 h 197"/>
              <a:gd name="T22" fmla="*/ 77 w 154"/>
              <a:gd name="T23" fmla="*/ 2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4" h="197">
                <a:moveTo>
                  <a:pt x="153" y="85"/>
                </a:moveTo>
                <a:cubicBezTo>
                  <a:pt x="150" y="153"/>
                  <a:pt x="78" y="197"/>
                  <a:pt x="78" y="197"/>
                </a:cubicBezTo>
                <a:cubicBezTo>
                  <a:pt x="78" y="197"/>
                  <a:pt x="15" y="160"/>
                  <a:pt x="3" y="101"/>
                </a:cubicBezTo>
                <a:cubicBezTo>
                  <a:pt x="1" y="93"/>
                  <a:pt x="0" y="85"/>
                  <a:pt x="0" y="77"/>
                </a:cubicBezTo>
                <a:cubicBezTo>
                  <a:pt x="0" y="34"/>
                  <a:pt x="34" y="0"/>
                  <a:pt x="77" y="0"/>
                </a:cubicBezTo>
                <a:cubicBezTo>
                  <a:pt x="119" y="0"/>
                  <a:pt x="154" y="34"/>
                  <a:pt x="154" y="77"/>
                </a:cubicBezTo>
                <a:cubicBezTo>
                  <a:pt x="154" y="80"/>
                  <a:pt x="153" y="83"/>
                  <a:pt x="153" y="85"/>
                </a:cubicBezTo>
                <a:close/>
                <a:moveTo>
                  <a:pt x="77" y="28"/>
                </a:moveTo>
                <a:cubicBezTo>
                  <a:pt x="53" y="28"/>
                  <a:pt x="33" y="47"/>
                  <a:pt x="33" y="71"/>
                </a:cubicBezTo>
                <a:cubicBezTo>
                  <a:pt x="33" y="95"/>
                  <a:pt x="53" y="114"/>
                  <a:pt x="77" y="114"/>
                </a:cubicBezTo>
                <a:cubicBezTo>
                  <a:pt x="100" y="114"/>
                  <a:pt x="120" y="95"/>
                  <a:pt x="120" y="71"/>
                </a:cubicBezTo>
                <a:cubicBezTo>
                  <a:pt x="120" y="47"/>
                  <a:pt x="100" y="28"/>
                  <a:pt x="77" y="28"/>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135">
              <a:solidFill>
                <a:schemeClr val="bg1"/>
              </a:solidFill>
            </a:endParaRPr>
          </a:p>
        </p:txBody>
      </p:sp>
      <p:sp>
        <p:nvSpPr>
          <p:cNvPr id="18" name="TextBox 34"/>
          <p:cNvSpPr txBox="1"/>
          <p:nvPr/>
        </p:nvSpPr>
        <p:spPr>
          <a:xfrm>
            <a:off x="8487361" y="3577670"/>
            <a:ext cx="1856598" cy="379656"/>
          </a:xfrm>
          <a:prstGeom prst="rect">
            <a:avLst/>
          </a:prstGeom>
          <a:noFill/>
        </p:spPr>
        <p:txBody>
          <a:bodyPr wrap="none" rtlCol="0">
            <a:spAutoFit/>
          </a:bodyPr>
          <a:lstStyle/>
          <a:p>
            <a:r>
              <a:rPr lang="zh-CN" altLang="en-US" sz="1865" dirty="0">
                <a:solidFill>
                  <a:schemeClr val="bg1"/>
                </a:solidFill>
              </a:rPr>
              <a:t>单击添加副标题</a:t>
            </a:r>
            <a:endParaRPr lang="zh-CN" altLang="en-US" sz="1865" dirty="0">
              <a:solidFill>
                <a:schemeClr val="bg1"/>
              </a:solidFill>
            </a:endParaRPr>
          </a:p>
        </p:txBody>
      </p:sp>
      <p:pic>
        <p:nvPicPr>
          <p:cNvPr id="21" name="图片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0120" y="716814"/>
            <a:ext cx="1584943" cy="1944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500"/>
                            </p:stCondLst>
                            <p:childTnLst>
                              <p:par>
                                <p:cTn id="15" presetID="2" presetClass="entr" presetSubtype="2" decel="100000" fill="hold" grpId="0" nodeType="afterEffect">
                                  <p:stCondLst>
                                    <p:cond delay="0"/>
                                  </p:stCondLst>
                                  <p:iterate type="lt">
                                    <p:tmPct val="10000"/>
                                  </p:iterate>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149"/>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1649"/>
                            </p:stCondLst>
                            <p:childTnLst>
                              <p:par>
                                <p:cTn id="25" presetID="23" presetClass="entr" presetSubtype="36"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strVal val="(6*min(max(#ppt_w*#ppt_h,.3),1)-7.4)/-.7*#ppt_w"/>
                                          </p:val>
                                        </p:tav>
                                        <p:tav tm="100000">
                                          <p:val>
                                            <p:strVal val="#ppt_w"/>
                                          </p:val>
                                        </p:tav>
                                      </p:tavLst>
                                    </p:anim>
                                    <p:anim calcmode="lin" valueType="num">
                                      <p:cBhvr>
                                        <p:cTn id="28" dur="500" fill="hold"/>
                                        <p:tgtEl>
                                          <p:spTgt spid="7"/>
                                        </p:tgtEl>
                                        <p:attrNameLst>
                                          <p:attrName>ppt_h</p:attrName>
                                        </p:attrNameLst>
                                      </p:cBhvr>
                                      <p:tavLst>
                                        <p:tav tm="0">
                                          <p:val>
                                            <p:strVal val="(6*min(max(#ppt_w*#ppt_h,.3),1)-7.4)/-.7*#ppt_h"/>
                                          </p:val>
                                        </p:tav>
                                        <p:tav tm="100000">
                                          <p:val>
                                            <p:strVal val="#ppt_h"/>
                                          </p:val>
                                        </p:tav>
                                      </p:tavLst>
                                    </p:anim>
                                    <p:anim calcmode="lin" valueType="num">
                                      <p:cBhvr>
                                        <p:cTn id="29" dur="500" fill="hold"/>
                                        <p:tgtEl>
                                          <p:spTgt spid="7"/>
                                        </p:tgtEl>
                                        <p:attrNameLst>
                                          <p:attrName>ppt_x</p:attrName>
                                        </p:attrNameLst>
                                      </p:cBhvr>
                                      <p:tavLst>
                                        <p:tav tm="0">
                                          <p:val>
                                            <p:fltVal val="0.5"/>
                                          </p:val>
                                        </p:tav>
                                        <p:tav tm="100000">
                                          <p:val>
                                            <p:strVal val="#ppt_x"/>
                                          </p:val>
                                        </p:tav>
                                      </p:tavLst>
                                    </p:anim>
                                    <p:anim calcmode="lin" valueType="num">
                                      <p:cBhvr>
                                        <p:cTn id="30" dur="500" fill="hold"/>
                                        <p:tgtEl>
                                          <p:spTgt spid="7"/>
                                        </p:tgtEl>
                                        <p:attrNameLst>
                                          <p:attrName>ppt_y</p:attrName>
                                        </p:attrNameLst>
                                      </p:cBhvr>
                                      <p:tavLst>
                                        <p:tav tm="0">
                                          <p:val>
                                            <p:strVal val="1+(6*min(max(#ppt_w*#ppt_h,.3),1)-7.4)/-.7*#ppt_h/2"/>
                                          </p:val>
                                        </p:tav>
                                        <p:tav tm="100000">
                                          <p:val>
                                            <p:strVal val="#ppt_y"/>
                                          </p:val>
                                        </p:tav>
                                      </p:tavLst>
                                    </p:anim>
                                  </p:childTnLst>
                                </p:cTn>
                              </p:par>
                              <p:par>
                                <p:cTn id="31" presetID="23" presetClass="entr" presetSubtype="36"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strVal val="(6*min(max(#ppt_w*#ppt_h,.3),1)-7.4)/-.7*#ppt_w"/>
                                          </p:val>
                                        </p:tav>
                                        <p:tav tm="100000">
                                          <p:val>
                                            <p:strVal val="#ppt_w"/>
                                          </p:val>
                                        </p:tav>
                                      </p:tavLst>
                                    </p:anim>
                                    <p:anim calcmode="lin" valueType="num">
                                      <p:cBhvr>
                                        <p:cTn id="34" dur="500" fill="hold"/>
                                        <p:tgtEl>
                                          <p:spTgt spid="13"/>
                                        </p:tgtEl>
                                        <p:attrNameLst>
                                          <p:attrName>ppt_h</p:attrName>
                                        </p:attrNameLst>
                                      </p:cBhvr>
                                      <p:tavLst>
                                        <p:tav tm="0">
                                          <p:val>
                                            <p:strVal val="(6*min(max(#ppt_w*#ppt_h,.3),1)-7.4)/-.7*#ppt_h"/>
                                          </p:val>
                                        </p:tav>
                                        <p:tav tm="100000">
                                          <p:val>
                                            <p:strVal val="#ppt_h"/>
                                          </p:val>
                                        </p:tav>
                                      </p:tavLst>
                                    </p:anim>
                                    <p:anim calcmode="lin" valueType="num">
                                      <p:cBhvr>
                                        <p:cTn id="35" dur="500" fill="hold"/>
                                        <p:tgtEl>
                                          <p:spTgt spid="13"/>
                                        </p:tgtEl>
                                        <p:attrNameLst>
                                          <p:attrName>ppt_x</p:attrName>
                                        </p:attrNameLst>
                                      </p:cBhvr>
                                      <p:tavLst>
                                        <p:tav tm="0">
                                          <p:val>
                                            <p:fltVal val="0.5"/>
                                          </p:val>
                                        </p:tav>
                                        <p:tav tm="100000">
                                          <p:val>
                                            <p:strVal val="#ppt_x"/>
                                          </p:val>
                                        </p:tav>
                                      </p:tavLst>
                                    </p:anim>
                                    <p:anim calcmode="lin" valueType="num">
                                      <p:cBhvr>
                                        <p:cTn id="36" dur="500" fill="hold"/>
                                        <p:tgtEl>
                                          <p:spTgt spid="13"/>
                                        </p:tgtEl>
                                        <p:attrNameLst>
                                          <p:attrName>ppt_y</p:attrName>
                                        </p:attrNameLst>
                                      </p:cBhvr>
                                      <p:tavLst>
                                        <p:tav tm="0">
                                          <p:val>
                                            <p:strVal val="1+(6*min(max(#ppt_w*#ppt_h,.3),1)-7.4)/-.7*#ppt_h/2"/>
                                          </p:val>
                                        </p:tav>
                                        <p:tav tm="100000">
                                          <p:val>
                                            <p:strVal val="#ppt_y"/>
                                          </p:val>
                                        </p:tav>
                                      </p:tavLst>
                                    </p:anim>
                                  </p:childTnLst>
                                </p:cTn>
                              </p:par>
                              <p:par>
                                <p:cTn id="37" presetID="23" presetClass="entr" presetSubtype="36"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strVal val="(6*min(max(#ppt_w*#ppt_h,.3),1)-7.4)/-.7*#ppt_w"/>
                                          </p:val>
                                        </p:tav>
                                        <p:tav tm="100000">
                                          <p:val>
                                            <p:strVal val="#ppt_w"/>
                                          </p:val>
                                        </p:tav>
                                      </p:tavLst>
                                    </p:anim>
                                    <p:anim calcmode="lin" valueType="num">
                                      <p:cBhvr>
                                        <p:cTn id="40" dur="500" fill="hold"/>
                                        <p:tgtEl>
                                          <p:spTgt spid="9"/>
                                        </p:tgtEl>
                                        <p:attrNameLst>
                                          <p:attrName>ppt_h</p:attrName>
                                        </p:attrNameLst>
                                      </p:cBhvr>
                                      <p:tavLst>
                                        <p:tav tm="0">
                                          <p:val>
                                            <p:strVal val="(6*min(max(#ppt_w*#ppt_h,.3),1)-7.4)/-.7*#ppt_h"/>
                                          </p:val>
                                        </p:tav>
                                        <p:tav tm="100000">
                                          <p:val>
                                            <p:strVal val="#ppt_h"/>
                                          </p:val>
                                        </p:tav>
                                      </p:tavLst>
                                    </p:anim>
                                    <p:anim calcmode="lin" valueType="num">
                                      <p:cBhvr>
                                        <p:cTn id="41" dur="500" fill="hold"/>
                                        <p:tgtEl>
                                          <p:spTgt spid="9"/>
                                        </p:tgtEl>
                                        <p:attrNameLst>
                                          <p:attrName>ppt_x</p:attrName>
                                        </p:attrNameLst>
                                      </p:cBhvr>
                                      <p:tavLst>
                                        <p:tav tm="0">
                                          <p:val>
                                            <p:fltVal val="0.5"/>
                                          </p:val>
                                        </p:tav>
                                        <p:tav tm="100000">
                                          <p:val>
                                            <p:strVal val="#ppt_x"/>
                                          </p:val>
                                        </p:tav>
                                      </p:tavLst>
                                    </p:anim>
                                    <p:anim calcmode="lin" valueType="num">
                                      <p:cBhvr>
                                        <p:cTn id="42" dur="500" fill="hold"/>
                                        <p:tgtEl>
                                          <p:spTgt spid="9"/>
                                        </p:tgtEl>
                                        <p:attrNameLst>
                                          <p:attrName>ppt_y</p:attrName>
                                        </p:attrNameLst>
                                      </p:cBhvr>
                                      <p:tavLst>
                                        <p:tav tm="0">
                                          <p:val>
                                            <p:strVal val="1+(6*min(max(#ppt_w*#ppt_h,.3),1)-7.4)/-.7*#ppt_h/2"/>
                                          </p:val>
                                        </p:tav>
                                        <p:tav tm="100000">
                                          <p:val>
                                            <p:strVal val="#ppt_y"/>
                                          </p:val>
                                        </p:tav>
                                      </p:tavLst>
                                    </p:anim>
                                  </p:childTnLst>
                                </p:cTn>
                              </p:par>
                              <p:par>
                                <p:cTn id="43" presetID="23" presetClass="entr" presetSubtype="36"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strVal val="(6*min(max(#ppt_w*#ppt_h,.3),1)-7.4)/-.7*#ppt_w"/>
                                          </p:val>
                                        </p:tav>
                                        <p:tav tm="100000">
                                          <p:val>
                                            <p:strVal val="#ppt_w"/>
                                          </p:val>
                                        </p:tav>
                                      </p:tavLst>
                                    </p:anim>
                                    <p:anim calcmode="lin" valueType="num">
                                      <p:cBhvr>
                                        <p:cTn id="46" dur="500" fill="hold"/>
                                        <p:tgtEl>
                                          <p:spTgt spid="15"/>
                                        </p:tgtEl>
                                        <p:attrNameLst>
                                          <p:attrName>ppt_h</p:attrName>
                                        </p:attrNameLst>
                                      </p:cBhvr>
                                      <p:tavLst>
                                        <p:tav tm="0">
                                          <p:val>
                                            <p:strVal val="(6*min(max(#ppt_w*#ppt_h,.3),1)-7.4)/-.7*#ppt_h"/>
                                          </p:val>
                                        </p:tav>
                                        <p:tav tm="100000">
                                          <p:val>
                                            <p:strVal val="#ppt_h"/>
                                          </p:val>
                                        </p:tav>
                                      </p:tavLst>
                                    </p:anim>
                                    <p:anim calcmode="lin" valueType="num">
                                      <p:cBhvr>
                                        <p:cTn id="47" dur="500" fill="hold"/>
                                        <p:tgtEl>
                                          <p:spTgt spid="15"/>
                                        </p:tgtEl>
                                        <p:attrNameLst>
                                          <p:attrName>ppt_x</p:attrName>
                                        </p:attrNameLst>
                                      </p:cBhvr>
                                      <p:tavLst>
                                        <p:tav tm="0">
                                          <p:val>
                                            <p:fltVal val="0.5"/>
                                          </p:val>
                                        </p:tav>
                                        <p:tav tm="100000">
                                          <p:val>
                                            <p:strVal val="#ppt_x"/>
                                          </p:val>
                                        </p:tav>
                                      </p:tavLst>
                                    </p:anim>
                                    <p:anim calcmode="lin" valueType="num">
                                      <p:cBhvr>
                                        <p:cTn id="48" dur="500" fill="hold"/>
                                        <p:tgtEl>
                                          <p:spTgt spid="15"/>
                                        </p:tgtEl>
                                        <p:attrNameLst>
                                          <p:attrName>ppt_y</p:attrName>
                                        </p:attrNameLst>
                                      </p:cBhvr>
                                      <p:tavLst>
                                        <p:tav tm="0">
                                          <p:val>
                                            <p:strVal val="1+(6*min(max(#ppt_w*#ppt_h,.3),1)-7.4)/-.7*#ppt_h/2"/>
                                          </p:val>
                                        </p:tav>
                                        <p:tav tm="100000">
                                          <p:val>
                                            <p:strVal val="#ppt_y"/>
                                          </p:val>
                                        </p:tav>
                                      </p:tavLst>
                                    </p:anim>
                                  </p:childTnLst>
                                </p:cTn>
                              </p:par>
                              <p:par>
                                <p:cTn id="49" presetID="23" presetClass="entr" presetSubtype="36"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strVal val="(6*min(max(#ppt_w*#ppt_h,.3),1)-7.4)/-.7*#ppt_w"/>
                                          </p:val>
                                        </p:tav>
                                        <p:tav tm="100000">
                                          <p:val>
                                            <p:strVal val="#ppt_w"/>
                                          </p:val>
                                        </p:tav>
                                      </p:tavLst>
                                    </p:anim>
                                    <p:anim calcmode="lin" valueType="num">
                                      <p:cBhvr>
                                        <p:cTn id="52" dur="500" fill="hold"/>
                                        <p:tgtEl>
                                          <p:spTgt spid="11"/>
                                        </p:tgtEl>
                                        <p:attrNameLst>
                                          <p:attrName>ppt_h</p:attrName>
                                        </p:attrNameLst>
                                      </p:cBhvr>
                                      <p:tavLst>
                                        <p:tav tm="0">
                                          <p:val>
                                            <p:strVal val="(6*min(max(#ppt_w*#ppt_h,.3),1)-7.4)/-.7*#ppt_h"/>
                                          </p:val>
                                        </p:tav>
                                        <p:tav tm="100000">
                                          <p:val>
                                            <p:strVal val="#ppt_h"/>
                                          </p:val>
                                        </p:tav>
                                      </p:tavLst>
                                    </p:anim>
                                    <p:anim calcmode="lin" valueType="num">
                                      <p:cBhvr>
                                        <p:cTn id="53" dur="500" fill="hold"/>
                                        <p:tgtEl>
                                          <p:spTgt spid="11"/>
                                        </p:tgtEl>
                                        <p:attrNameLst>
                                          <p:attrName>ppt_x</p:attrName>
                                        </p:attrNameLst>
                                      </p:cBhvr>
                                      <p:tavLst>
                                        <p:tav tm="0">
                                          <p:val>
                                            <p:fltVal val="0.5"/>
                                          </p:val>
                                        </p:tav>
                                        <p:tav tm="100000">
                                          <p:val>
                                            <p:strVal val="#ppt_x"/>
                                          </p:val>
                                        </p:tav>
                                      </p:tavLst>
                                    </p:anim>
                                    <p:anim calcmode="lin" valueType="num">
                                      <p:cBhvr>
                                        <p:cTn id="54" dur="500" fill="hold"/>
                                        <p:tgtEl>
                                          <p:spTgt spid="11"/>
                                        </p:tgtEl>
                                        <p:attrNameLst>
                                          <p:attrName>ppt_y</p:attrName>
                                        </p:attrNameLst>
                                      </p:cBhvr>
                                      <p:tavLst>
                                        <p:tav tm="0">
                                          <p:val>
                                            <p:strVal val="1+(6*min(max(#ppt_w*#ppt_h,.3),1)-7.4)/-.7*#ppt_h/2"/>
                                          </p:val>
                                        </p:tav>
                                        <p:tav tm="100000">
                                          <p:val>
                                            <p:strVal val="#ppt_y"/>
                                          </p:val>
                                        </p:tav>
                                      </p:tavLst>
                                    </p:anim>
                                  </p:childTnLst>
                                </p:cTn>
                              </p:par>
                              <p:par>
                                <p:cTn id="55" presetID="23" presetClass="entr" presetSubtype="36"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strVal val="(6*min(max(#ppt_w*#ppt_h,.3),1)-7.4)/-.7*#ppt_w"/>
                                          </p:val>
                                        </p:tav>
                                        <p:tav tm="100000">
                                          <p:val>
                                            <p:strVal val="#ppt_w"/>
                                          </p:val>
                                        </p:tav>
                                      </p:tavLst>
                                    </p:anim>
                                    <p:anim calcmode="lin" valueType="num">
                                      <p:cBhvr>
                                        <p:cTn id="58" dur="500" fill="hold"/>
                                        <p:tgtEl>
                                          <p:spTgt spid="17"/>
                                        </p:tgtEl>
                                        <p:attrNameLst>
                                          <p:attrName>ppt_h</p:attrName>
                                        </p:attrNameLst>
                                      </p:cBhvr>
                                      <p:tavLst>
                                        <p:tav tm="0">
                                          <p:val>
                                            <p:strVal val="(6*min(max(#ppt_w*#ppt_h,.3),1)-7.4)/-.7*#ppt_h"/>
                                          </p:val>
                                        </p:tav>
                                        <p:tav tm="100000">
                                          <p:val>
                                            <p:strVal val="#ppt_h"/>
                                          </p:val>
                                        </p:tav>
                                      </p:tavLst>
                                    </p:anim>
                                    <p:anim calcmode="lin" valueType="num">
                                      <p:cBhvr>
                                        <p:cTn id="59" dur="500" fill="hold"/>
                                        <p:tgtEl>
                                          <p:spTgt spid="17"/>
                                        </p:tgtEl>
                                        <p:attrNameLst>
                                          <p:attrName>ppt_x</p:attrName>
                                        </p:attrNameLst>
                                      </p:cBhvr>
                                      <p:tavLst>
                                        <p:tav tm="0">
                                          <p:val>
                                            <p:fltVal val="0.5"/>
                                          </p:val>
                                        </p:tav>
                                        <p:tav tm="100000">
                                          <p:val>
                                            <p:strVal val="#ppt_x"/>
                                          </p:val>
                                        </p:tav>
                                      </p:tavLst>
                                    </p:anim>
                                    <p:anim calcmode="lin" valueType="num">
                                      <p:cBhvr>
                                        <p:cTn id="60" dur="500" fill="hold"/>
                                        <p:tgtEl>
                                          <p:spTgt spid="17"/>
                                        </p:tgtEl>
                                        <p:attrNameLst>
                                          <p:attrName>ppt_y</p:attrName>
                                        </p:attrNameLst>
                                      </p:cBhvr>
                                      <p:tavLst>
                                        <p:tav tm="0">
                                          <p:val>
                                            <p:strVal val="1+(6*min(max(#ppt_w*#ppt_h,.3),1)-7.4)/-.7*#ppt_h/2"/>
                                          </p:val>
                                        </p:tav>
                                        <p:tav tm="100000">
                                          <p:val>
                                            <p:strVal val="#ppt_y"/>
                                          </p:val>
                                        </p:tav>
                                      </p:tavLst>
                                    </p:anim>
                                  </p:childTnLst>
                                </p:cTn>
                              </p:par>
                            </p:childTnLst>
                          </p:cTn>
                        </p:par>
                        <p:par>
                          <p:cTn id="61" fill="hold">
                            <p:stCondLst>
                              <p:cond delay="2149"/>
                            </p:stCondLst>
                            <p:childTnLst>
                              <p:par>
                                <p:cTn id="62" presetID="10" presetClass="entr" presetSubtype="0" fill="hold" grpId="0" nodeType="after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500"/>
                                        <p:tgtEl>
                                          <p:spTgt spid="1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500"/>
                                        <p:tgtEl>
                                          <p:spTgt spid="1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500"/>
                                        <p:tgtEl>
                                          <p:spTgt spid="14"/>
                                        </p:tgtEl>
                                      </p:cBhvr>
                                    </p:animEffect>
                                  </p:childTnLst>
                                </p:cTn>
                              </p:par>
                              <p:par>
                                <p:cTn id="80" presetID="10" presetClass="entr" presetSubtype="0" fill="hold" nodeType="with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8" grpId="0"/>
      <p:bldP spid="9" grpId="0" animBg="1"/>
      <p:bldP spid="10" grpId="0"/>
      <p:bldP spid="11" grpId="0" animBg="1"/>
      <p:bldP spid="12" grpId="0"/>
      <p:bldP spid="13" grpId="0" animBg="1"/>
      <p:bldP spid="14" grpId="0"/>
      <p:bldP spid="15" grpId="0" animBg="1"/>
      <p:bldP spid="16" grpId="0"/>
      <p:bldP spid="17" grpId="0" animBg="1"/>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25500" y="1483859"/>
            <a:ext cx="10426990" cy="5110476"/>
            <a:chOff x="924706" y="1483859"/>
            <a:chExt cx="10426990" cy="5110476"/>
          </a:xfrm>
        </p:grpSpPr>
        <p:sp>
          <p:nvSpPr>
            <p:cNvPr id="22" name="椭圆 21"/>
            <p:cNvSpPr/>
            <p:nvPr/>
          </p:nvSpPr>
          <p:spPr>
            <a:xfrm>
              <a:off x="924706" y="3094202"/>
              <a:ext cx="2519952" cy="2520280"/>
            </a:xfrm>
            <a:prstGeom prst="ellipse">
              <a:avLst/>
            </a:prstGeom>
            <a:solidFill>
              <a:schemeClr val="tx2"/>
            </a:solidFill>
            <a:ln w="25400" cap="flat" cmpd="sng" algn="ctr">
              <a:noFill/>
              <a:prstDash val="solid"/>
            </a:ln>
            <a:effectLst/>
          </p:spPr>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900" kern="0">
                <a:solidFill>
                  <a:schemeClr val="tx1">
                    <a:lumMod val="50000"/>
                    <a:lumOff val="50000"/>
                  </a:schemeClr>
                </a:solidFill>
                <a:latin typeface="Calibri" panose="020F0502020204030204"/>
              </a:endParaRPr>
            </a:p>
          </p:txBody>
        </p:sp>
        <p:sp>
          <p:nvSpPr>
            <p:cNvPr id="23" name="椭圆 22"/>
            <p:cNvSpPr/>
            <p:nvPr/>
          </p:nvSpPr>
          <p:spPr>
            <a:xfrm>
              <a:off x="1028952" y="3080950"/>
              <a:ext cx="2415706" cy="2560036"/>
            </a:xfrm>
            <a:prstGeom prst="ellipse">
              <a:avLst/>
            </a:prstGeom>
            <a:gradFill flip="none" rotWithShape="1">
              <a:gsLst>
                <a:gs pos="33000">
                  <a:sysClr val="window" lastClr="FFFFFF">
                    <a:lumMod val="75000"/>
                    <a:shade val="30000"/>
                    <a:satMod val="115000"/>
                  </a:sysClr>
                </a:gs>
                <a:gs pos="100000">
                  <a:sysClr val="window" lastClr="FFFFFF"/>
                </a:gs>
                <a:gs pos="82000">
                  <a:sysClr val="window" lastClr="FFFFFF">
                    <a:lumMod val="75000"/>
                    <a:shade val="100000"/>
                    <a:satMod val="115000"/>
                    <a:alpha val="0"/>
                  </a:sysClr>
                </a:gs>
              </a:gsLst>
              <a:path path="circle">
                <a:fillToRect l="50000" t="50000" r="50000" b="50000"/>
              </a:path>
              <a:tileRect/>
            </a:gradFill>
            <a:ln w="25400" cap="flat" cmpd="sng" algn="ctr">
              <a:noFill/>
              <a:prstDash val="solid"/>
            </a:ln>
            <a:effectLst>
              <a:softEdge rad="127000"/>
            </a:effectLst>
          </p:spPr>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900" kern="0">
                <a:solidFill>
                  <a:schemeClr val="tx1">
                    <a:lumMod val="50000"/>
                    <a:lumOff val="50000"/>
                  </a:schemeClr>
                </a:solidFill>
                <a:latin typeface="Calibri" panose="020F0502020204030204"/>
              </a:endParaRPr>
            </a:p>
          </p:txBody>
        </p:sp>
        <p:sp>
          <p:nvSpPr>
            <p:cNvPr id="24" name="椭圆 23"/>
            <p:cNvSpPr/>
            <p:nvPr/>
          </p:nvSpPr>
          <p:spPr>
            <a:xfrm>
              <a:off x="6694552" y="4406099"/>
              <a:ext cx="2013942" cy="2014204"/>
            </a:xfrm>
            <a:prstGeom prst="ellipse">
              <a:avLst/>
            </a:prstGeom>
            <a:solidFill>
              <a:schemeClr val="tx2"/>
            </a:solidFill>
            <a:ln w="25400" cap="flat" cmpd="sng" algn="ctr">
              <a:noFill/>
              <a:prstDash val="solid"/>
            </a:ln>
            <a:effectLst/>
          </p:spPr>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900" kern="0">
                <a:solidFill>
                  <a:schemeClr val="tx1">
                    <a:lumMod val="50000"/>
                    <a:lumOff val="50000"/>
                  </a:schemeClr>
                </a:solidFill>
                <a:latin typeface="Calibri" panose="020F0502020204030204"/>
              </a:endParaRPr>
            </a:p>
          </p:txBody>
        </p:sp>
        <p:sp>
          <p:nvSpPr>
            <p:cNvPr id="25" name="椭圆 24"/>
            <p:cNvSpPr/>
            <p:nvPr/>
          </p:nvSpPr>
          <p:spPr>
            <a:xfrm>
              <a:off x="6705745" y="4432603"/>
              <a:ext cx="2044558" cy="2161732"/>
            </a:xfrm>
            <a:prstGeom prst="ellipse">
              <a:avLst/>
            </a:prstGeom>
            <a:gradFill flip="none" rotWithShape="1">
              <a:gsLst>
                <a:gs pos="33000">
                  <a:sysClr val="window" lastClr="FFFFFF">
                    <a:lumMod val="75000"/>
                    <a:shade val="30000"/>
                    <a:satMod val="115000"/>
                  </a:sysClr>
                </a:gs>
                <a:gs pos="100000">
                  <a:sysClr val="window" lastClr="FFFFFF"/>
                </a:gs>
                <a:gs pos="82000">
                  <a:sysClr val="window" lastClr="FFFFFF">
                    <a:lumMod val="75000"/>
                    <a:shade val="100000"/>
                    <a:satMod val="115000"/>
                    <a:alpha val="0"/>
                  </a:sysClr>
                </a:gs>
              </a:gsLst>
              <a:path path="circle">
                <a:fillToRect l="50000" t="50000" r="50000" b="50000"/>
              </a:path>
              <a:tileRect/>
            </a:gradFill>
            <a:ln w="25400" cap="flat" cmpd="sng" algn="ctr">
              <a:noFill/>
              <a:prstDash val="solid"/>
            </a:ln>
            <a:effectLst>
              <a:softEdge rad="127000"/>
            </a:effectLst>
          </p:spPr>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900" kern="0">
                <a:solidFill>
                  <a:schemeClr val="tx1">
                    <a:lumMod val="50000"/>
                    <a:lumOff val="50000"/>
                  </a:schemeClr>
                </a:solidFill>
                <a:latin typeface="Calibri" panose="020F0502020204030204"/>
              </a:endParaRPr>
            </a:p>
          </p:txBody>
        </p:sp>
        <p:sp>
          <p:nvSpPr>
            <p:cNvPr id="26" name="椭圆 25"/>
            <p:cNvSpPr/>
            <p:nvPr/>
          </p:nvSpPr>
          <p:spPr>
            <a:xfrm>
              <a:off x="3899856" y="1483859"/>
              <a:ext cx="3357436" cy="3357873"/>
            </a:xfrm>
            <a:prstGeom prst="ellipse">
              <a:avLst/>
            </a:prstGeom>
            <a:solidFill>
              <a:schemeClr val="bg2"/>
            </a:solidFill>
            <a:ln w="25400" cap="flat" cmpd="sng" algn="ctr">
              <a:noFill/>
              <a:prstDash val="solid"/>
            </a:ln>
            <a:effectLst/>
          </p:spPr>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900" kern="0">
                <a:solidFill>
                  <a:schemeClr val="tx1">
                    <a:lumMod val="50000"/>
                    <a:lumOff val="50000"/>
                  </a:schemeClr>
                </a:solidFill>
                <a:latin typeface="Calibri" panose="020F0502020204030204"/>
              </a:endParaRPr>
            </a:p>
          </p:txBody>
        </p:sp>
        <p:sp>
          <p:nvSpPr>
            <p:cNvPr id="27" name="椭圆 26"/>
            <p:cNvSpPr/>
            <p:nvPr/>
          </p:nvSpPr>
          <p:spPr>
            <a:xfrm>
              <a:off x="8942930" y="3878807"/>
              <a:ext cx="2382265" cy="2382575"/>
            </a:xfrm>
            <a:prstGeom prst="ellipse">
              <a:avLst/>
            </a:prstGeom>
            <a:solidFill>
              <a:schemeClr val="tx2"/>
            </a:solidFill>
            <a:ln w="25400" cap="flat" cmpd="sng" algn="ctr">
              <a:noFill/>
              <a:prstDash val="solid"/>
            </a:ln>
            <a:effectLst/>
          </p:spPr>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900" kern="0">
                <a:solidFill>
                  <a:schemeClr val="tx1">
                    <a:lumMod val="50000"/>
                    <a:lumOff val="50000"/>
                  </a:schemeClr>
                </a:solidFill>
                <a:latin typeface="Calibri" panose="020F0502020204030204"/>
              </a:endParaRPr>
            </a:p>
          </p:txBody>
        </p:sp>
        <p:sp>
          <p:nvSpPr>
            <p:cNvPr id="28" name="椭圆 27"/>
            <p:cNvSpPr/>
            <p:nvPr/>
          </p:nvSpPr>
          <p:spPr>
            <a:xfrm>
              <a:off x="4249913" y="1730646"/>
              <a:ext cx="3066128" cy="3241849"/>
            </a:xfrm>
            <a:prstGeom prst="ellipse">
              <a:avLst/>
            </a:prstGeom>
            <a:gradFill flip="none" rotWithShape="1">
              <a:gsLst>
                <a:gs pos="33000">
                  <a:sysClr val="window" lastClr="FFFFFF">
                    <a:lumMod val="75000"/>
                    <a:shade val="30000"/>
                    <a:satMod val="115000"/>
                  </a:sysClr>
                </a:gs>
                <a:gs pos="100000">
                  <a:sysClr val="window" lastClr="FFFFFF"/>
                </a:gs>
                <a:gs pos="82000">
                  <a:sysClr val="window" lastClr="FFFFFF">
                    <a:lumMod val="75000"/>
                    <a:shade val="100000"/>
                    <a:satMod val="115000"/>
                    <a:alpha val="0"/>
                  </a:sysClr>
                </a:gs>
              </a:gsLst>
              <a:path path="circle">
                <a:fillToRect l="50000" t="50000" r="50000" b="50000"/>
              </a:path>
              <a:tileRect/>
            </a:gradFill>
            <a:ln w="25400" cap="flat" cmpd="sng" algn="ctr">
              <a:noFill/>
              <a:prstDash val="solid"/>
            </a:ln>
            <a:effectLst>
              <a:softEdge rad="127000"/>
            </a:effectLst>
          </p:spPr>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900" kern="0">
                <a:solidFill>
                  <a:schemeClr val="tx1">
                    <a:lumMod val="50000"/>
                    <a:lumOff val="50000"/>
                  </a:schemeClr>
                </a:solidFill>
                <a:latin typeface="Calibri" panose="020F0502020204030204"/>
              </a:endParaRPr>
            </a:p>
          </p:txBody>
        </p:sp>
        <p:sp>
          <p:nvSpPr>
            <p:cNvPr id="29" name="矩形 4"/>
            <p:cNvSpPr/>
            <p:nvPr/>
          </p:nvSpPr>
          <p:spPr>
            <a:xfrm rot="20235757">
              <a:off x="1079223" y="2284546"/>
              <a:ext cx="6087693" cy="2972808"/>
            </a:xfrm>
            <a:custGeom>
              <a:avLst/>
              <a:gdLst/>
              <a:ahLst/>
              <a:cxnLst/>
              <a:rect l="l" t="t" r="r" b="b"/>
              <a:pathLst>
                <a:path w="6636810" h="3240537">
                  <a:moveTo>
                    <a:pt x="5995706" y="329447"/>
                  </a:moveTo>
                  <a:cubicBezTo>
                    <a:pt x="6708608" y="870225"/>
                    <a:pt x="6848141" y="1886532"/>
                    <a:pt x="6307363" y="2599433"/>
                  </a:cubicBezTo>
                  <a:cubicBezTo>
                    <a:pt x="5766586" y="3312335"/>
                    <a:pt x="4750279" y="3451868"/>
                    <a:pt x="4037377" y="2911090"/>
                  </a:cubicBezTo>
                  <a:cubicBezTo>
                    <a:pt x="3834697" y="2757346"/>
                    <a:pt x="3678362" y="2565165"/>
                    <a:pt x="3572521" y="2351592"/>
                  </a:cubicBezTo>
                  <a:cubicBezTo>
                    <a:pt x="3382613" y="2221161"/>
                    <a:pt x="3125137" y="2125355"/>
                    <a:pt x="2835026" y="2089472"/>
                  </a:cubicBezTo>
                  <a:cubicBezTo>
                    <a:pt x="2470925" y="2044438"/>
                    <a:pt x="2133683" y="2103468"/>
                    <a:pt x="1902855" y="2234479"/>
                  </a:cubicBezTo>
                  <a:cubicBezTo>
                    <a:pt x="1508230" y="2603881"/>
                    <a:pt x="893457" y="2645913"/>
                    <a:pt x="448097" y="2308081"/>
                  </a:cubicBezTo>
                  <a:cubicBezTo>
                    <a:pt x="-50183" y="1930106"/>
                    <a:pt x="-147709" y="1219762"/>
                    <a:pt x="230265" y="721482"/>
                  </a:cubicBezTo>
                  <a:cubicBezTo>
                    <a:pt x="608240" y="223202"/>
                    <a:pt x="1318584" y="125676"/>
                    <a:pt x="1816864" y="503651"/>
                  </a:cubicBezTo>
                  <a:cubicBezTo>
                    <a:pt x="1922519" y="583796"/>
                    <a:pt x="2010155" y="678885"/>
                    <a:pt x="2077971" y="784443"/>
                  </a:cubicBezTo>
                  <a:cubicBezTo>
                    <a:pt x="2289760" y="902821"/>
                    <a:pt x="2577725" y="972444"/>
                    <a:pt x="2893769" y="967396"/>
                  </a:cubicBezTo>
                  <a:cubicBezTo>
                    <a:pt x="3168575" y="963007"/>
                    <a:pt x="3420358" y="902868"/>
                    <a:pt x="3617906" y="804590"/>
                  </a:cubicBezTo>
                  <a:cubicBezTo>
                    <a:pt x="3649441" y="748230"/>
                    <a:pt x="3685719" y="693837"/>
                    <a:pt x="3725720" y="641104"/>
                  </a:cubicBezTo>
                  <a:cubicBezTo>
                    <a:pt x="4266498" y="-71797"/>
                    <a:pt x="5282805" y="-211331"/>
                    <a:pt x="5995706" y="329447"/>
                  </a:cubicBezTo>
                  <a:close/>
                </a:path>
              </a:pathLst>
            </a:custGeom>
            <a:gradFill flip="none" rotWithShape="1">
              <a:gsLst>
                <a:gs pos="0">
                  <a:srgbClr val="E6E6E6"/>
                </a:gs>
                <a:gs pos="100000">
                  <a:sysClr val="window" lastClr="FFFFFF"/>
                </a:gs>
              </a:gsLst>
              <a:path path="circle">
                <a:fillToRect r="100000" b="100000"/>
              </a:path>
              <a:tileRect l="-100000" t="-100000"/>
            </a:gradFill>
            <a:ln w="25400" cap="flat" cmpd="sng" algn="ctr">
              <a:solidFill>
                <a:sysClr val="window" lastClr="FFFFFF"/>
              </a:solidFill>
              <a:prstDash val="solid"/>
            </a:ln>
            <a:effectLst>
              <a:outerShdw blurRad="50800" dist="50800" dir="5400000" sx="90000" sy="90000" algn="ctr" rotWithShape="0">
                <a:srgbClr val="000000">
                  <a:alpha val="43137"/>
                </a:srgbClr>
              </a:outerShdw>
            </a:effectLst>
          </p:spPr>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900" kern="0">
                <a:solidFill>
                  <a:schemeClr val="tx1">
                    <a:lumMod val="50000"/>
                    <a:lumOff val="50000"/>
                  </a:schemeClr>
                </a:solidFill>
                <a:latin typeface="Calibri" panose="020F0502020204030204"/>
              </a:endParaRPr>
            </a:p>
          </p:txBody>
        </p:sp>
        <p:sp>
          <p:nvSpPr>
            <p:cNvPr id="30" name="椭圆 29"/>
            <p:cNvSpPr/>
            <p:nvPr/>
          </p:nvSpPr>
          <p:spPr>
            <a:xfrm>
              <a:off x="4098610" y="1673379"/>
              <a:ext cx="2942685" cy="2977076"/>
            </a:xfrm>
            <a:prstGeom prst="ellipse">
              <a:avLst/>
            </a:prstGeom>
            <a:gradFill flip="none" rotWithShape="1">
              <a:gsLst>
                <a:gs pos="33000">
                  <a:sysClr val="window" lastClr="FFFFFF">
                    <a:lumMod val="75000"/>
                    <a:shade val="30000"/>
                    <a:satMod val="115000"/>
                  </a:sysClr>
                </a:gs>
                <a:gs pos="100000">
                  <a:sysClr val="window" lastClr="FFFFFF"/>
                </a:gs>
                <a:gs pos="82000">
                  <a:sysClr val="window" lastClr="FFFFFF">
                    <a:lumMod val="75000"/>
                    <a:shade val="100000"/>
                    <a:satMod val="115000"/>
                    <a:alpha val="0"/>
                  </a:sysClr>
                </a:gs>
              </a:gsLst>
              <a:path path="circle">
                <a:fillToRect l="50000" t="50000" r="50000" b="50000"/>
              </a:path>
              <a:tileRect/>
            </a:gradFill>
            <a:ln w="25400" cap="flat" cmpd="sng" algn="ctr">
              <a:noFill/>
              <a:prstDash val="solid"/>
            </a:ln>
            <a:effectLst>
              <a:softEdge rad="127000"/>
            </a:effectLst>
          </p:spPr>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900" kern="0">
                <a:solidFill>
                  <a:schemeClr val="tx1">
                    <a:lumMod val="50000"/>
                    <a:lumOff val="50000"/>
                  </a:schemeClr>
                </a:solidFill>
                <a:latin typeface="Calibri" panose="020F0502020204030204"/>
              </a:endParaRPr>
            </a:p>
          </p:txBody>
        </p:sp>
        <p:sp>
          <p:nvSpPr>
            <p:cNvPr id="31" name="矩形 4"/>
            <p:cNvSpPr/>
            <p:nvPr/>
          </p:nvSpPr>
          <p:spPr>
            <a:xfrm rot="13415964">
              <a:off x="3927050" y="2804935"/>
              <a:ext cx="5240155" cy="2558929"/>
            </a:xfrm>
            <a:custGeom>
              <a:avLst/>
              <a:gdLst/>
              <a:ahLst/>
              <a:cxnLst/>
              <a:rect l="l" t="t" r="r" b="b"/>
              <a:pathLst>
                <a:path w="6636810" h="3240537">
                  <a:moveTo>
                    <a:pt x="5995706" y="329447"/>
                  </a:moveTo>
                  <a:cubicBezTo>
                    <a:pt x="6708608" y="870225"/>
                    <a:pt x="6848141" y="1886532"/>
                    <a:pt x="6307363" y="2599433"/>
                  </a:cubicBezTo>
                  <a:cubicBezTo>
                    <a:pt x="5766586" y="3312335"/>
                    <a:pt x="4750279" y="3451868"/>
                    <a:pt x="4037377" y="2911090"/>
                  </a:cubicBezTo>
                  <a:cubicBezTo>
                    <a:pt x="3834697" y="2757346"/>
                    <a:pt x="3678362" y="2565165"/>
                    <a:pt x="3572521" y="2351592"/>
                  </a:cubicBezTo>
                  <a:cubicBezTo>
                    <a:pt x="3382613" y="2221161"/>
                    <a:pt x="3125137" y="2125355"/>
                    <a:pt x="2835026" y="2089472"/>
                  </a:cubicBezTo>
                  <a:cubicBezTo>
                    <a:pt x="2470925" y="2044438"/>
                    <a:pt x="2133683" y="2103468"/>
                    <a:pt x="1902855" y="2234479"/>
                  </a:cubicBezTo>
                  <a:cubicBezTo>
                    <a:pt x="1508230" y="2603881"/>
                    <a:pt x="893457" y="2645913"/>
                    <a:pt x="448097" y="2308081"/>
                  </a:cubicBezTo>
                  <a:cubicBezTo>
                    <a:pt x="-50183" y="1930106"/>
                    <a:pt x="-147709" y="1219762"/>
                    <a:pt x="230265" y="721482"/>
                  </a:cubicBezTo>
                  <a:cubicBezTo>
                    <a:pt x="608240" y="223202"/>
                    <a:pt x="1318584" y="125676"/>
                    <a:pt x="1816864" y="503651"/>
                  </a:cubicBezTo>
                  <a:cubicBezTo>
                    <a:pt x="1922519" y="583796"/>
                    <a:pt x="2010155" y="678885"/>
                    <a:pt x="2077971" y="784443"/>
                  </a:cubicBezTo>
                  <a:cubicBezTo>
                    <a:pt x="2289760" y="902821"/>
                    <a:pt x="2577725" y="972444"/>
                    <a:pt x="2893769" y="967396"/>
                  </a:cubicBezTo>
                  <a:cubicBezTo>
                    <a:pt x="3168575" y="963007"/>
                    <a:pt x="3420358" y="902868"/>
                    <a:pt x="3617906" y="804590"/>
                  </a:cubicBezTo>
                  <a:cubicBezTo>
                    <a:pt x="3649441" y="748230"/>
                    <a:pt x="3685719" y="693837"/>
                    <a:pt x="3725720" y="641104"/>
                  </a:cubicBezTo>
                  <a:cubicBezTo>
                    <a:pt x="4266498" y="-71797"/>
                    <a:pt x="5282805" y="-211331"/>
                    <a:pt x="5995706" y="329447"/>
                  </a:cubicBezTo>
                  <a:close/>
                </a:path>
              </a:pathLst>
            </a:custGeom>
            <a:gradFill flip="none" rotWithShape="1">
              <a:gsLst>
                <a:gs pos="0">
                  <a:srgbClr val="E6E6E6"/>
                </a:gs>
                <a:gs pos="100000">
                  <a:sysClr val="window" lastClr="FFFFFF"/>
                </a:gs>
              </a:gsLst>
              <a:path path="circle">
                <a:fillToRect r="100000" b="100000"/>
              </a:path>
              <a:tileRect l="-100000" t="-100000"/>
            </a:gradFill>
            <a:ln w="25400" cap="flat" cmpd="sng" algn="ctr">
              <a:solidFill>
                <a:sysClr val="window" lastClr="FFFFFF"/>
              </a:solidFill>
              <a:prstDash val="solid"/>
            </a:ln>
            <a:effectLst>
              <a:outerShdw blurRad="50800" dist="50800" dir="5400000" sx="87000" sy="87000" algn="ctr" rotWithShape="0">
                <a:srgbClr val="000000">
                  <a:alpha val="43137"/>
                </a:srgbClr>
              </a:outerShdw>
            </a:effectLst>
          </p:spPr>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900" kern="0">
                <a:solidFill>
                  <a:schemeClr val="tx1">
                    <a:lumMod val="50000"/>
                    <a:lumOff val="50000"/>
                  </a:schemeClr>
                </a:solidFill>
                <a:latin typeface="Calibri" panose="020F0502020204030204"/>
              </a:endParaRPr>
            </a:p>
          </p:txBody>
        </p:sp>
        <p:sp>
          <p:nvSpPr>
            <p:cNvPr id="48" name="椭圆 47"/>
            <p:cNvSpPr/>
            <p:nvPr/>
          </p:nvSpPr>
          <p:spPr>
            <a:xfrm>
              <a:off x="6747553" y="4508195"/>
              <a:ext cx="1858714" cy="1805949"/>
            </a:xfrm>
            <a:prstGeom prst="ellipse">
              <a:avLst/>
            </a:prstGeom>
            <a:gradFill flip="none" rotWithShape="1">
              <a:gsLst>
                <a:gs pos="33000">
                  <a:sysClr val="window" lastClr="FFFFFF">
                    <a:lumMod val="75000"/>
                    <a:shade val="30000"/>
                    <a:satMod val="115000"/>
                  </a:sysClr>
                </a:gs>
                <a:gs pos="100000">
                  <a:sysClr val="window" lastClr="FFFFFF"/>
                </a:gs>
                <a:gs pos="82000">
                  <a:sysClr val="window" lastClr="FFFFFF">
                    <a:lumMod val="75000"/>
                    <a:shade val="100000"/>
                    <a:satMod val="115000"/>
                    <a:alpha val="0"/>
                  </a:sysClr>
                </a:gs>
              </a:gsLst>
              <a:path path="circle">
                <a:fillToRect l="50000" t="50000" r="50000" b="50000"/>
              </a:path>
              <a:tileRect/>
            </a:gradFill>
            <a:ln w="25400" cap="flat" cmpd="sng" algn="ctr">
              <a:noFill/>
              <a:prstDash val="solid"/>
            </a:ln>
            <a:effectLst>
              <a:softEdge rad="127000"/>
            </a:effectLst>
          </p:spPr>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900" kern="0">
                <a:solidFill>
                  <a:schemeClr val="tx1">
                    <a:lumMod val="50000"/>
                    <a:lumOff val="50000"/>
                  </a:schemeClr>
                </a:solidFill>
                <a:latin typeface="Calibri" panose="020F0502020204030204"/>
              </a:endParaRPr>
            </a:p>
          </p:txBody>
        </p:sp>
        <p:sp>
          <p:nvSpPr>
            <p:cNvPr id="49" name="椭圆 48"/>
            <p:cNvSpPr/>
            <p:nvPr/>
          </p:nvSpPr>
          <p:spPr>
            <a:xfrm>
              <a:off x="8888173" y="3971571"/>
              <a:ext cx="2463523" cy="2424043"/>
            </a:xfrm>
            <a:prstGeom prst="ellipse">
              <a:avLst/>
            </a:prstGeom>
            <a:gradFill flip="none" rotWithShape="1">
              <a:gsLst>
                <a:gs pos="33000">
                  <a:sysClr val="window" lastClr="FFFFFF">
                    <a:lumMod val="75000"/>
                    <a:shade val="30000"/>
                    <a:satMod val="115000"/>
                  </a:sysClr>
                </a:gs>
                <a:gs pos="100000">
                  <a:sysClr val="window" lastClr="FFFFFF"/>
                </a:gs>
                <a:gs pos="82000">
                  <a:sysClr val="window" lastClr="FFFFFF">
                    <a:lumMod val="75000"/>
                    <a:shade val="100000"/>
                    <a:satMod val="115000"/>
                    <a:alpha val="0"/>
                  </a:sysClr>
                </a:gs>
              </a:gsLst>
              <a:path path="circle">
                <a:fillToRect l="50000" t="50000" r="50000" b="50000"/>
              </a:path>
              <a:tileRect/>
            </a:gradFill>
            <a:ln w="25400" cap="flat" cmpd="sng" algn="ctr">
              <a:noFill/>
              <a:prstDash val="solid"/>
            </a:ln>
            <a:effectLst>
              <a:softEdge rad="127000"/>
            </a:effectLst>
          </p:spPr>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900" kern="0">
                <a:solidFill>
                  <a:schemeClr val="tx1">
                    <a:lumMod val="50000"/>
                    <a:lumOff val="50000"/>
                  </a:schemeClr>
                </a:solidFill>
                <a:latin typeface="Calibri" panose="020F0502020204030204"/>
              </a:endParaRPr>
            </a:p>
          </p:txBody>
        </p:sp>
        <p:sp>
          <p:nvSpPr>
            <p:cNvPr id="50" name="矩形 4"/>
            <p:cNvSpPr/>
            <p:nvPr/>
          </p:nvSpPr>
          <p:spPr>
            <a:xfrm rot="20885534">
              <a:off x="6933465" y="4240416"/>
              <a:ext cx="4252776" cy="2076761"/>
            </a:xfrm>
            <a:custGeom>
              <a:avLst/>
              <a:gdLst/>
              <a:ahLst/>
              <a:cxnLst/>
              <a:rect l="l" t="t" r="r" b="b"/>
              <a:pathLst>
                <a:path w="6636810" h="3240537">
                  <a:moveTo>
                    <a:pt x="5995706" y="329447"/>
                  </a:moveTo>
                  <a:cubicBezTo>
                    <a:pt x="6708608" y="870225"/>
                    <a:pt x="6848141" y="1886532"/>
                    <a:pt x="6307363" y="2599433"/>
                  </a:cubicBezTo>
                  <a:cubicBezTo>
                    <a:pt x="5766586" y="3312335"/>
                    <a:pt x="4750279" y="3451868"/>
                    <a:pt x="4037377" y="2911090"/>
                  </a:cubicBezTo>
                  <a:cubicBezTo>
                    <a:pt x="3834697" y="2757346"/>
                    <a:pt x="3678362" y="2565165"/>
                    <a:pt x="3572521" y="2351592"/>
                  </a:cubicBezTo>
                  <a:cubicBezTo>
                    <a:pt x="3382613" y="2221161"/>
                    <a:pt x="3125137" y="2125355"/>
                    <a:pt x="2835026" y="2089472"/>
                  </a:cubicBezTo>
                  <a:cubicBezTo>
                    <a:pt x="2470925" y="2044438"/>
                    <a:pt x="2133683" y="2103468"/>
                    <a:pt x="1902855" y="2234479"/>
                  </a:cubicBezTo>
                  <a:cubicBezTo>
                    <a:pt x="1508230" y="2603881"/>
                    <a:pt x="893457" y="2645913"/>
                    <a:pt x="448097" y="2308081"/>
                  </a:cubicBezTo>
                  <a:cubicBezTo>
                    <a:pt x="-50183" y="1930106"/>
                    <a:pt x="-147709" y="1219762"/>
                    <a:pt x="230265" y="721482"/>
                  </a:cubicBezTo>
                  <a:cubicBezTo>
                    <a:pt x="608240" y="223202"/>
                    <a:pt x="1318584" y="125676"/>
                    <a:pt x="1816864" y="503651"/>
                  </a:cubicBezTo>
                  <a:cubicBezTo>
                    <a:pt x="1922519" y="583796"/>
                    <a:pt x="2010155" y="678885"/>
                    <a:pt x="2077971" y="784443"/>
                  </a:cubicBezTo>
                  <a:cubicBezTo>
                    <a:pt x="2289760" y="902821"/>
                    <a:pt x="2577725" y="972444"/>
                    <a:pt x="2893769" y="967396"/>
                  </a:cubicBezTo>
                  <a:cubicBezTo>
                    <a:pt x="3168575" y="963007"/>
                    <a:pt x="3420358" y="902868"/>
                    <a:pt x="3617906" y="804590"/>
                  </a:cubicBezTo>
                  <a:cubicBezTo>
                    <a:pt x="3649441" y="748230"/>
                    <a:pt x="3685719" y="693837"/>
                    <a:pt x="3725720" y="641104"/>
                  </a:cubicBezTo>
                  <a:cubicBezTo>
                    <a:pt x="4266498" y="-71797"/>
                    <a:pt x="5282805" y="-211331"/>
                    <a:pt x="5995706" y="329447"/>
                  </a:cubicBezTo>
                  <a:close/>
                </a:path>
              </a:pathLst>
            </a:custGeom>
            <a:gradFill flip="none" rotWithShape="1">
              <a:gsLst>
                <a:gs pos="0">
                  <a:srgbClr val="E6E6E6"/>
                </a:gs>
                <a:gs pos="100000">
                  <a:sysClr val="window" lastClr="FFFFFF"/>
                </a:gs>
              </a:gsLst>
              <a:lin ang="13500000" scaled="1"/>
              <a:tileRect/>
            </a:gradFill>
            <a:ln w="25400" cap="flat" cmpd="sng" algn="ctr">
              <a:solidFill>
                <a:sysClr val="window" lastClr="FFFFFF"/>
              </a:solidFill>
              <a:prstDash val="solid"/>
            </a:ln>
            <a:effectLst>
              <a:outerShdw blurRad="50800" dist="50800" dir="5400000" sx="90000" sy="90000" algn="ctr" rotWithShape="0">
                <a:srgbClr val="000000">
                  <a:alpha val="43137"/>
                </a:srgbClr>
              </a:outerShdw>
            </a:effectLst>
          </p:spPr>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endParaRPr lang="en-US" sz="1900" kern="0">
                <a:solidFill>
                  <a:schemeClr val="tx1">
                    <a:lumMod val="50000"/>
                    <a:lumOff val="50000"/>
                  </a:schemeClr>
                </a:solidFill>
                <a:latin typeface="Calibri" panose="020F0502020204030204"/>
              </a:endParaRPr>
            </a:p>
          </p:txBody>
        </p:sp>
      </p:grpSp>
      <p:sp>
        <p:nvSpPr>
          <p:cNvPr id="56" name="TextBox 41"/>
          <p:cNvSpPr txBox="1"/>
          <p:nvPr/>
        </p:nvSpPr>
        <p:spPr>
          <a:xfrm>
            <a:off x="4901656" y="2301348"/>
            <a:ext cx="2399280" cy="295081"/>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a:lnSpc>
                <a:spcPct val="80000"/>
              </a:lnSpc>
              <a:defRPr/>
            </a:pPr>
            <a:r>
              <a:rPr lang="zh-CN" altLang="en-US" kern="0" dirty="0">
                <a:ln w="18415" cmpd="sng">
                  <a:noFill/>
                  <a:prstDash val="solid"/>
                </a:ln>
                <a:solidFill>
                  <a:schemeClr val="accent1"/>
                </a:solidFill>
                <a:ea typeface="微软雅黑" panose="020B0503020204020204" charset="-122"/>
              </a:rPr>
              <a:t>标题文字</a:t>
            </a:r>
            <a:endParaRPr lang="zh-CN" altLang="en-US" kern="0" dirty="0">
              <a:ln w="18415" cmpd="sng">
                <a:noFill/>
                <a:prstDash val="solid"/>
              </a:ln>
              <a:solidFill>
                <a:schemeClr val="accent1"/>
              </a:solidFill>
              <a:ea typeface="微软雅黑" panose="020B0503020204020204" charset="-122"/>
            </a:endParaRPr>
          </a:p>
        </p:txBody>
      </p:sp>
      <p:sp>
        <p:nvSpPr>
          <p:cNvPr id="57" name="TextBox 42"/>
          <p:cNvSpPr txBox="1"/>
          <p:nvPr/>
        </p:nvSpPr>
        <p:spPr>
          <a:xfrm>
            <a:off x="4730438" y="2728314"/>
            <a:ext cx="2225401" cy="995144"/>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500" dirty="0">
                <a:solidFill>
                  <a:schemeClr val="tx1">
                    <a:lumMod val="50000"/>
                    <a:lumOff val="50000"/>
                  </a:schemeClr>
                </a:solidFill>
                <a:latin typeface="+mj-ea"/>
              </a:rPr>
              <a:t>单击此处添加文本</a:t>
            </a:r>
            <a:endParaRPr lang="en-US" altLang="zh-CN" sz="1500" dirty="0">
              <a:solidFill>
                <a:schemeClr val="tx1">
                  <a:lumMod val="50000"/>
                  <a:lumOff val="50000"/>
                </a:schemeClr>
              </a:solidFill>
              <a:latin typeface="+mj-ea"/>
            </a:endParaRPr>
          </a:p>
          <a:p>
            <a:r>
              <a:rPr lang="zh-CN" altLang="en-US" sz="1500" dirty="0">
                <a:solidFill>
                  <a:schemeClr val="tx1">
                    <a:lumMod val="50000"/>
                    <a:lumOff val="50000"/>
                  </a:schemeClr>
                </a:solidFill>
                <a:latin typeface="+mj-ea"/>
              </a:rPr>
              <a:t>单击此处添加文本</a:t>
            </a:r>
            <a:endParaRPr lang="zh-CN" altLang="en-US" sz="1500" dirty="0">
              <a:solidFill>
                <a:schemeClr val="tx1">
                  <a:lumMod val="50000"/>
                  <a:lumOff val="50000"/>
                </a:schemeClr>
              </a:solidFill>
              <a:latin typeface="+mj-ea"/>
            </a:endParaRPr>
          </a:p>
          <a:p>
            <a:r>
              <a:rPr lang="zh-CN" altLang="en-US" sz="1500" dirty="0">
                <a:solidFill>
                  <a:schemeClr val="tx1">
                    <a:lumMod val="50000"/>
                    <a:lumOff val="50000"/>
                  </a:schemeClr>
                </a:solidFill>
                <a:latin typeface="+mj-ea"/>
              </a:rPr>
              <a:t>单击此处添加文本</a:t>
            </a:r>
            <a:endParaRPr lang="zh-CN" altLang="en-US" sz="1500" dirty="0">
              <a:solidFill>
                <a:schemeClr val="tx1">
                  <a:lumMod val="50000"/>
                  <a:lumOff val="50000"/>
                </a:schemeClr>
              </a:solidFill>
              <a:latin typeface="+mj-ea"/>
            </a:endParaRPr>
          </a:p>
          <a:p>
            <a:endParaRPr lang="en-US" altLang="zh-CN" sz="1500" dirty="0">
              <a:solidFill>
                <a:schemeClr val="tx1">
                  <a:lumMod val="50000"/>
                  <a:lumOff val="50000"/>
                </a:schemeClr>
              </a:solidFill>
              <a:latin typeface="+mj-ea"/>
            </a:endParaRPr>
          </a:p>
        </p:txBody>
      </p:sp>
      <p:sp>
        <p:nvSpPr>
          <p:cNvPr id="38" name="TextBox 41"/>
          <p:cNvSpPr txBox="1"/>
          <p:nvPr/>
        </p:nvSpPr>
        <p:spPr>
          <a:xfrm>
            <a:off x="1511793" y="3786883"/>
            <a:ext cx="2399280" cy="295081"/>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a:lnSpc>
                <a:spcPct val="80000"/>
              </a:lnSpc>
              <a:defRPr/>
            </a:pPr>
            <a:r>
              <a:rPr lang="zh-CN" altLang="en-US" kern="0" dirty="0">
                <a:ln w="18415" cmpd="sng">
                  <a:noFill/>
                  <a:prstDash val="solid"/>
                </a:ln>
                <a:solidFill>
                  <a:schemeClr val="tx2"/>
                </a:solidFill>
                <a:ea typeface="微软雅黑" panose="020B0503020204020204" charset="-122"/>
              </a:rPr>
              <a:t>标题文字</a:t>
            </a:r>
            <a:endParaRPr lang="zh-CN" altLang="en-US" kern="0" dirty="0">
              <a:ln w="18415" cmpd="sng">
                <a:noFill/>
                <a:prstDash val="solid"/>
              </a:ln>
              <a:solidFill>
                <a:schemeClr val="tx2"/>
              </a:solidFill>
              <a:ea typeface="微软雅黑" panose="020B0503020204020204" charset="-122"/>
            </a:endParaRPr>
          </a:p>
        </p:txBody>
      </p:sp>
      <p:sp>
        <p:nvSpPr>
          <p:cNvPr id="39" name="TextBox 42"/>
          <p:cNvSpPr txBox="1"/>
          <p:nvPr/>
        </p:nvSpPr>
        <p:spPr>
          <a:xfrm>
            <a:off x="1340575" y="4213848"/>
            <a:ext cx="2225401" cy="995144"/>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500" dirty="0">
                <a:solidFill>
                  <a:schemeClr val="tx1">
                    <a:lumMod val="50000"/>
                    <a:lumOff val="50000"/>
                  </a:schemeClr>
                </a:solidFill>
                <a:latin typeface="+mj-ea"/>
              </a:rPr>
              <a:t>单击此处添加文本</a:t>
            </a:r>
            <a:endParaRPr lang="en-US" altLang="zh-CN" sz="1500" dirty="0">
              <a:solidFill>
                <a:schemeClr val="tx1">
                  <a:lumMod val="50000"/>
                  <a:lumOff val="50000"/>
                </a:schemeClr>
              </a:solidFill>
              <a:latin typeface="+mj-ea"/>
            </a:endParaRPr>
          </a:p>
          <a:p>
            <a:r>
              <a:rPr lang="zh-CN" altLang="en-US" sz="1500" dirty="0">
                <a:solidFill>
                  <a:schemeClr val="tx1">
                    <a:lumMod val="50000"/>
                    <a:lumOff val="50000"/>
                  </a:schemeClr>
                </a:solidFill>
                <a:latin typeface="+mj-ea"/>
              </a:rPr>
              <a:t>单击此处添加文本</a:t>
            </a:r>
            <a:endParaRPr lang="zh-CN" altLang="en-US" sz="1500" dirty="0">
              <a:solidFill>
                <a:schemeClr val="tx1">
                  <a:lumMod val="50000"/>
                  <a:lumOff val="50000"/>
                </a:schemeClr>
              </a:solidFill>
              <a:latin typeface="+mj-ea"/>
            </a:endParaRPr>
          </a:p>
          <a:p>
            <a:r>
              <a:rPr lang="zh-CN" altLang="en-US" sz="1500" dirty="0">
                <a:solidFill>
                  <a:schemeClr val="tx1">
                    <a:lumMod val="50000"/>
                    <a:lumOff val="50000"/>
                  </a:schemeClr>
                </a:solidFill>
                <a:latin typeface="+mj-ea"/>
              </a:rPr>
              <a:t>单击此处添加文本</a:t>
            </a:r>
            <a:endParaRPr lang="zh-CN" altLang="en-US" sz="1500" dirty="0">
              <a:solidFill>
                <a:schemeClr val="tx1">
                  <a:lumMod val="50000"/>
                  <a:lumOff val="50000"/>
                </a:schemeClr>
              </a:solidFill>
              <a:latin typeface="+mj-ea"/>
            </a:endParaRPr>
          </a:p>
          <a:p>
            <a:endParaRPr lang="en-US" altLang="zh-CN" sz="1500" dirty="0">
              <a:solidFill>
                <a:schemeClr val="tx1">
                  <a:lumMod val="50000"/>
                  <a:lumOff val="50000"/>
                </a:schemeClr>
              </a:solidFill>
              <a:latin typeface="+mj-ea"/>
            </a:endParaRPr>
          </a:p>
        </p:txBody>
      </p:sp>
      <p:sp>
        <p:nvSpPr>
          <p:cNvPr id="40" name="TextBox 41"/>
          <p:cNvSpPr txBox="1"/>
          <p:nvPr/>
        </p:nvSpPr>
        <p:spPr>
          <a:xfrm>
            <a:off x="9479926" y="4427757"/>
            <a:ext cx="2399280" cy="295081"/>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a:lnSpc>
                <a:spcPct val="80000"/>
              </a:lnSpc>
              <a:defRPr/>
            </a:pPr>
            <a:r>
              <a:rPr lang="zh-CN" altLang="en-US" kern="0" dirty="0">
                <a:ln w="18415" cmpd="sng">
                  <a:noFill/>
                  <a:prstDash val="solid"/>
                </a:ln>
                <a:solidFill>
                  <a:schemeClr val="accent3"/>
                </a:solidFill>
                <a:ea typeface="微软雅黑" panose="020B0503020204020204" charset="-122"/>
              </a:rPr>
              <a:t>标题文字</a:t>
            </a:r>
            <a:endParaRPr lang="zh-CN" altLang="en-US" kern="0" dirty="0">
              <a:ln w="18415" cmpd="sng">
                <a:noFill/>
                <a:prstDash val="solid"/>
              </a:ln>
              <a:solidFill>
                <a:schemeClr val="accent3"/>
              </a:solidFill>
              <a:ea typeface="微软雅黑" panose="020B0503020204020204" charset="-122"/>
            </a:endParaRPr>
          </a:p>
        </p:txBody>
      </p:sp>
      <p:sp>
        <p:nvSpPr>
          <p:cNvPr id="41" name="TextBox 42"/>
          <p:cNvSpPr txBox="1"/>
          <p:nvPr/>
        </p:nvSpPr>
        <p:spPr>
          <a:xfrm>
            <a:off x="9308708" y="4854723"/>
            <a:ext cx="2225401" cy="995144"/>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500" dirty="0">
                <a:solidFill>
                  <a:schemeClr val="tx1">
                    <a:lumMod val="50000"/>
                    <a:lumOff val="50000"/>
                  </a:schemeClr>
                </a:solidFill>
                <a:latin typeface="+mj-ea"/>
              </a:rPr>
              <a:t>单击此处添加文本</a:t>
            </a:r>
            <a:endParaRPr lang="en-US" altLang="zh-CN" sz="1500" dirty="0">
              <a:solidFill>
                <a:schemeClr val="tx1">
                  <a:lumMod val="50000"/>
                  <a:lumOff val="50000"/>
                </a:schemeClr>
              </a:solidFill>
              <a:latin typeface="+mj-ea"/>
            </a:endParaRPr>
          </a:p>
          <a:p>
            <a:r>
              <a:rPr lang="zh-CN" altLang="en-US" sz="1500" dirty="0">
                <a:solidFill>
                  <a:schemeClr val="tx1">
                    <a:lumMod val="50000"/>
                    <a:lumOff val="50000"/>
                  </a:schemeClr>
                </a:solidFill>
                <a:latin typeface="+mj-ea"/>
              </a:rPr>
              <a:t>单击此处添加文本</a:t>
            </a:r>
            <a:endParaRPr lang="zh-CN" altLang="en-US" sz="1500" dirty="0">
              <a:solidFill>
                <a:schemeClr val="tx1">
                  <a:lumMod val="50000"/>
                  <a:lumOff val="50000"/>
                </a:schemeClr>
              </a:solidFill>
              <a:latin typeface="+mj-ea"/>
            </a:endParaRPr>
          </a:p>
          <a:p>
            <a:r>
              <a:rPr lang="zh-CN" altLang="en-US" sz="1500" dirty="0">
                <a:solidFill>
                  <a:schemeClr val="tx1">
                    <a:lumMod val="50000"/>
                    <a:lumOff val="50000"/>
                  </a:schemeClr>
                </a:solidFill>
                <a:latin typeface="+mj-ea"/>
              </a:rPr>
              <a:t>单击此处添加文本</a:t>
            </a:r>
            <a:endParaRPr lang="zh-CN" altLang="en-US" sz="1500" dirty="0">
              <a:solidFill>
                <a:schemeClr val="tx1">
                  <a:lumMod val="50000"/>
                  <a:lumOff val="50000"/>
                </a:schemeClr>
              </a:solidFill>
              <a:latin typeface="+mj-ea"/>
            </a:endParaRPr>
          </a:p>
          <a:p>
            <a:endParaRPr lang="en-US" altLang="zh-CN" sz="1500" dirty="0">
              <a:solidFill>
                <a:schemeClr val="tx1">
                  <a:lumMod val="50000"/>
                  <a:lumOff val="50000"/>
                </a:schemeClr>
              </a:solidFill>
              <a:latin typeface="+mj-ea"/>
            </a:endParaRPr>
          </a:p>
        </p:txBody>
      </p:sp>
      <p:sp>
        <p:nvSpPr>
          <p:cNvPr id="42" name="TextBox 41"/>
          <p:cNvSpPr txBox="1"/>
          <p:nvPr/>
        </p:nvSpPr>
        <p:spPr>
          <a:xfrm>
            <a:off x="7245263" y="5044997"/>
            <a:ext cx="2399280" cy="295081"/>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a:lnSpc>
                <a:spcPct val="80000"/>
              </a:lnSpc>
              <a:defRPr/>
            </a:pPr>
            <a:r>
              <a:rPr lang="zh-CN" altLang="en-US" kern="0" dirty="0">
                <a:ln w="18415" cmpd="sng">
                  <a:noFill/>
                  <a:prstDash val="solid"/>
                </a:ln>
                <a:solidFill>
                  <a:schemeClr val="accent2"/>
                </a:solidFill>
                <a:ea typeface="微软雅黑" panose="020B0503020204020204" charset="-122"/>
              </a:rPr>
              <a:t>标题</a:t>
            </a:r>
            <a:endParaRPr lang="zh-CN" altLang="en-US" kern="0" dirty="0">
              <a:ln w="18415" cmpd="sng">
                <a:noFill/>
                <a:prstDash val="solid"/>
              </a:ln>
              <a:solidFill>
                <a:schemeClr val="accent2"/>
              </a:solidFill>
              <a:ea typeface="微软雅黑" panose="020B0503020204020204" charset="-122"/>
            </a:endParaRPr>
          </a:p>
        </p:txBody>
      </p:sp>
      <p:sp>
        <p:nvSpPr>
          <p:cNvPr id="43" name="TextBox 42"/>
          <p:cNvSpPr txBox="1"/>
          <p:nvPr/>
        </p:nvSpPr>
        <p:spPr>
          <a:xfrm>
            <a:off x="7023253" y="5383064"/>
            <a:ext cx="1370859" cy="769441"/>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500" dirty="0">
                <a:solidFill>
                  <a:schemeClr val="tx1">
                    <a:lumMod val="50000"/>
                    <a:lumOff val="50000"/>
                  </a:schemeClr>
                </a:solidFill>
                <a:latin typeface="+mj-ea"/>
              </a:rPr>
              <a:t>单击此处添加文本单击文本</a:t>
            </a:r>
            <a:endParaRPr lang="zh-CN" altLang="en-US" sz="1500" dirty="0">
              <a:solidFill>
                <a:schemeClr val="tx1">
                  <a:lumMod val="50000"/>
                  <a:lumOff val="50000"/>
                </a:schemeClr>
              </a:solidFill>
              <a:latin typeface="+mj-ea"/>
            </a:endParaRPr>
          </a:p>
          <a:p>
            <a:endParaRPr lang="en-US" altLang="zh-CN" sz="1500" dirty="0">
              <a:solidFill>
                <a:schemeClr val="tx1">
                  <a:lumMod val="50000"/>
                  <a:lumOff val="50000"/>
                </a:schemeClr>
              </a:solidFill>
              <a:latin typeface="+mj-ea"/>
            </a:endParaRPr>
          </a:p>
        </p:txBody>
      </p:sp>
      <p:sp>
        <p:nvSpPr>
          <p:cNvPr id="44" name="TextBox 29"/>
          <p:cNvSpPr txBox="1"/>
          <p:nvPr/>
        </p:nvSpPr>
        <p:spPr>
          <a:xfrm>
            <a:off x="7843736" y="1516204"/>
            <a:ext cx="3677803" cy="1138761"/>
          </a:xfrm>
          <a:prstGeom prst="rect">
            <a:avLst/>
          </a:prstGeom>
          <a:noFill/>
        </p:spPr>
        <p:txBody>
          <a:bodyPr wrap="square" lIns="121908" tIns="60954" rIns="121908" bIns="60954"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spcBef>
                <a:spcPts val="1000"/>
              </a:spcBef>
            </a:pPr>
            <a:r>
              <a:rPr lang="zh-CN" altLang="en-US" sz="1100" kern="0" noProof="1">
                <a:solidFill>
                  <a:schemeClr val="tx1">
                    <a:lumMod val="50000"/>
                    <a:lumOff val="50000"/>
                  </a:schemeClr>
                </a:solidFill>
              </a:rPr>
              <a:t>您的内容打在这里，或者通过复制您的文本后，在此框中选择粘贴，并选择只保留文字您的内容打在这里，或者通过复制您的文本后，在此框中选择粘贴，并选择只保留文字。</a:t>
            </a:r>
            <a:endParaRPr lang="zh-CN" altLang="en-US" sz="1100" dirty="0">
              <a:solidFill>
                <a:schemeClr val="tx1">
                  <a:lumMod val="50000"/>
                  <a:lumOff val="50000"/>
                </a:schemeClr>
              </a:solidFill>
              <a:latin typeface="微软雅黑" panose="020B0503020204020204" charset="-122"/>
              <a:cs typeface="宋体" panose="02010600030101010101" pitchFamily="2" charset="-122"/>
            </a:endParaRPr>
          </a:p>
        </p:txBody>
      </p:sp>
      <p:sp>
        <p:nvSpPr>
          <p:cNvPr id="3" name="标题 2"/>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200"/>
                                        <p:tgtEl>
                                          <p:spTgt spid="2"/>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par>
                                <p:cTn id="12" presetID="10" presetClass="entr" presetSubtype="0" fill="hold" grpId="0" nodeType="withEffect">
                                  <p:stCondLst>
                                    <p:cond delay="20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500"/>
                                        <p:tgtEl>
                                          <p:spTgt spid="39"/>
                                        </p:tgtEl>
                                      </p:cBhvr>
                                    </p:animEffect>
                                  </p:childTnLst>
                                </p:cTn>
                              </p:par>
                              <p:par>
                                <p:cTn id="15" presetID="10" presetClass="entr" presetSubtype="0" fill="hold" grpId="0" nodeType="withEffect">
                                  <p:stCondLst>
                                    <p:cond delay="40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par>
                                <p:cTn id="18" presetID="10" presetClass="entr" presetSubtype="0" fill="hold" grpId="0" nodeType="withEffect">
                                  <p:stCondLst>
                                    <p:cond delay="600"/>
                                  </p:stCondLst>
                                  <p:childTnLst>
                                    <p:set>
                                      <p:cBhvr>
                                        <p:cTn id="19" dur="1" fill="hold">
                                          <p:stCondLst>
                                            <p:cond delay="0"/>
                                          </p:stCondLst>
                                        </p:cTn>
                                        <p:tgtEl>
                                          <p:spTgt spid="57"/>
                                        </p:tgtEl>
                                        <p:attrNameLst>
                                          <p:attrName>style.visibility</p:attrName>
                                        </p:attrNameLst>
                                      </p:cBhvr>
                                      <p:to>
                                        <p:strVal val="visible"/>
                                      </p:to>
                                    </p:set>
                                    <p:animEffect transition="in" filter="fade">
                                      <p:cBhvr>
                                        <p:cTn id="20" dur="500"/>
                                        <p:tgtEl>
                                          <p:spTgt spid="57"/>
                                        </p:tgtEl>
                                      </p:cBhvr>
                                    </p:animEffect>
                                  </p:childTnLst>
                                </p:cTn>
                              </p:par>
                              <p:par>
                                <p:cTn id="21" presetID="10" presetClass="entr" presetSubtype="0" fill="hold" grpId="0" nodeType="withEffect">
                                  <p:stCondLst>
                                    <p:cond delay="80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par>
                                <p:cTn id="27" presetID="10" presetClass="entr" presetSubtype="0" fill="hold" grpId="0" nodeType="withEffect">
                                  <p:stCondLst>
                                    <p:cond delay="120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childTnLst>
                                </p:cTn>
                              </p:par>
                              <p:par>
                                <p:cTn id="30" presetID="10" presetClass="entr" presetSubtype="0" fill="hold" grpId="0" nodeType="withEffect">
                                  <p:stCondLst>
                                    <p:cond delay="140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childTnLst>
                          </p:cTn>
                        </p:par>
                        <p:par>
                          <p:cTn id="33" fill="hold">
                            <p:stCondLst>
                              <p:cond delay="2000"/>
                            </p:stCondLst>
                            <p:childTnLst>
                              <p:par>
                                <p:cTn id="34" presetID="2" presetClass="entr" presetSubtype="2" fill="hold" grpId="0" nodeType="afterEffect">
                                  <p:stCondLst>
                                    <p:cond delay="0"/>
                                  </p:stCondLst>
                                  <p:childTnLst>
                                    <p:set>
                                      <p:cBhvr>
                                        <p:cTn id="35" dur="1" fill="hold">
                                          <p:stCondLst>
                                            <p:cond delay="0"/>
                                          </p:stCondLst>
                                        </p:cTn>
                                        <p:tgtEl>
                                          <p:spTgt spid="44"/>
                                        </p:tgtEl>
                                        <p:attrNameLst>
                                          <p:attrName>style.visibility</p:attrName>
                                        </p:attrNameLst>
                                      </p:cBhvr>
                                      <p:to>
                                        <p:strVal val="visible"/>
                                      </p:to>
                                    </p:set>
                                    <p:anim calcmode="lin" valueType="num">
                                      <p:cBhvr additive="base">
                                        <p:cTn id="36" dur="500" fill="hold"/>
                                        <p:tgtEl>
                                          <p:spTgt spid="44"/>
                                        </p:tgtEl>
                                        <p:attrNameLst>
                                          <p:attrName>ppt_x</p:attrName>
                                        </p:attrNameLst>
                                      </p:cBhvr>
                                      <p:tavLst>
                                        <p:tav tm="0">
                                          <p:val>
                                            <p:strVal val="1+#ppt_w/2"/>
                                          </p:val>
                                        </p:tav>
                                        <p:tav tm="100000">
                                          <p:val>
                                            <p:strVal val="#ppt_x"/>
                                          </p:val>
                                        </p:tav>
                                      </p:tavLst>
                                    </p:anim>
                                    <p:anim calcmode="lin" valueType="num">
                                      <p:cBhvr additive="base">
                                        <p:cTn id="37"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38" grpId="0"/>
      <p:bldP spid="39" grpId="0"/>
      <p:bldP spid="40" grpId="0"/>
      <p:bldP spid="41" grpId="0"/>
      <p:bldP spid="42" grpId="0"/>
      <p:bldP spid="43" grpId="0"/>
      <p:bldP spid="4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970955" y="1581607"/>
            <a:ext cx="3443014" cy="2166817"/>
            <a:chOff x="727715" y="1186204"/>
            <a:chExt cx="2582597" cy="1625113"/>
          </a:xfrm>
        </p:grpSpPr>
        <p:sp>
          <p:nvSpPr>
            <p:cNvPr id="50" name="Down Arrow Callout 133"/>
            <p:cNvSpPr/>
            <p:nvPr/>
          </p:nvSpPr>
          <p:spPr>
            <a:xfrm>
              <a:off x="727715" y="1186204"/>
              <a:ext cx="2582597" cy="1625113"/>
            </a:xfrm>
            <a:prstGeom prst="downArrowCallout">
              <a:avLst>
                <a:gd name="adj1" fmla="val 25776"/>
                <a:gd name="adj2" fmla="val 9254"/>
                <a:gd name="adj3" fmla="val 9254"/>
                <a:gd name="adj4" fmla="val 90746"/>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ea"/>
                <a:ea typeface="+mj-ea"/>
              </a:endParaRPr>
            </a:p>
          </p:txBody>
        </p:sp>
        <p:sp>
          <p:nvSpPr>
            <p:cNvPr id="51" name="TextBox 50"/>
            <p:cNvSpPr txBox="1"/>
            <p:nvPr/>
          </p:nvSpPr>
          <p:spPr>
            <a:xfrm>
              <a:off x="1078513" y="1796315"/>
              <a:ext cx="1923767" cy="461665"/>
            </a:xfrm>
            <a:prstGeom prst="rect">
              <a:avLst/>
            </a:prstGeom>
            <a:noFill/>
          </p:spPr>
          <p:txBody>
            <a:bodyPr wrap="square" lIns="0" tIns="0" rtlCol="0" anchor="t">
              <a:spAutoFit/>
            </a:bodyPr>
            <a:lstStyle/>
            <a:p>
              <a:r>
                <a:rPr lang="zh-CN" altLang="en-US" sz="1200" dirty="0">
                  <a:latin typeface="+mj-ea"/>
                </a:rPr>
                <a:t>单击此处添加文本单击此处添加文本</a:t>
              </a:r>
              <a:endParaRPr lang="en-US" altLang="zh-CN" sz="1200" dirty="0">
                <a:latin typeface="+mj-ea"/>
              </a:endParaRPr>
            </a:p>
            <a:p>
              <a:r>
                <a:rPr lang="zh-CN" altLang="en-US" sz="1200" dirty="0">
                  <a:latin typeface="+mj-ea"/>
                </a:rPr>
                <a:t>单击此处添加文本单击此处添加文本</a:t>
              </a:r>
              <a:endParaRPr lang="en-US" altLang="zh-CN" sz="1200" dirty="0">
                <a:latin typeface="+mj-ea"/>
              </a:endParaRPr>
            </a:p>
            <a:p>
              <a:r>
                <a:rPr lang="zh-CN" altLang="en-US" sz="1200" dirty="0">
                  <a:latin typeface="+mj-ea"/>
                </a:rPr>
                <a:t>单击此处添加文本单击此处添加文本</a:t>
              </a:r>
              <a:endParaRPr lang="en-US" altLang="zh-CN" sz="1200" dirty="0">
                <a:latin typeface="+mj-ea"/>
              </a:endParaRPr>
            </a:p>
          </p:txBody>
        </p:sp>
        <p:sp>
          <p:nvSpPr>
            <p:cNvPr id="52" name="TextBox 51"/>
            <p:cNvSpPr txBox="1"/>
            <p:nvPr/>
          </p:nvSpPr>
          <p:spPr>
            <a:xfrm>
              <a:off x="1608646" y="1476395"/>
              <a:ext cx="820738" cy="246221"/>
            </a:xfrm>
            <a:prstGeom prst="rect">
              <a:avLst/>
            </a:prstGeom>
            <a:noFill/>
          </p:spPr>
          <p:txBody>
            <a:bodyPr wrap="none" lIns="0" tIns="0" rIns="0" bIns="0" rtlCol="0" anchor="t">
              <a:spAutoFit/>
            </a:bodyPr>
            <a:lstStyle/>
            <a:p>
              <a:pPr algn="ctr"/>
              <a:r>
                <a:rPr lang="zh-CN" altLang="en-US" sz="2100" dirty="0">
                  <a:solidFill>
                    <a:schemeClr val="tx2"/>
                  </a:solidFill>
                  <a:latin typeface="+mj-ea"/>
                  <a:ea typeface="+mj-ea"/>
                </a:rPr>
                <a:t>标题文字</a:t>
              </a:r>
              <a:endParaRPr lang="en-US" sz="2100" dirty="0">
                <a:solidFill>
                  <a:schemeClr val="tx2"/>
                </a:solidFill>
                <a:latin typeface="+mj-ea"/>
                <a:ea typeface="+mj-ea"/>
              </a:endParaRPr>
            </a:p>
          </p:txBody>
        </p:sp>
      </p:grpSp>
      <p:sp>
        <p:nvSpPr>
          <p:cNvPr id="58" name="TextBox 57"/>
          <p:cNvSpPr txBox="1"/>
          <p:nvPr/>
        </p:nvSpPr>
        <p:spPr>
          <a:xfrm>
            <a:off x="5310265" y="3441809"/>
            <a:ext cx="1641262" cy="246221"/>
          </a:xfrm>
          <a:prstGeom prst="rect">
            <a:avLst/>
          </a:prstGeom>
          <a:noFill/>
        </p:spPr>
        <p:txBody>
          <a:bodyPr wrap="none" lIns="0" tIns="0" rIns="0" bIns="0" rtlCol="0" anchor="t">
            <a:spAutoFit/>
          </a:bodyPr>
          <a:lstStyle/>
          <a:p>
            <a:pPr algn="ctr"/>
            <a:r>
              <a:rPr lang="zh-CN" altLang="en-US" sz="1600" dirty="0">
                <a:solidFill>
                  <a:schemeClr val="accent1"/>
                </a:solidFill>
                <a:latin typeface="+mj-ea"/>
                <a:ea typeface="+mj-ea"/>
              </a:rPr>
              <a:t>单击此处添加文本</a:t>
            </a:r>
            <a:endParaRPr lang="en-US" sz="1600" dirty="0">
              <a:solidFill>
                <a:schemeClr val="accent1"/>
              </a:solidFill>
              <a:latin typeface="+mj-ea"/>
              <a:ea typeface="+mj-ea"/>
            </a:endParaRPr>
          </a:p>
        </p:txBody>
      </p:sp>
      <p:grpSp>
        <p:nvGrpSpPr>
          <p:cNvPr id="4" name="组合 3"/>
          <p:cNvGrpSpPr/>
          <p:nvPr/>
        </p:nvGrpSpPr>
        <p:grpSpPr>
          <a:xfrm>
            <a:off x="5707272" y="2374545"/>
            <a:ext cx="847119" cy="847229"/>
            <a:chOff x="4529354" y="932804"/>
            <a:chExt cx="806358" cy="806358"/>
          </a:xfrm>
        </p:grpSpPr>
        <p:grpSp>
          <p:nvGrpSpPr>
            <p:cNvPr id="109" name="组合 108"/>
            <p:cNvGrpSpPr/>
            <p:nvPr/>
          </p:nvGrpSpPr>
          <p:grpSpPr>
            <a:xfrm>
              <a:off x="4529354" y="932804"/>
              <a:ext cx="806358" cy="806358"/>
              <a:chOff x="3724322" y="1908536"/>
              <a:chExt cx="1329153" cy="1329153"/>
            </a:xfrm>
          </p:grpSpPr>
          <p:sp>
            <p:nvSpPr>
              <p:cNvPr id="111" name="椭圆 110"/>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2" name="椭圆 111"/>
              <p:cNvSpPr/>
              <p:nvPr/>
            </p:nvSpPr>
            <p:spPr>
              <a:xfrm>
                <a:off x="3839838" y="2024052"/>
                <a:ext cx="1098122" cy="1098122"/>
              </a:xfrm>
              <a:prstGeom prst="ellipse">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sp>
          <p:nvSpPr>
            <p:cNvPr id="99" name="Freeform 144"/>
            <p:cNvSpPr>
              <a:spLocks noEditPoints="1"/>
            </p:cNvSpPr>
            <p:nvPr/>
          </p:nvSpPr>
          <p:spPr bwMode="auto">
            <a:xfrm>
              <a:off x="4749786" y="1205938"/>
              <a:ext cx="332846" cy="288640"/>
            </a:xfrm>
            <a:custGeom>
              <a:avLst/>
              <a:gdLst/>
              <a:ahLst/>
              <a:cxnLst>
                <a:cxn ang="0">
                  <a:pos x="59" y="26"/>
                </a:cxn>
                <a:cxn ang="0">
                  <a:pos x="57" y="28"/>
                </a:cxn>
                <a:cxn ang="0">
                  <a:pos x="20" y="32"/>
                </a:cxn>
                <a:cxn ang="0">
                  <a:pos x="20" y="35"/>
                </a:cxn>
                <a:cxn ang="0">
                  <a:pos x="19" y="37"/>
                </a:cxn>
                <a:cxn ang="0">
                  <a:pos x="52" y="37"/>
                </a:cxn>
                <a:cxn ang="0">
                  <a:pos x="55" y="39"/>
                </a:cxn>
                <a:cxn ang="0">
                  <a:pos x="52" y="42"/>
                </a:cxn>
                <a:cxn ang="0">
                  <a:pos x="16" y="42"/>
                </a:cxn>
                <a:cxn ang="0">
                  <a:pos x="13" y="39"/>
                </a:cxn>
                <a:cxn ang="0">
                  <a:pos x="16" y="34"/>
                </a:cxn>
                <a:cxn ang="0">
                  <a:pos x="9" y="5"/>
                </a:cxn>
                <a:cxn ang="0">
                  <a:pos x="2" y="5"/>
                </a:cxn>
                <a:cxn ang="0">
                  <a:pos x="0" y="3"/>
                </a:cxn>
                <a:cxn ang="0">
                  <a:pos x="2" y="0"/>
                </a:cxn>
                <a:cxn ang="0">
                  <a:pos x="11" y="0"/>
                </a:cxn>
                <a:cxn ang="0">
                  <a:pos x="14" y="5"/>
                </a:cxn>
                <a:cxn ang="0">
                  <a:pos x="57" y="5"/>
                </a:cxn>
                <a:cxn ang="0">
                  <a:pos x="59" y="7"/>
                </a:cxn>
                <a:cxn ang="0">
                  <a:pos x="59" y="26"/>
                </a:cxn>
                <a:cxn ang="0">
                  <a:pos x="18" y="51"/>
                </a:cxn>
                <a:cxn ang="0">
                  <a:pos x="13" y="46"/>
                </a:cxn>
                <a:cxn ang="0">
                  <a:pos x="18" y="42"/>
                </a:cxn>
                <a:cxn ang="0">
                  <a:pos x="23" y="46"/>
                </a:cxn>
                <a:cxn ang="0">
                  <a:pos x="18" y="51"/>
                </a:cxn>
                <a:cxn ang="0">
                  <a:pos x="50" y="51"/>
                </a:cxn>
                <a:cxn ang="0">
                  <a:pos x="45" y="46"/>
                </a:cxn>
                <a:cxn ang="0">
                  <a:pos x="50" y="42"/>
                </a:cxn>
                <a:cxn ang="0">
                  <a:pos x="55" y="46"/>
                </a:cxn>
                <a:cxn ang="0">
                  <a:pos x="50" y="51"/>
                </a:cxn>
              </a:cxnLst>
              <a:rect l="0" t="0" r="r" b="b"/>
              <a:pathLst>
                <a:path w="59" h="51">
                  <a:moveTo>
                    <a:pt x="59" y="26"/>
                  </a:moveTo>
                  <a:cubicBezTo>
                    <a:pt x="59" y="27"/>
                    <a:pt x="58" y="28"/>
                    <a:pt x="57" y="28"/>
                  </a:cubicBezTo>
                  <a:cubicBezTo>
                    <a:pt x="20" y="32"/>
                    <a:pt x="20" y="32"/>
                    <a:pt x="20" y="32"/>
                  </a:cubicBezTo>
                  <a:cubicBezTo>
                    <a:pt x="20" y="33"/>
                    <a:pt x="20" y="34"/>
                    <a:pt x="20" y="35"/>
                  </a:cubicBezTo>
                  <a:cubicBezTo>
                    <a:pt x="20" y="36"/>
                    <a:pt x="20" y="36"/>
                    <a:pt x="19" y="37"/>
                  </a:cubicBezTo>
                  <a:cubicBezTo>
                    <a:pt x="52" y="37"/>
                    <a:pt x="52" y="37"/>
                    <a:pt x="52" y="37"/>
                  </a:cubicBezTo>
                  <a:cubicBezTo>
                    <a:pt x="54" y="37"/>
                    <a:pt x="55" y="38"/>
                    <a:pt x="55" y="39"/>
                  </a:cubicBezTo>
                  <a:cubicBezTo>
                    <a:pt x="55" y="41"/>
                    <a:pt x="54" y="42"/>
                    <a:pt x="52" y="42"/>
                  </a:cubicBezTo>
                  <a:cubicBezTo>
                    <a:pt x="16" y="42"/>
                    <a:pt x="16" y="42"/>
                    <a:pt x="16" y="42"/>
                  </a:cubicBezTo>
                  <a:cubicBezTo>
                    <a:pt x="15" y="42"/>
                    <a:pt x="13" y="41"/>
                    <a:pt x="13" y="39"/>
                  </a:cubicBezTo>
                  <a:cubicBezTo>
                    <a:pt x="13" y="38"/>
                    <a:pt x="15" y="35"/>
                    <a:pt x="16" y="34"/>
                  </a:cubicBezTo>
                  <a:cubicBezTo>
                    <a:pt x="9" y="5"/>
                    <a:pt x="9" y="5"/>
                    <a:pt x="9" y="5"/>
                  </a:cubicBezTo>
                  <a:cubicBezTo>
                    <a:pt x="2" y="5"/>
                    <a:pt x="2" y="5"/>
                    <a:pt x="2" y="5"/>
                  </a:cubicBezTo>
                  <a:cubicBezTo>
                    <a:pt x="1" y="5"/>
                    <a:pt x="0" y="4"/>
                    <a:pt x="0" y="3"/>
                  </a:cubicBezTo>
                  <a:cubicBezTo>
                    <a:pt x="0" y="2"/>
                    <a:pt x="1" y="0"/>
                    <a:pt x="2" y="0"/>
                  </a:cubicBezTo>
                  <a:cubicBezTo>
                    <a:pt x="11" y="0"/>
                    <a:pt x="11" y="0"/>
                    <a:pt x="11" y="0"/>
                  </a:cubicBezTo>
                  <a:cubicBezTo>
                    <a:pt x="14" y="0"/>
                    <a:pt x="14" y="3"/>
                    <a:pt x="14" y="5"/>
                  </a:cubicBezTo>
                  <a:cubicBezTo>
                    <a:pt x="57" y="5"/>
                    <a:pt x="57" y="5"/>
                    <a:pt x="57" y="5"/>
                  </a:cubicBezTo>
                  <a:cubicBezTo>
                    <a:pt x="58" y="5"/>
                    <a:pt x="59" y="6"/>
                    <a:pt x="59" y="7"/>
                  </a:cubicBezTo>
                  <a:lnTo>
                    <a:pt x="59" y="26"/>
                  </a:lnTo>
                  <a:close/>
                  <a:moveTo>
                    <a:pt x="18" y="51"/>
                  </a:moveTo>
                  <a:cubicBezTo>
                    <a:pt x="16" y="51"/>
                    <a:pt x="13" y="49"/>
                    <a:pt x="13" y="46"/>
                  </a:cubicBezTo>
                  <a:cubicBezTo>
                    <a:pt x="13" y="44"/>
                    <a:pt x="16" y="42"/>
                    <a:pt x="18" y="42"/>
                  </a:cubicBezTo>
                  <a:cubicBezTo>
                    <a:pt x="21" y="42"/>
                    <a:pt x="23" y="44"/>
                    <a:pt x="23" y="46"/>
                  </a:cubicBezTo>
                  <a:cubicBezTo>
                    <a:pt x="23" y="49"/>
                    <a:pt x="21" y="51"/>
                    <a:pt x="18" y="51"/>
                  </a:cubicBezTo>
                  <a:close/>
                  <a:moveTo>
                    <a:pt x="50" y="51"/>
                  </a:moveTo>
                  <a:cubicBezTo>
                    <a:pt x="47" y="51"/>
                    <a:pt x="45" y="49"/>
                    <a:pt x="45" y="46"/>
                  </a:cubicBezTo>
                  <a:cubicBezTo>
                    <a:pt x="45" y="44"/>
                    <a:pt x="47" y="42"/>
                    <a:pt x="50" y="42"/>
                  </a:cubicBezTo>
                  <a:cubicBezTo>
                    <a:pt x="53" y="42"/>
                    <a:pt x="55" y="44"/>
                    <a:pt x="55" y="46"/>
                  </a:cubicBezTo>
                  <a:cubicBezTo>
                    <a:pt x="55" y="49"/>
                    <a:pt x="53" y="51"/>
                    <a:pt x="50" y="51"/>
                  </a:cubicBezTo>
                  <a:close/>
                </a:path>
              </a:pathLst>
            </a:custGeom>
            <a:solidFill>
              <a:schemeClr val="bg1"/>
            </a:solidFill>
            <a:ln w="9525">
              <a:noFill/>
              <a:round/>
            </a:ln>
          </p:spPr>
          <p:txBody>
            <a:bodyPr vert="horz" wrap="square" lIns="91440" tIns="45720" rIns="91440" bIns="45720" numCol="1" anchor="t" anchorCtr="0" compatLnSpc="1"/>
            <a:lstStyle/>
            <a:p>
              <a:endParaRPr lang="en-US">
                <a:latin typeface="+mj-ea"/>
                <a:ea typeface="+mj-ea"/>
              </a:endParaRPr>
            </a:p>
          </p:txBody>
        </p:sp>
      </p:grpSp>
      <p:grpSp>
        <p:nvGrpSpPr>
          <p:cNvPr id="6" name="组合 5"/>
          <p:cNvGrpSpPr/>
          <p:nvPr/>
        </p:nvGrpSpPr>
        <p:grpSpPr>
          <a:xfrm>
            <a:off x="9150349" y="4585877"/>
            <a:ext cx="847119" cy="847229"/>
            <a:chOff x="8057061" y="3375186"/>
            <a:chExt cx="635422" cy="635422"/>
          </a:xfrm>
        </p:grpSpPr>
        <p:grpSp>
          <p:nvGrpSpPr>
            <p:cNvPr id="124" name="组合 123"/>
            <p:cNvGrpSpPr/>
            <p:nvPr/>
          </p:nvGrpSpPr>
          <p:grpSpPr>
            <a:xfrm>
              <a:off x="8057061" y="3375186"/>
              <a:ext cx="635422" cy="635422"/>
              <a:chOff x="3724322" y="1908536"/>
              <a:chExt cx="1329153" cy="1329153"/>
            </a:xfrm>
          </p:grpSpPr>
          <p:sp>
            <p:nvSpPr>
              <p:cNvPr id="126" name="椭圆 125"/>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7" name="椭圆 126"/>
              <p:cNvSpPr/>
              <p:nvPr/>
            </p:nvSpPr>
            <p:spPr>
              <a:xfrm>
                <a:off x="3839838" y="2024052"/>
                <a:ext cx="1098122" cy="1098122"/>
              </a:xfrm>
              <a:prstGeom prst="ellipse">
                <a:avLst/>
              </a:prstGeom>
              <a:solidFill>
                <a:schemeClr val="bg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sp>
          <p:nvSpPr>
            <p:cNvPr id="100" name="Freeform 20"/>
            <p:cNvSpPr/>
            <p:nvPr/>
          </p:nvSpPr>
          <p:spPr bwMode="auto">
            <a:xfrm>
              <a:off x="8245635" y="3596276"/>
              <a:ext cx="246092" cy="246089"/>
            </a:xfrm>
            <a:custGeom>
              <a:avLst/>
              <a:gdLst/>
              <a:ahLst/>
              <a:cxnLst>
                <a:cxn ang="0">
                  <a:pos x="33" y="27"/>
                </a:cxn>
                <a:cxn ang="0">
                  <a:pos x="46" y="40"/>
                </a:cxn>
                <a:cxn ang="0">
                  <a:pos x="51" y="35"/>
                </a:cxn>
                <a:cxn ang="0">
                  <a:pos x="53" y="34"/>
                </a:cxn>
                <a:cxn ang="0">
                  <a:pos x="55" y="36"/>
                </a:cxn>
                <a:cxn ang="0">
                  <a:pos x="55" y="52"/>
                </a:cxn>
                <a:cxn ang="0">
                  <a:pos x="52" y="55"/>
                </a:cxn>
                <a:cxn ang="0">
                  <a:pos x="36" y="55"/>
                </a:cxn>
                <a:cxn ang="0">
                  <a:pos x="34" y="53"/>
                </a:cxn>
                <a:cxn ang="0">
                  <a:pos x="35" y="51"/>
                </a:cxn>
                <a:cxn ang="0">
                  <a:pos x="40" y="46"/>
                </a:cxn>
                <a:cxn ang="0">
                  <a:pos x="27" y="33"/>
                </a:cxn>
                <a:cxn ang="0">
                  <a:pos x="15" y="46"/>
                </a:cxn>
                <a:cxn ang="0">
                  <a:pos x="20" y="51"/>
                </a:cxn>
                <a:cxn ang="0">
                  <a:pos x="20" y="53"/>
                </a:cxn>
                <a:cxn ang="0">
                  <a:pos x="18" y="55"/>
                </a:cxn>
                <a:cxn ang="0">
                  <a:pos x="2" y="55"/>
                </a:cxn>
                <a:cxn ang="0">
                  <a:pos x="0" y="52"/>
                </a:cxn>
                <a:cxn ang="0">
                  <a:pos x="0" y="36"/>
                </a:cxn>
                <a:cxn ang="0">
                  <a:pos x="1" y="34"/>
                </a:cxn>
                <a:cxn ang="0">
                  <a:pos x="4" y="35"/>
                </a:cxn>
                <a:cxn ang="0">
                  <a:pos x="9" y="40"/>
                </a:cxn>
                <a:cxn ang="0">
                  <a:pos x="21" y="27"/>
                </a:cxn>
                <a:cxn ang="0">
                  <a:pos x="9" y="14"/>
                </a:cxn>
                <a:cxn ang="0">
                  <a:pos x="4" y="20"/>
                </a:cxn>
                <a:cxn ang="0">
                  <a:pos x="2" y="20"/>
                </a:cxn>
                <a:cxn ang="0">
                  <a:pos x="1" y="20"/>
                </a:cxn>
                <a:cxn ang="0">
                  <a:pos x="0" y="18"/>
                </a:cxn>
                <a:cxn ang="0">
                  <a:pos x="0" y="2"/>
                </a:cxn>
                <a:cxn ang="0">
                  <a:pos x="2" y="0"/>
                </a:cxn>
                <a:cxn ang="0">
                  <a:pos x="18" y="0"/>
                </a:cxn>
                <a:cxn ang="0">
                  <a:pos x="20" y="1"/>
                </a:cxn>
                <a:cxn ang="0">
                  <a:pos x="20" y="4"/>
                </a:cxn>
                <a:cxn ang="0">
                  <a:pos x="15" y="9"/>
                </a:cxn>
                <a:cxn ang="0">
                  <a:pos x="27" y="21"/>
                </a:cxn>
                <a:cxn ang="0">
                  <a:pos x="40" y="9"/>
                </a:cxn>
                <a:cxn ang="0">
                  <a:pos x="35" y="4"/>
                </a:cxn>
                <a:cxn ang="0">
                  <a:pos x="34" y="1"/>
                </a:cxn>
                <a:cxn ang="0">
                  <a:pos x="36" y="0"/>
                </a:cxn>
                <a:cxn ang="0">
                  <a:pos x="52" y="0"/>
                </a:cxn>
                <a:cxn ang="0">
                  <a:pos x="55" y="2"/>
                </a:cxn>
                <a:cxn ang="0">
                  <a:pos x="55" y="18"/>
                </a:cxn>
                <a:cxn ang="0">
                  <a:pos x="53" y="20"/>
                </a:cxn>
                <a:cxn ang="0">
                  <a:pos x="52" y="20"/>
                </a:cxn>
                <a:cxn ang="0">
                  <a:pos x="51" y="20"/>
                </a:cxn>
                <a:cxn ang="0">
                  <a:pos x="46" y="14"/>
                </a:cxn>
                <a:cxn ang="0">
                  <a:pos x="33" y="27"/>
                </a:cxn>
              </a:cxnLst>
              <a:rect l="0" t="0" r="r" b="b"/>
              <a:pathLst>
                <a:path w="55" h="55">
                  <a:moveTo>
                    <a:pt x="33" y="27"/>
                  </a:moveTo>
                  <a:cubicBezTo>
                    <a:pt x="46" y="40"/>
                    <a:pt x="46" y="40"/>
                    <a:pt x="46" y="40"/>
                  </a:cubicBezTo>
                  <a:cubicBezTo>
                    <a:pt x="51" y="35"/>
                    <a:pt x="51" y="35"/>
                    <a:pt x="51" y="35"/>
                  </a:cubicBezTo>
                  <a:cubicBezTo>
                    <a:pt x="51" y="34"/>
                    <a:pt x="52" y="34"/>
                    <a:pt x="53" y="34"/>
                  </a:cubicBezTo>
                  <a:cubicBezTo>
                    <a:pt x="54" y="35"/>
                    <a:pt x="55" y="35"/>
                    <a:pt x="55" y="36"/>
                  </a:cubicBezTo>
                  <a:cubicBezTo>
                    <a:pt x="55" y="52"/>
                    <a:pt x="55" y="52"/>
                    <a:pt x="55" y="52"/>
                  </a:cubicBezTo>
                  <a:cubicBezTo>
                    <a:pt x="55" y="54"/>
                    <a:pt x="54" y="55"/>
                    <a:pt x="52" y="55"/>
                  </a:cubicBezTo>
                  <a:cubicBezTo>
                    <a:pt x="36" y="55"/>
                    <a:pt x="36" y="55"/>
                    <a:pt x="36" y="55"/>
                  </a:cubicBezTo>
                  <a:cubicBezTo>
                    <a:pt x="35" y="55"/>
                    <a:pt x="35" y="54"/>
                    <a:pt x="34" y="53"/>
                  </a:cubicBezTo>
                  <a:cubicBezTo>
                    <a:pt x="34" y="52"/>
                    <a:pt x="34" y="51"/>
                    <a:pt x="35" y="51"/>
                  </a:cubicBezTo>
                  <a:cubicBezTo>
                    <a:pt x="40" y="46"/>
                    <a:pt x="40" y="46"/>
                    <a:pt x="40" y="46"/>
                  </a:cubicBezTo>
                  <a:cubicBezTo>
                    <a:pt x="27" y="33"/>
                    <a:pt x="27" y="33"/>
                    <a:pt x="27" y="33"/>
                  </a:cubicBezTo>
                  <a:cubicBezTo>
                    <a:pt x="15" y="46"/>
                    <a:pt x="15" y="46"/>
                    <a:pt x="15" y="46"/>
                  </a:cubicBezTo>
                  <a:cubicBezTo>
                    <a:pt x="20" y="51"/>
                    <a:pt x="20" y="51"/>
                    <a:pt x="20" y="51"/>
                  </a:cubicBezTo>
                  <a:cubicBezTo>
                    <a:pt x="20" y="51"/>
                    <a:pt x="21" y="52"/>
                    <a:pt x="20" y="53"/>
                  </a:cubicBezTo>
                  <a:cubicBezTo>
                    <a:pt x="20" y="54"/>
                    <a:pt x="19" y="55"/>
                    <a:pt x="18" y="55"/>
                  </a:cubicBezTo>
                  <a:cubicBezTo>
                    <a:pt x="2" y="55"/>
                    <a:pt x="2" y="55"/>
                    <a:pt x="2" y="55"/>
                  </a:cubicBezTo>
                  <a:cubicBezTo>
                    <a:pt x="1" y="55"/>
                    <a:pt x="0" y="54"/>
                    <a:pt x="0" y="52"/>
                  </a:cubicBezTo>
                  <a:cubicBezTo>
                    <a:pt x="0" y="36"/>
                    <a:pt x="0" y="36"/>
                    <a:pt x="0" y="36"/>
                  </a:cubicBezTo>
                  <a:cubicBezTo>
                    <a:pt x="0" y="35"/>
                    <a:pt x="0" y="35"/>
                    <a:pt x="1" y="34"/>
                  </a:cubicBezTo>
                  <a:cubicBezTo>
                    <a:pt x="2" y="34"/>
                    <a:pt x="3" y="34"/>
                    <a:pt x="4" y="35"/>
                  </a:cubicBezTo>
                  <a:cubicBezTo>
                    <a:pt x="9" y="40"/>
                    <a:pt x="9" y="40"/>
                    <a:pt x="9" y="40"/>
                  </a:cubicBezTo>
                  <a:cubicBezTo>
                    <a:pt x="21" y="27"/>
                    <a:pt x="21" y="27"/>
                    <a:pt x="21" y="27"/>
                  </a:cubicBezTo>
                  <a:cubicBezTo>
                    <a:pt x="9" y="14"/>
                    <a:pt x="9" y="14"/>
                    <a:pt x="9" y="14"/>
                  </a:cubicBezTo>
                  <a:cubicBezTo>
                    <a:pt x="4" y="20"/>
                    <a:pt x="4" y="20"/>
                    <a:pt x="4" y="20"/>
                  </a:cubicBezTo>
                  <a:cubicBezTo>
                    <a:pt x="3" y="20"/>
                    <a:pt x="3" y="20"/>
                    <a:pt x="2" y="20"/>
                  </a:cubicBezTo>
                  <a:cubicBezTo>
                    <a:pt x="2" y="20"/>
                    <a:pt x="1" y="20"/>
                    <a:pt x="1" y="20"/>
                  </a:cubicBezTo>
                  <a:cubicBezTo>
                    <a:pt x="0" y="20"/>
                    <a:pt x="0" y="19"/>
                    <a:pt x="0" y="18"/>
                  </a:cubicBezTo>
                  <a:cubicBezTo>
                    <a:pt x="0" y="2"/>
                    <a:pt x="0" y="2"/>
                    <a:pt x="0" y="2"/>
                  </a:cubicBezTo>
                  <a:cubicBezTo>
                    <a:pt x="0" y="1"/>
                    <a:pt x="1" y="0"/>
                    <a:pt x="2" y="0"/>
                  </a:cubicBezTo>
                  <a:cubicBezTo>
                    <a:pt x="18" y="0"/>
                    <a:pt x="18" y="0"/>
                    <a:pt x="18" y="0"/>
                  </a:cubicBezTo>
                  <a:cubicBezTo>
                    <a:pt x="19" y="0"/>
                    <a:pt x="20" y="0"/>
                    <a:pt x="20" y="1"/>
                  </a:cubicBezTo>
                  <a:cubicBezTo>
                    <a:pt x="21" y="2"/>
                    <a:pt x="20" y="3"/>
                    <a:pt x="20" y="4"/>
                  </a:cubicBezTo>
                  <a:cubicBezTo>
                    <a:pt x="15" y="9"/>
                    <a:pt x="15" y="9"/>
                    <a:pt x="15" y="9"/>
                  </a:cubicBezTo>
                  <a:cubicBezTo>
                    <a:pt x="27" y="21"/>
                    <a:pt x="27" y="21"/>
                    <a:pt x="27" y="21"/>
                  </a:cubicBezTo>
                  <a:cubicBezTo>
                    <a:pt x="40" y="9"/>
                    <a:pt x="40" y="9"/>
                    <a:pt x="40" y="9"/>
                  </a:cubicBezTo>
                  <a:cubicBezTo>
                    <a:pt x="35" y="4"/>
                    <a:pt x="35" y="4"/>
                    <a:pt x="35" y="4"/>
                  </a:cubicBezTo>
                  <a:cubicBezTo>
                    <a:pt x="34" y="3"/>
                    <a:pt x="34" y="2"/>
                    <a:pt x="34" y="1"/>
                  </a:cubicBezTo>
                  <a:cubicBezTo>
                    <a:pt x="35" y="0"/>
                    <a:pt x="35" y="0"/>
                    <a:pt x="36" y="0"/>
                  </a:cubicBezTo>
                  <a:cubicBezTo>
                    <a:pt x="52" y="0"/>
                    <a:pt x="52" y="0"/>
                    <a:pt x="52" y="0"/>
                  </a:cubicBezTo>
                  <a:cubicBezTo>
                    <a:pt x="54" y="0"/>
                    <a:pt x="55" y="1"/>
                    <a:pt x="55" y="2"/>
                  </a:cubicBezTo>
                  <a:cubicBezTo>
                    <a:pt x="55" y="18"/>
                    <a:pt x="55" y="18"/>
                    <a:pt x="55" y="18"/>
                  </a:cubicBezTo>
                  <a:cubicBezTo>
                    <a:pt x="55" y="19"/>
                    <a:pt x="54" y="20"/>
                    <a:pt x="53" y="20"/>
                  </a:cubicBezTo>
                  <a:cubicBezTo>
                    <a:pt x="53" y="20"/>
                    <a:pt x="53" y="20"/>
                    <a:pt x="52" y="20"/>
                  </a:cubicBezTo>
                  <a:cubicBezTo>
                    <a:pt x="52" y="20"/>
                    <a:pt x="51" y="20"/>
                    <a:pt x="51" y="20"/>
                  </a:cubicBezTo>
                  <a:cubicBezTo>
                    <a:pt x="46" y="14"/>
                    <a:pt x="46" y="14"/>
                    <a:pt x="46" y="14"/>
                  </a:cubicBezTo>
                  <a:lnTo>
                    <a:pt x="33" y="27"/>
                  </a:lnTo>
                  <a:close/>
                </a:path>
              </a:pathLst>
            </a:custGeom>
            <a:solidFill>
              <a:schemeClr val="bg1"/>
            </a:solidFill>
            <a:ln w="9525">
              <a:noFill/>
              <a:round/>
            </a:ln>
          </p:spPr>
          <p:txBody>
            <a:bodyPr vert="horz" wrap="square" lIns="91440" tIns="45720" rIns="91440" bIns="45720" numCol="1" anchor="t" anchorCtr="0" compatLnSpc="1"/>
            <a:lstStyle/>
            <a:p>
              <a:endParaRPr lang="en-US">
                <a:latin typeface="+mj-ea"/>
                <a:ea typeface="+mj-ea"/>
              </a:endParaRPr>
            </a:p>
          </p:txBody>
        </p:sp>
      </p:grpSp>
      <p:grpSp>
        <p:nvGrpSpPr>
          <p:cNvPr id="5" name="组合 4"/>
          <p:cNvGrpSpPr/>
          <p:nvPr/>
        </p:nvGrpSpPr>
        <p:grpSpPr>
          <a:xfrm>
            <a:off x="2274204" y="4230913"/>
            <a:ext cx="847119" cy="847229"/>
            <a:chOff x="1316606" y="4114400"/>
            <a:chExt cx="635422" cy="635422"/>
          </a:xfrm>
        </p:grpSpPr>
        <p:grpSp>
          <p:nvGrpSpPr>
            <p:cNvPr id="119" name="组合 118"/>
            <p:cNvGrpSpPr/>
            <p:nvPr/>
          </p:nvGrpSpPr>
          <p:grpSpPr>
            <a:xfrm>
              <a:off x="1316606" y="4114400"/>
              <a:ext cx="635422" cy="635422"/>
              <a:chOff x="3724322" y="1908536"/>
              <a:chExt cx="1329153" cy="1329153"/>
            </a:xfrm>
          </p:grpSpPr>
          <p:sp>
            <p:nvSpPr>
              <p:cNvPr id="121" name="椭圆 120"/>
              <p:cNvSpPr/>
              <p:nvPr/>
            </p:nvSpPr>
            <p:spPr>
              <a:xfrm>
                <a:off x="3724322"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2" name="椭圆 121"/>
              <p:cNvSpPr/>
              <p:nvPr/>
            </p:nvSpPr>
            <p:spPr>
              <a:xfrm>
                <a:off x="3839838" y="2024052"/>
                <a:ext cx="1098122" cy="1098122"/>
              </a:xfrm>
              <a:prstGeom prst="ellipse">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sp>
          <p:nvSpPr>
            <p:cNvPr id="98" name="Freeform 56"/>
            <p:cNvSpPr>
              <a:spLocks noEditPoints="1"/>
            </p:cNvSpPr>
            <p:nvPr/>
          </p:nvSpPr>
          <p:spPr bwMode="auto">
            <a:xfrm>
              <a:off x="1468934" y="4282875"/>
              <a:ext cx="298473" cy="298473"/>
            </a:xfrm>
            <a:custGeom>
              <a:avLst/>
              <a:gdLst/>
              <a:ahLst/>
              <a:cxnLst>
                <a:cxn ang="0">
                  <a:pos x="64" y="42"/>
                </a:cxn>
                <a:cxn ang="0">
                  <a:pos x="63" y="44"/>
                </a:cxn>
                <a:cxn ang="0">
                  <a:pos x="33" y="64"/>
                </a:cxn>
                <a:cxn ang="0">
                  <a:pos x="32" y="64"/>
                </a:cxn>
                <a:cxn ang="0">
                  <a:pos x="30" y="64"/>
                </a:cxn>
                <a:cxn ang="0">
                  <a:pos x="1" y="44"/>
                </a:cxn>
                <a:cxn ang="0">
                  <a:pos x="0" y="42"/>
                </a:cxn>
                <a:cxn ang="0">
                  <a:pos x="0" y="23"/>
                </a:cxn>
                <a:cxn ang="0">
                  <a:pos x="1" y="20"/>
                </a:cxn>
                <a:cxn ang="0">
                  <a:pos x="30" y="1"/>
                </a:cxn>
                <a:cxn ang="0">
                  <a:pos x="32" y="0"/>
                </a:cxn>
                <a:cxn ang="0">
                  <a:pos x="33" y="1"/>
                </a:cxn>
                <a:cxn ang="0">
                  <a:pos x="63" y="20"/>
                </a:cxn>
                <a:cxn ang="0">
                  <a:pos x="64" y="23"/>
                </a:cxn>
                <a:cxn ang="0">
                  <a:pos x="64" y="42"/>
                </a:cxn>
                <a:cxn ang="0">
                  <a:pos x="12" y="32"/>
                </a:cxn>
                <a:cxn ang="0">
                  <a:pos x="5" y="28"/>
                </a:cxn>
                <a:cxn ang="0">
                  <a:pos x="5" y="37"/>
                </a:cxn>
                <a:cxn ang="0">
                  <a:pos x="12" y="32"/>
                </a:cxn>
                <a:cxn ang="0">
                  <a:pos x="29" y="21"/>
                </a:cxn>
                <a:cxn ang="0">
                  <a:pos x="29" y="8"/>
                </a:cxn>
                <a:cxn ang="0">
                  <a:pos x="7" y="23"/>
                </a:cxn>
                <a:cxn ang="0">
                  <a:pos x="17" y="29"/>
                </a:cxn>
                <a:cxn ang="0">
                  <a:pos x="29" y="21"/>
                </a:cxn>
                <a:cxn ang="0">
                  <a:pos x="29" y="56"/>
                </a:cxn>
                <a:cxn ang="0">
                  <a:pos x="29" y="44"/>
                </a:cxn>
                <a:cxn ang="0">
                  <a:pos x="17" y="36"/>
                </a:cxn>
                <a:cxn ang="0">
                  <a:pos x="7" y="42"/>
                </a:cxn>
                <a:cxn ang="0">
                  <a:pos x="29" y="56"/>
                </a:cxn>
                <a:cxn ang="0">
                  <a:pos x="41" y="32"/>
                </a:cxn>
                <a:cxn ang="0">
                  <a:pos x="32" y="26"/>
                </a:cxn>
                <a:cxn ang="0">
                  <a:pos x="22" y="32"/>
                </a:cxn>
                <a:cxn ang="0">
                  <a:pos x="32" y="39"/>
                </a:cxn>
                <a:cxn ang="0">
                  <a:pos x="41" y="32"/>
                </a:cxn>
                <a:cxn ang="0">
                  <a:pos x="56" y="23"/>
                </a:cxn>
                <a:cxn ang="0">
                  <a:pos x="35" y="8"/>
                </a:cxn>
                <a:cxn ang="0">
                  <a:pos x="35" y="21"/>
                </a:cxn>
                <a:cxn ang="0">
                  <a:pos x="46" y="29"/>
                </a:cxn>
                <a:cxn ang="0">
                  <a:pos x="56" y="23"/>
                </a:cxn>
                <a:cxn ang="0">
                  <a:pos x="56" y="42"/>
                </a:cxn>
                <a:cxn ang="0">
                  <a:pos x="46" y="36"/>
                </a:cxn>
                <a:cxn ang="0">
                  <a:pos x="35" y="44"/>
                </a:cxn>
                <a:cxn ang="0">
                  <a:pos x="35" y="56"/>
                </a:cxn>
                <a:cxn ang="0">
                  <a:pos x="56" y="42"/>
                </a:cxn>
                <a:cxn ang="0">
                  <a:pos x="58" y="37"/>
                </a:cxn>
                <a:cxn ang="0">
                  <a:pos x="58" y="28"/>
                </a:cxn>
                <a:cxn ang="0">
                  <a:pos x="51" y="32"/>
                </a:cxn>
                <a:cxn ang="0">
                  <a:pos x="58" y="37"/>
                </a:cxn>
              </a:cxnLst>
              <a:rect l="0" t="0" r="r" b="b"/>
              <a:pathLst>
                <a:path w="64" h="64">
                  <a:moveTo>
                    <a:pt x="64" y="42"/>
                  </a:moveTo>
                  <a:cubicBezTo>
                    <a:pt x="64" y="43"/>
                    <a:pt x="63" y="44"/>
                    <a:pt x="63" y="44"/>
                  </a:cubicBezTo>
                  <a:cubicBezTo>
                    <a:pt x="33" y="64"/>
                    <a:pt x="33" y="64"/>
                    <a:pt x="33" y="64"/>
                  </a:cubicBezTo>
                  <a:cubicBezTo>
                    <a:pt x="33" y="64"/>
                    <a:pt x="32" y="64"/>
                    <a:pt x="32" y="64"/>
                  </a:cubicBezTo>
                  <a:cubicBezTo>
                    <a:pt x="31" y="64"/>
                    <a:pt x="31" y="64"/>
                    <a:pt x="30" y="64"/>
                  </a:cubicBezTo>
                  <a:cubicBezTo>
                    <a:pt x="1" y="44"/>
                    <a:pt x="1" y="44"/>
                    <a:pt x="1" y="44"/>
                  </a:cubicBezTo>
                  <a:cubicBezTo>
                    <a:pt x="0" y="44"/>
                    <a:pt x="0" y="43"/>
                    <a:pt x="0" y="42"/>
                  </a:cubicBezTo>
                  <a:cubicBezTo>
                    <a:pt x="0" y="23"/>
                    <a:pt x="0" y="23"/>
                    <a:pt x="0" y="23"/>
                  </a:cubicBezTo>
                  <a:cubicBezTo>
                    <a:pt x="0" y="22"/>
                    <a:pt x="0" y="21"/>
                    <a:pt x="1" y="20"/>
                  </a:cubicBezTo>
                  <a:cubicBezTo>
                    <a:pt x="30" y="1"/>
                    <a:pt x="30" y="1"/>
                    <a:pt x="30" y="1"/>
                  </a:cubicBezTo>
                  <a:cubicBezTo>
                    <a:pt x="31" y="1"/>
                    <a:pt x="31" y="0"/>
                    <a:pt x="32" y="0"/>
                  </a:cubicBezTo>
                  <a:cubicBezTo>
                    <a:pt x="32" y="0"/>
                    <a:pt x="33" y="1"/>
                    <a:pt x="33" y="1"/>
                  </a:cubicBezTo>
                  <a:cubicBezTo>
                    <a:pt x="63" y="20"/>
                    <a:pt x="63" y="20"/>
                    <a:pt x="63" y="20"/>
                  </a:cubicBezTo>
                  <a:cubicBezTo>
                    <a:pt x="63" y="21"/>
                    <a:pt x="64" y="22"/>
                    <a:pt x="64" y="23"/>
                  </a:cubicBezTo>
                  <a:lnTo>
                    <a:pt x="64" y="42"/>
                  </a:lnTo>
                  <a:close/>
                  <a:moveTo>
                    <a:pt x="12" y="32"/>
                  </a:moveTo>
                  <a:cubicBezTo>
                    <a:pt x="5" y="28"/>
                    <a:pt x="5" y="28"/>
                    <a:pt x="5" y="28"/>
                  </a:cubicBezTo>
                  <a:cubicBezTo>
                    <a:pt x="5" y="37"/>
                    <a:pt x="5" y="37"/>
                    <a:pt x="5" y="37"/>
                  </a:cubicBezTo>
                  <a:lnTo>
                    <a:pt x="12" y="32"/>
                  </a:lnTo>
                  <a:close/>
                  <a:moveTo>
                    <a:pt x="29" y="21"/>
                  </a:moveTo>
                  <a:cubicBezTo>
                    <a:pt x="29" y="8"/>
                    <a:pt x="29" y="8"/>
                    <a:pt x="29" y="8"/>
                  </a:cubicBezTo>
                  <a:cubicBezTo>
                    <a:pt x="7" y="23"/>
                    <a:pt x="7" y="23"/>
                    <a:pt x="7" y="23"/>
                  </a:cubicBezTo>
                  <a:cubicBezTo>
                    <a:pt x="17" y="29"/>
                    <a:pt x="17" y="29"/>
                    <a:pt x="17" y="29"/>
                  </a:cubicBezTo>
                  <a:lnTo>
                    <a:pt x="29" y="21"/>
                  </a:lnTo>
                  <a:close/>
                  <a:moveTo>
                    <a:pt x="29" y="56"/>
                  </a:moveTo>
                  <a:cubicBezTo>
                    <a:pt x="29" y="44"/>
                    <a:pt x="29" y="44"/>
                    <a:pt x="29" y="44"/>
                  </a:cubicBezTo>
                  <a:cubicBezTo>
                    <a:pt x="17" y="36"/>
                    <a:pt x="17" y="36"/>
                    <a:pt x="17" y="36"/>
                  </a:cubicBezTo>
                  <a:cubicBezTo>
                    <a:pt x="7" y="42"/>
                    <a:pt x="7" y="42"/>
                    <a:pt x="7" y="42"/>
                  </a:cubicBezTo>
                  <a:lnTo>
                    <a:pt x="29" y="56"/>
                  </a:lnTo>
                  <a:close/>
                  <a:moveTo>
                    <a:pt x="41" y="32"/>
                  </a:moveTo>
                  <a:cubicBezTo>
                    <a:pt x="32" y="26"/>
                    <a:pt x="32" y="26"/>
                    <a:pt x="32" y="26"/>
                  </a:cubicBezTo>
                  <a:cubicBezTo>
                    <a:pt x="22" y="32"/>
                    <a:pt x="22" y="32"/>
                    <a:pt x="22" y="32"/>
                  </a:cubicBezTo>
                  <a:cubicBezTo>
                    <a:pt x="32" y="39"/>
                    <a:pt x="32" y="39"/>
                    <a:pt x="32" y="39"/>
                  </a:cubicBezTo>
                  <a:lnTo>
                    <a:pt x="41" y="32"/>
                  </a:lnTo>
                  <a:close/>
                  <a:moveTo>
                    <a:pt x="56" y="23"/>
                  </a:moveTo>
                  <a:cubicBezTo>
                    <a:pt x="35" y="8"/>
                    <a:pt x="35" y="8"/>
                    <a:pt x="35" y="8"/>
                  </a:cubicBezTo>
                  <a:cubicBezTo>
                    <a:pt x="35" y="21"/>
                    <a:pt x="35" y="21"/>
                    <a:pt x="35" y="21"/>
                  </a:cubicBezTo>
                  <a:cubicBezTo>
                    <a:pt x="46" y="29"/>
                    <a:pt x="46" y="29"/>
                    <a:pt x="46" y="29"/>
                  </a:cubicBezTo>
                  <a:lnTo>
                    <a:pt x="56" y="23"/>
                  </a:lnTo>
                  <a:close/>
                  <a:moveTo>
                    <a:pt x="56" y="42"/>
                  </a:moveTo>
                  <a:cubicBezTo>
                    <a:pt x="46" y="36"/>
                    <a:pt x="46" y="36"/>
                    <a:pt x="46" y="36"/>
                  </a:cubicBezTo>
                  <a:cubicBezTo>
                    <a:pt x="35" y="44"/>
                    <a:pt x="35" y="44"/>
                    <a:pt x="35" y="44"/>
                  </a:cubicBezTo>
                  <a:cubicBezTo>
                    <a:pt x="35" y="56"/>
                    <a:pt x="35" y="56"/>
                    <a:pt x="35" y="56"/>
                  </a:cubicBezTo>
                  <a:lnTo>
                    <a:pt x="56" y="42"/>
                  </a:lnTo>
                  <a:close/>
                  <a:moveTo>
                    <a:pt x="58" y="37"/>
                  </a:moveTo>
                  <a:cubicBezTo>
                    <a:pt x="58" y="28"/>
                    <a:pt x="58" y="28"/>
                    <a:pt x="58" y="28"/>
                  </a:cubicBezTo>
                  <a:cubicBezTo>
                    <a:pt x="51" y="32"/>
                    <a:pt x="51" y="32"/>
                    <a:pt x="51" y="32"/>
                  </a:cubicBezTo>
                  <a:lnTo>
                    <a:pt x="58" y="37"/>
                  </a:lnTo>
                  <a:close/>
                </a:path>
              </a:pathLst>
            </a:custGeom>
            <a:solidFill>
              <a:schemeClr val="bg1"/>
            </a:solidFill>
            <a:ln w="9525">
              <a:noFill/>
              <a:round/>
            </a:ln>
          </p:spPr>
          <p:txBody>
            <a:bodyPr vert="horz" wrap="square" lIns="91440" tIns="45720" rIns="91440" bIns="45720" numCol="1" anchor="t" anchorCtr="0" compatLnSpc="1"/>
            <a:lstStyle/>
            <a:p>
              <a:endParaRPr lang="en-US">
                <a:latin typeface="+mj-ea"/>
                <a:ea typeface="+mj-ea"/>
              </a:endParaRPr>
            </a:p>
          </p:txBody>
        </p:sp>
      </p:grpSp>
      <p:grpSp>
        <p:nvGrpSpPr>
          <p:cNvPr id="8" name="组合 7"/>
          <p:cNvGrpSpPr/>
          <p:nvPr/>
        </p:nvGrpSpPr>
        <p:grpSpPr>
          <a:xfrm>
            <a:off x="1030798" y="3792764"/>
            <a:ext cx="3323327" cy="239989"/>
            <a:chOff x="772603" y="2844572"/>
            <a:chExt cx="2492820" cy="179992"/>
          </a:xfrm>
        </p:grpSpPr>
        <p:cxnSp>
          <p:nvCxnSpPr>
            <p:cNvPr id="48" name="Straight Connector 101"/>
            <p:cNvCxnSpPr/>
            <p:nvPr/>
          </p:nvCxnSpPr>
          <p:spPr>
            <a:xfrm flipH="1">
              <a:off x="772603" y="2937696"/>
              <a:ext cx="2492820" cy="0"/>
            </a:xfrm>
            <a:prstGeom prst="line">
              <a:avLst/>
            </a:prstGeom>
            <a:ln w="1905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7" name="椭圆 6"/>
            <p:cNvSpPr/>
            <p:nvPr/>
          </p:nvSpPr>
          <p:spPr>
            <a:xfrm>
              <a:off x="1925033" y="2844572"/>
              <a:ext cx="179992" cy="179992"/>
            </a:xfrm>
            <a:prstGeom prst="ellipse">
              <a:avLst/>
            </a:prstGeom>
            <a:solidFill>
              <a:schemeClr val="tx2"/>
            </a:solidFill>
            <a:ln w="28575">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4469231" y="3792764"/>
            <a:ext cx="3323327" cy="239989"/>
            <a:chOff x="3351763" y="2844572"/>
            <a:chExt cx="2492820" cy="179992"/>
          </a:xfrm>
        </p:grpSpPr>
        <p:cxnSp>
          <p:nvCxnSpPr>
            <p:cNvPr id="57" name="Straight Connector 141"/>
            <p:cNvCxnSpPr/>
            <p:nvPr/>
          </p:nvCxnSpPr>
          <p:spPr>
            <a:xfrm flipH="1">
              <a:off x="3351763" y="2937696"/>
              <a:ext cx="2492820" cy="0"/>
            </a:xfrm>
            <a:prstGeom prst="line">
              <a:avLst/>
            </a:prstGeom>
            <a:ln w="1905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38" name="椭圆 137"/>
            <p:cNvSpPr/>
            <p:nvPr/>
          </p:nvSpPr>
          <p:spPr>
            <a:xfrm>
              <a:off x="4503648" y="2844572"/>
              <a:ext cx="179992" cy="179992"/>
            </a:xfrm>
            <a:prstGeom prst="ellipse">
              <a:avLst/>
            </a:prstGeom>
            <a:solidFill>
              <a:schemeClr val="accent1"/>
            </a:solidFill>
            <a:ln w="28575">
              <a:solidFill>
                <a:schemeClr val="accent1"/>
              </a:soli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7912245" y="3792764"/>
            <a:ext cx="3323327" cy="239989"/>
            <a:chOff x="5934360" y="2844572"/>
            <a:chExt cx="2492820" cy="179992"/>
          </a:xfrm>
          <a:solidFill>
            <a:schemeClr val="tx2"/>
          </a:solidFill>
        </p:grpSpPr>
        <p:cxnSp>
          <p:nvCxnSpPr>
            <p:cNvPr id="83" name="Straight Connector 149"/>
            <p:cNvCxnSpPr/>
            <p:nvPr/>
          </p:nvCxnSpPr>
          <p:spPr>
            <a:xfrm flipH="1">
              <a:off x="5934360" y="2937696"/>
              <a:ext cx="2492820" cy="0"/>
            </a:xfrm>
            <a:prstGeom prst="line">
              <a:avLst/>
            </a:prstGeom>
            <a:grpFill/>
            <a:ln w="1905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40" name="椭圆 139"/>
            <p:cNvSpPr/>
            <p:nvPr/>
          </p:nvSpPr>
          <p:spPr>
            <a:xfrm>
              <a:off x="7065216" y="2844572"/>
              <a:ext cx="179992" cy="179992"/>
            </a:xfrm>
            <a:prstGeom prst="ellipse">
              <a:avLst/>
            </a:prstGeom>
            <a:solidFill>
              <a:schemeClr val="accent2"/>
            </a:solidFill>
            <a:ln w="28575">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7852401" y="1607919"/>
            <a:ext cx="3443014" cy="2166817"/>
            <a:chOff x="5889471" y="1205938"/>
            <a:chExt cx="2582597" cy="1625113"/>
          </a:xfrm>
        </p:grpSpPr>
        <p:sp>
          <p:nvSpPr>
            <p:cNvPr id="92" name="Down Arrow Callout 152"/>
            <p:cNvSpPr/>
            <p:nvPr/>
          </p:nvSpPr>
          <p:spPr>
            <a:xfrm>
              <a:off x="5889471" y="1205938"/>
              <a:ext cx="2582597" cy="1625113"/>
            </a:xfrm>
            <a:prstGeom prst="downArrowCallout">
              <a:avLst>
                <a:gd name="adj1" fmla="val 25776"/>
                <a:gd name="adj2" fmla="val 9254"/>
                <a:gd name="adj3" fmla="val 9254"/>
                <a:gd name="adj4" fmla="val 90746"/>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ea"/>
                <a:ea typeface="+mj-ea"/>
              </a:endParaRPr>
            </a:p>
          </p:txBody>
        </p:sp>
        <p:sp>
          <p:nvSpPr>
            <p:cNvPr id="141" name="TextBox 140"/>
            <p:cNvSpPr txBox="1"/>
            <p:nvPr/>
          </p:nvSpPr>
          <p:spPr>
            <a:xfrm>
              <a:off x="6214710" y="1796315"/>
              <a:ext cx="1923767" cy="461665"/>
            </a:xfrm>
            <a:prstGeom prst="rect">
              <a:avLst/>
            </a:prstGeom>
            <a:noFill/>
          </p:spPr>
          <p:txBody>
            <a:bodyPr wrap="square" lIns="0" tIns="0" rtlCol="0" anchor="t">
              <a:spAutoFit/>
            </a:bodyPr>
            <a:lstStyle/>
            <a:p>
              <a:r>
                <a:rPr lang="zh-CN" altLang="en-US" sz="1200" dirty="0">
                  <a:latin typeface="+mj-ea"/>
                </a:rPr>
                <a:t>单击此处添加文本单击此处添加文本</a:t>
              </a:r>
              <a:endParaRPr lang="en-US" altLang="zh-CN" sz="1200" dirty="0">
                <a:latin typeface="+mj-ea"/>
              </a:endParaRPr>
            </a:p>
            <a:p>
              <a:r>
                <a:rPr lang="zh-CN" altLang="en-US" sz="1200" dirty="0">
                  <a:latin typeface="+mj-ea"/>
                </a:rPr>
                <a:t>单击此处添加文本单击此处添加文本</a:t>
              </a:r>
              <a:endParaRPr lang="en-US" altLang="zh-CN" sz="1200" dirty="0">
                <a:latin typeface="+mj-ea"/>
              </a:endParaRPr>
            </a:p>
            <a:p>
              <a:r>
                <a:rPr lang="zh-CN" altLang="en-US" sz="1200" dirty="0">
                  <a:latin typeface="+mj-ea"/>
                </a:rPr>
                <a:t>单击此处添加文本单击此处添加文本</a:t>
              </a:r>
              <a:endParaRPr lang="en-US" altLang="zh-CN" sz="1200" dirty="0">
                <a:latin typeface="+mj-ea"/>
              </a:endParaRPr>
            </a:p>
          </p:txBody>
        </p:sp>
        <p:sp>
          <p:nvSpPr>
            <p:cNvPr id="142" name="TextBox 141"/>
            <p:cNvSpPr txBox="1"/>
            <p:nvPr/>
          </p:nvSpPr>
          <p:spPr>
            <a:xfrm>
              <a:off x="6744843" y="1476395"/>
              <a:ext cx="820738" cy="246221"/>
            </a:xfrm>
            <a:prstGeom prst="rect">
              <a:avLst/>
            </a:prstGeom>
            <a:noFill/>
          </p:spPr>
          <p:txBody>
            <a:bodyPr wrap="none" lIns="0" tIns="0" rIns="0" bIns="0" rtlCol="0" anchor="t">
              <a:spAutoFit/>
            </a:bodyPr>
            <a:lstStyle/>
            <a:p>
              <a:pPr algn="ctr"/>
              <a:r>
                <a:rPr lang="zh-CN" altLang="en-US" sz="2100" dirty="0">
                  <a:solidFill>
                    <a:schemeClr val="accent2"/>
                  </a:solidFill>
                  <a:latin typeface="+mj-ea"/>
                  <a:ea typeface="+mj-ea"/>
                </a:rPr>
                <a:t>标题文字</a:t>
              </a:r>
              <a:endParaRPr lang="en-US" sz="2100" dirty="0">
                <a:solidFill>
                  <a:schemeClr val="accent2"/>
                </a:solidFill>
                <a:latin typeface="+mj-ea"/>
                <a:ea typeface="+mj-ea"/>
              </a:endParaRPr>
            </a:p>
          </p:txBody>
        </p:sp>
      </p:grpSp>
      <p:grpSp>
        <p:nvGrpSpPr>
          <p:cNvPr id="13" name="组合 12"/>
          <p:cNvGrpSpPr/>
          <p:nvPr/>
        </p:nvGrpSpPr>
        <p:grpSpPr>
          <a:xfrm>
            <a:off x="4409388" y="4096298"/>
            <a:ext cx="3443014" cy="2166817"/>
            <a:chOff x="3306875" y="3072222"/>
            <a:chExt cx="2582597" cy="1625113"/>
          </a:xfrm>
        </p:grpSpPr>
        <p:sp>
          <p:nvSpPr>
            <p:cNvPr id="59" name="Down Arrow Callout 144"/>
            <p:cNvSpPr/>
            <p:nvPr/>
          </p:nvSpPr>
          <p:spPr>
            <a:xfrm flipV="1">
              <a:off x="3306875" y="3072222"/>
              <a:ext cx="2582597" cy="1625113"/>
            </a:xfrm>
            <a:prstGeom prst="downArrowCallout">
              <a:avLst>
                <a:gd name="adj1" fmla="val 25776"/>
                <a:gd name="adj2" fmla="val 9254"/>
                <a:gd name="adj3" fmla="val 9254"/>
                <a:gd name="adj4" fmla="val 90746"/>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ea"/>
                <a:ea typeface="+mj-ea"/>
              </a:endParaRPr>
            </a:p>
          </p:txBody>
        </p:sp>
        <p:sp>
          <p:nvSpPr>
            <p:cNvPr id="143" name="TextBox 142"/>
            <p:cNvSpPr txBox="1"/>
            <p:nvPr/>
          </p:nvSpPr>
          <p:spPr>
            <a:xfrm>
              <a:off x="3614990" y="3882305"/>
              <a:ext cx="1923767" cy="461665"/>
            </a:xfrm>
            <a:prstGeom prst="rect">
              <a:avLst/>
            </a:prstGeom>
            <a:noFill/>
          </p:spPr>
          <p:txBody>
            <a:bodyPr wrap="square" lIns="0" tIns="0" rtlCol="0" anchor="t">
              <a:spAutoFit/>
            </a:bodyPr>
            <a:lstStyle/>
            <a:p>
              <a:r>
                <a:rPr lang="zh-CN" altLang="en-US" sz="1200" dirty="0">
                  <a:latin typeface="+mj-ea"/>
                </a:rPr>
                <a:t>单击此处添加文本单击此处添加文本</a:t>
              </a:r>
              <a:endParaRPr lang="en-US" altLang="zh-CN" sz="1200" dirty="0">
                <a:latin typeface="+mj-ea"/>
              </a:endParaRPr>
            </a:p>
            <a:p>
              <a:r>
                <a:rPr lang="zh-CN" altLang="en-US" sz="1200" dirty="0">
                  <a:latin typeface="+mj-ea"/>
                </a:rPr>
                <a:t>单击此处添加文本单击此处添加文本</a:t>
              </a:r>
              <a:endParaRPr lang="en-US" altLang="zh-CN" sz="1200" dirty="0">
                <a:latin typeface="+mj-ea"/>
              </a:endParaRPr>
            </a:p>
            <a:p>
              <a:r>
                <a:rPr lang="zh-CN" altLang="en-US" sz="1200" dirty="0">
                  <a:latin typeface="+mj-ea"/>
                </a:rPr>
                <a:t>单击此处添加文本单击此处添加文本</a:t>
              </a:r>
              <a:endParaRPr lang="en-US" altLang="zh-CN" sz="1200" dirty="0">
                <a:latin typeface="+mj-ea"/>
              </a:endParaRPr>
            </a:p>
          </p:txBody>
        </p:sp>
        <p:sp>
          <p:nvSpPr>
            <p:cNvPr id="144" name="TextBox 143"/>
            <p:cNvSpPr txBox="1"/>
            <p:nvPr/>
          </p:nvSpPr>
          <p:spPr>
            <a:xfrm>
              <a:off x="4145123" y="3562385"/>
              <a:ext cx="820738" cy="246221"/>
            </a:xfrm>
            <a:prstGeom prst="rect">
              <a:avLst/>
            </a:prstGeom>
            <a:noFill/>
          </p:spPr>
          <p:txBody>
            <a:bodyPr wrap="none" lIns="0" tIns="0" rIns="0" bIns="0" rtlCol="0" anchor="t">
              <a:spAutoFit/>
            </a:bodyPr>
            <a:lstStyle/>
            <a:p>
              <a:pPr algn="ctr"/>
              <a:r>
                <a:rPr lang="zh-CN" altLang="en-US" sz="2100" dirty="0">
                  <a:solidFill>
                    <a:schemeClr val="bg2"/>
                  </a:solidFill>
                  <a:latin typeface="+mj-ea"/>
                  <a:ea typeface="+mj-ea"/>
                </a:rPr>
                <a:t>标题文字</a:t>
              </a:r>
              <a:endParaRPr lang="en-US" sz="2100" dirty="0">
                <a:solidFill>
                  <a:schemeClr val="bg2"/>
                </a:solidFill>
                <a:latin typeface="+mj-ea"/>
                <a:ea typeface="+mj-ea"/>
              </a:endParaRPr>
            </a:p>
          </p:txBody>
        </p:sp>
      </p:grpSp>
      <p:sp>
        <p:nvSpPr>
          <p:cNvPr id="148" name="TextBox 147"/>
          <p:cNvSpPr txBox="1"/>
          <p:nvPr/>
        </p:nvSpPr>
        <p:spPr>
          <a:xfrm>
            <a:off x="1900337" y="5262676"/>
            <a:ext cx="1641262" cy="246221"/>
          </a:xfrm>
          <a:prstGeom prst="rect">
            <a:avLst/>
          </a:prstGeom>
          <a:noFill/>
        </p:spPr>
        <p:txBody>
          <a:bodyPr wrap="none" lIns="0" tIns="0" rIns="0" bIns="0" rtlCol="0" anchor="t">
            <a:spAutoFit/>
          </a:bodyPr>
          <a:lstStyle/>
          <a:p>
            <a:pPr algn="ctr"/>
            <a:r>
              <a:rPr lang="zh-CN" altLang="en-US" sz="1600" dirty="0">
                <a:solidFill>
                  <a:schemeClr val="tx2"/>
                </a:solidFill>
                <a:latin typeface="+mj-ea"/>
                <a:ea typeface="+mj-ea"/>
              </a:rPr>
              <a:t>单击此处添加文本</a:t>
            </a:r>
            <a:endParaRPr lang="en-US" sz="1600" dirty="0">
              <a:solidFill>
                <a:schemeClr val="tx2"/>
              </a:solidFill>
              <a:latin typeface="+mj-ea"/>
              <a:ea typeface="+mj-ea"/>
            </a:endParaRPr>
          </a:p>
        </p:txBody>
      </p:sp>
      <p:sp>
        <p:nvSpPr>
          <p:cNvPr id="149" name="TextBox 148"/>
          <p:cNvSpPr txBox="1"/>
          <p:nvPr/>
        </p:nvSpPr>
        <p:spPr>
          <a:xfrm>
            <a:off x="8753277" y="4239295"/>
            <a:ext cx="1641262" cy="246221"/>
          </a:xfrm>
          <a:prstGeom prst="rect">
            <a:avLst/>
          </a:prstGeom>
          <a:noFill/>
        </p:spPr>
        <p:txBody>
          <a:bodyPr wrap="none" lIns="0" tIns="0" rIns="0" bIns="0" rtlCol="0" anchor="t">
            <a:spAutoFit/>
          </a:bodyPr>
          <a:lstStyle/>
          <a:p>
            <a:pPr algn="ctr"/>
            <a:r>
              <a:rPr lang="zh-CN" altLang="en-US" sz="1600" dirty="0">
                <a:solidFill>
                  <a:schemeClr val="accent2"/>
                </a:solidFill>
                <a:latin typeface="+mj-ea"/>
                <a:ea typeface="+mj-ea"/>
              </a:rPr>
              <a:t>单击此处添加文本</a:t>
            </a:r>
            <a:endParaRPr lang="en-US" sz="1600" dirty="0">
              <a:solidFill>
                <a:schemeClr val="accent2"/>
              </a:solidFill>
              <a:latin typeface="+mj-ea"/>
              <a:ea typeface="+mj-ea"/>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anim calcmode="lin" valueType="num">
                                      <p:cBhvr>
                                        <p:cTn id="22" dur="500" fill="hold"/>
                                        <p:tgtEl>
                                          <p:spTgt spid="11"/>
                                        </p:tgtEl>
                                        <p:attrNameLst>
                                          <p:attrName>ppt_x</p:attrName>
                                        </p:attrNameLst>
                                      </p:cBhvr>
                                      <p:tavLst>
                                        <p:tav tm="0">
                                          <p:val>
                                            <p:strVal val="#ppt_x"/>
                                          </p:val>
                                        </p:tav>
                                        <p:tav tm="100000">
                                          <p:val>
                                            <p:strVal val="#ppt_x"/>
                                          </p:val>
                                        </p:tav>
                                      </p:tavLst>
                                    </p:anim>
                                    <p:anim calcmode="lin" valueType="num">
                                      <p:cBhvr>
                                        <p:cTn id="23" dur="5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anim calcmode="lin" valueType="num">
                                      <p:cBhvr>
                                        <p:cTn id="27" dur="500" fill="hold"/>
                                        <p:tgtEl>
                                          <p:spTgt spid="12"/>
                                        </p:tgtEl>
                                        <p:attrNameLst>
                                          <p:attrName>ppt_x</p:attrName>
                                        </p:attrNameLst>
                                      </p:cBhvr>
                                      <p:tavLst>
                                        <p:tav tm="0">
                                          <p:val>
                                            <p:strVal val="#ppt_x"/>
                                          </p:val>
                                        </p:tav>
                                        <p:tav tm="100000">
                                          <p:val>
                                            <p:strVal val="#ppt_x"/>
                                          </p:val>
                                        </p:tav>
                                      </p:tavLst>
                                    </p:anim>
                                    <p:anim calcmode="lin" valueType="num">
                                      <p:cBhvr>
                                        <p:cTn id="28" dur="500" fill="hold"/>
                                        <p:tgtEl>
                                          <p:spTgt spid="12"/>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500"/>
                                        <p:tgtEl>
                                          <p:spTgt spid="58"/>
                                        </p:tgtEl>
                                      </p:cBhvr>
                                    </p:animEffect>
                                    <p:anim calcmode="lin" valueType="num">
                                      <p:cBhvr>
                                        <p:cTn id="39" dur="500" fill="hold"/>
                                        <p:tgtEl>
                                          <p:spTgt spid="58"/>
                                        </p:tgtEl>
                                        <p:attrNameLst>
                                          <p:attrName>ppt_x</p:attrName>
                                        </p:attrNameLst>
                                      </p:cBhvr>
                                      <p:tavLst>
                                        <p:tav tm="0">
                                          <p:val>
                                            <p:strVal val="#ppt_x"/>
                                          </p:val>
                                        </p:tav>
                                        <p:tav tm="100000">
                                          <p:val>
                                            <p:strVal val="#ppt_x"/>
                                          </p:val>
                                        </p:tav>
                                      </p:tavLst>
                                    </p:anim>
                                    <p:anim calcmode="lin" valueType="num">
                                      <p:cBhvr>
                                        <p:cTn id="40" dur="500" fill="hold"/>
                                        <p:tgtEl>
                                          <p:spTgt spid="58"/>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anim calcmode="lin" valueType="num">
                                      <p:cBhvr>
                                        <p:cTn id="44" dur="500" fill="hold"/>
                                        <p:tgtEl>
                                          <p:spTgt spid="4"/>
                                        </p:tgtEl>
                                        <p:attrNameLst>
                                          <p:attrName>ppt_x</p:attrName>
                                        </p:attrNameLst>
                                      </p:cBhvr>
                                      <p:tavLst>
                                        <p:tav tm="0">
                                          <p:val>
                                            <p:strVal val="#ppt_x"/>
                                          </p:val>
                                        </p:tav>
                                        <p:tav tm="100000">
                                          <p:val>
                                            <p:strVal val="#ppt_x"/>
                                          </p:val>
                                        </p:tav>
                                      </p:tavLst>
                                    </p:anim>
                                    <p:anim calcmode="lin" valueType="num">
                                      <p:cBhvr>
                                        <p:cTn id="45"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anim calcmode="lin" valueType="num">
                                      <p:cBhvr>
                                        <p:cTn id="51" dur="500" fill="hold"/>
                                        <p:tgtEl>
                                          <p:spTgt spid="5"/>
                                        </p:tgtEl>
                                        <p:attrNameLst>
                                          <p:attrName>ppt_x</p:attrName>
                                        </p:attrNameLst>
                                      </p:cBhvr>
                                      <p:tavLst>
                                        <p:tav tm="0">
                                          <p:val>
                                            <p:strVal val="#ppt_x"/>
                                          </p:val>
                                        </p:tav>
                                        <p:tav tm="100000">
                                          <p:val>
                                            <p:strVal val="#ppt_x"/>
                                          </p:val>
                                        </p:tav>
                                      </p:tavLst>
                                    </p:anim>
                                    <p:anim calcmode="lin" valueType="num">
                                      <p:cBhvr>
                                        <p:cTn id="52" dur="500" fill="hold"/>
                                        <p:tgtEl>
                                          <p:spTgt spid="5"/>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0"/>
                                  </p:stCondLst>
                                  <p:childTnLst>
                                    <p:set>
                                      <p:cBhvr>
                                        <p:cTn id="54" dur="1" fill="hold">
                                          <p:stCondLst>
                                            <p:cond delay="0"/>
                                          </p:stCondLst>
                                        </p:cTn>
                                        <p:tgtEl>
                                          <p:spTgt spid="148"/>
                                        </p:tgtEl>
                                        <p:attrNameLst>
                                          <p:attrName>style.visibility</p:attrName>
                                        </p:attrNameLst>
                                      </p:cBhvr>
                                      <p:to>
                                        <p:strVal val="visible"/>
                                      </p:to>
                                    </p:set>
                                    <p:animEffect transition="in" filter="fade">
                                      <p:cBhvr>
                                        <p:cTn id="55" dur="500"/>
                                        <p:tgtEl>
                                          <p:spTgt spid="148"/>
                                        </p:tgtEl>
                                      </p:cBhvr>
                                    </p:animEffect>
                                    <p:anim calcmode="lin" valueType="num">
                                      <p:cBhvr>
                                        <p:cTn id="56" dur="500" fill="hold"/>
                                        <p:tgtEl>
                                          <p:spTgt spid="148"/>
                                        </p:tgtEl>
                                        <p:attrNameLst>
                                          <p:attrName>ppt_x</p:attrName>
                                        </p:attrNameLst>
                                      </p:cBhvr>
                                      <p:tavLst>
                                        <p:tav tm="0">
                                          <p:val>
                                            <p:strVal val="#ppt_x"/>
                                          </p:val>
                                        </p:tav>
                                        <p:tav tm="100000">
                                          <p:val>
                                            <p:strVal val="#ppt_x"/>
                                          </p:val>
                                        </p:tav>
                                      </p:tavLst>
                                    </p:anim>
                                    <p:anim calcmode="lin" valueType="num">
                                      <p:cBhvr>
                                        <p:cTn id="57" dur="500" fill="hold"/>
                                        <p:tgtEl>
                                          <p:spTgt spid="14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grpId="0" nodeType="clickEffect">
                                  <p:stCondLst>
                                    <p:cond delay="0"/>
                                  </p:stCondLst>
                                  <p:childTnLst>
                                    <p:set>
                                      <p:cBhvr>
                                        <p:cTn id="61" dur="1" fill="hold">
                                          <p:stCondLst>
                                            <p:cond delay="0"/>
                                          </p:stCondLst>
                                        </p:cTn>
                                        <p:tgtEl>
                                          <p:spTgt spid="149"/>
                                        </p:tgtEl>
                                        <p:attrNameLst>
                                          <p:attrName>style.visibility</p:attrName>
                                        </p:attrNameLst>
                                      </p:cBhvr>
                                      <p:to>
                                        <p:strVal val="visible"/>
                                      </p:to>
                                    </p:set>
                                    <p:animEffect transition="in" filter="fade">
                                      <p:cBhvr>
                                        <p:cTn id="62" dur="500"/>
                                        <p:tgtEl>
                                          <p:spTgt spid="149"/>
                                        </p:tgtEl>
                                      </p:cBhvr>
                                    </p:animEffect>
                                    <p:anim calcmode="lin" valueType="num">
                                      <p:cBhvr>
                                        <p:cTn id="63" dur="500" fill="hold"/>
                                        <p:tgtEl>
                                          <p:spTgt spid="149"/>
                                        </p:tgtEl>
                                        <p:attrNameLst>
                                          <p:attrName>ppt_x</p:attrName>
                                        </p:attrNameLst>
                                      </p:cBhvr>
                                      <p:tavLst>
                                        <p:tav tm="0">
                                          <p:val>
                                            <p:strVal val="#ppt_x"/>
                                          </p:val>
                                        </p:tav>
                                        <p:tav tm="100000">
                                          <p:val>
                                            <p:strVal val="#ppt_x"/>
                                          </p:val>
                                        </p:tav>
                                      </p:tavLst>
                                    </p:anim>
                                    <p:anim calcmode="lin" valueType="num">
                                      <p:cBhvr>
                                        <p:cTn id="64" dur="500" fill="hold"/>
                                        <p:tgtEl>
                                          <p:spTgt spid="149"/>
                                        </p:tgtEl>
                                        <p:attrNameLst>
                                          <p:attrName>ppt_y</p:attrName>
                                        </p:attrNameLst>
                                      </p:cBhvr>
                                      <p:tavLst>
                                        <p:tav tm="0">
                                          <p:val>
                                            <p:strVal val="#ppt_y-.1"/>
                                          </p:val>
                                        </p:tav>
                                        <p:tav tm="100000">
                                          <p:val>
                                            <p:strVal val="#ppt_y"/>
                                          </p:val>
                                        </p:tav>
                                      </p:tavLst>
                                    </p:anim>
                                  </p:childTnLst>
                                </p:cTn>
                              </p:par>
                              <p:par>
                                <p:cTn id="65" presetID="47" presetClass="entr" presetSubtype="0" fill="hold" nodeType="with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500"/>
                                        <p:tgtEl>
                                          <p:spTgt spid="6"/>
                                        </p:tgtEl>
                                      </p:cBhvr>
                                    </p:animEffect>
                                    <p:anim calcmode="lin" valueType="num">
                                      <p:cBhvr>
                                        <p:cTn id="68" dur="500" fill="hold"/>
                                        <p:tgtEl>
                                          <p:spTgt spid="6"/>
                                        </p:tgtEl>
                                        <p:attrNameLst>
                                          <p:attrName>ppt_x</p:attrName>
                                        </p:attrNameLst>
                                      </p:cBhvr>
                                      <p:tavLst>
                                        <p:tav tm="0">
                                          <p:val>
                                            <p:strVal val="#ppt_x"/>
                                          </p:val>
                                        </p:tav>
                                        <p:tav tm="100000">
                                          <p:val>
                                            <p:strVal val="#ppt_x"/>
                                          </p:val>
                                        </p:tav>
                                      </p:tavLst>
                                    </p:anim>
                                    <p:anim calcmode="lin" valueType="num">
                                      <p:cBhvr>
                                        <p:cTn id="6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148" grpId="0"/>
      <p:bldP spid="14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522807" y="3747213"/>
            <a:ext cx="1742961" cy="1761621"/>
            <a:chOff x="3522012" y="3747212"/>
            <a:chExt cx="1742961" cy="1761621"/>
          </a:xfrm>
        </p:grpSpPr>
        <p:grpSp>
          <p:nvGrpSpPr>
            <p:cNvPr id="149" name="组合 102"/>
            <p:cNvGrpSpPr/>
            <p:nvPr/>
          </p:nvGrpSpPr>
          <p:grpSpPr bwMode="auto">
            <a:xfrm>
              <a:off x="3522012" y="3747212"/>
              <a:ext cx="1742961" cy="1761621"/>
              <a:chOff x="1148973" y="1803300"/>
              <a:chExt cx="2641800" cy="2641800"/>
            </a:xfrm>
            <a:solidFill>
              <a:schemeClr val="accent5"/>
            </a:solidFill>
          </p:grpSpPr>
          <p:grpSp>
            <p:nvGrpSpPr>
              <p:cNvPr id="155" name="组合 103"/>
              <p:cNvGrpSpPr/>
              <p:nvPr/>
            </p:nvGrpSpPr>
            <p:grpSpPr bwMode="auto">
              <a:xfrm>
                <a:off x="1148973" y="1803300"/>
                <a:ext cx="2641800" cy="2641800"/>
                <a:chOff x="1148973" y="1803300"/>
                <a:chExt cx="2641800" cy="2641800"/>
              </a:xfrm>
              <a:grpFill/>
            </p:grpSpPr>
            <p:sp>
              <p:nvSpPr>
                <p:cNvPr id="159" name="梯形 105"/>
                <p:cNvSpPr/>
                <p:nvPr/>
              </p:nvSpPr>
              <p:spPr>
                <a:xfrm>
                  <a:off x="2236102" y="1803300"/>
                  <a:ext cx="467542" cy="432369"/>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60" name="梯形 106"/>
                <p:cNvSpPr/>
                <p:nvPr/>
              </p:nvSpPr>
              <p:spPr>
                <a:xfrm rot="1800000">
                  <a:off x="2789170" y="1952250"/>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61" name="梯形 107"/>
                <p:cNvSpPr/>
                <p:nvPr/>
              </p:nvSpPr>
              <p:spPr>
                <a:xfrm rot="3600000">
                  <a:off x="3192010" y="2356127"/>
                  <a:ext cx="469607" cy="431430"/>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62" name="梯形 108"/>
                <p:cNvSpPr/>
                <p:nvPr/>
              </p:nvSpPr>
              <p:spPr>
                <a:xfrm rot="5400000">
                  <a:off x="3340253" y="2908486"/>
                  <a:ext cx="469608" cy="431430"/>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63" name="梯形 109"/>
                <p:cNvSpPr/>
                <p:nvPr/>
              </p:nvSpPr>
              <p:spPr>
                <a:xfrm rot="7200000">
                  <a:off x="3192010" y="3460843"/>
                  <a:ext cx="469607" cy="431430"/>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64" name="梯形 110"/>
                <p:cNvSpPr/>
                <p:nvPr/>
              </p:nvSpPr>
              <p:spPr>
                <a:xfrm rot="9000000">
                  <a:off x="2789170" y="3865848"/>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65" name="梯形 111"/>
                <p:cNvSpPr/>
                <p:nvPr/>
              </p:nvSpPr>
              <p:spPr>
                <a:xfrm rot="10800000">
                  <a:off x="2236102" y="4012731"/>
                  <a:ext cx="467542" cy="432369"/>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66" name="梯形 112"/>
                <p:cNvSpPr/>
                <p:nvPr/>
              </p:nvSpPr>
              <p:spPr>
                <a:xfrm rot="12600000">
                  <a:off x="1683035" y="3865848"/>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67" name="梯形 113"/>
                <p:cNvSpPr/>
                <p:nvPr/>
              </p:nvSpPr>
              <p:spPr>
                <a:xfrm rot="14400000">
                  <a:off x="1278131" y="3460841"/>
                  <a:ext cx="469607" cy="43143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68" name="梯形 114"/>
                <p:cNvSpPr/>
                <p:nvPr/>
              </p:nvSpPr>
              <p:spPr>
                <a:xfrm rot="16200000">
                  <a:off x="1129885" y="2908484"/>
                  <a:ext cx="469608" cy="43143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69" name="梯形 115"/>
                <p:cNvSpPr/>
                <p:nvPr/>
              </p:nvSpPr>
              <p:spPr>
                <a:xfrm rot="18000000">
                  <a:off x="1278131" y="2356126"/>
                  <a:ext cx="469607" cy="43143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70" name="梯形 116"/>
                <p:cNvSpPr/>
                <p:nvPr/>
              </p:nvSpPr>
              <p:spPr>
                <a:xfrm rot="19800000">
                  <a:off x="1683035" y="1952250"/>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158" name="同心圆 104"/>
              <p:cNvSpPr/>
              <p:nvPr/>
            </p:nvSpPr>
            <p:spPr>
              <a:xfrm>
                <a:off x="1548094" y="2204639"/>
                <a:ext cx="1872068" cy="1872223"/>
              </a:xfrm>
              <a:prstGeom prst="donut">
                <a:avLst>
                  <a:gd name="adj" fmla="val 5497"/>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grpSp>
        <p:grpSp>
          <p:nvGrpSpPr>
            <p:cNvPr id="171" name="Group 178"/>
            <p:cNvGrpSpPr/>
            <p:nvPr/>
          </p:nvGrpSpPr>
          <p:grpSpPr>
            <a:xfrm>
              <a:off x="4176972" y="4411425"/>
              <a:ext cx="443797" cy="444613"/>
              <a:chOff x="9145588" y="4435475"/>
              <a:chExt cx="464344" cy="465138"/>
            </a:xfrm>
            <a:solidFill>
              <a:schemeClr val="accent2"/>
            </a:solidFill>
          </p:grpSpPr>
          <p:sp>
            <p:nvSpPr>
              <p:cNvPr id="172" name="AutoShape 7"/>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a:sym typeface="Gill Sans" charset="0"/>
                </a:endParaRPr>
              </a:p>
            </p:txBody>
          </p:sp>
          <p:sp>
            <p:nvSpPr>
              <p:cNvPr id="173" name="AutoShape 8"/>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a:sym typeface="Gill Sans" charset="0"/>
                </a:endParaRPr>
              </a:p>
            </p:txBody>
          </p:sp>
          <p:sp>
            <p:nvSpPr>
              <p:cNvPr id="174" name="AutoShape 9"/>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a:sym typeface="Gill Sans" charset="0"/>
                </a:endParaRPr>
              </a:p>
            </p:txBody>
          </p:sp>
          <p:sp>
            <p:nvSpPr>
              <p:cNvPr id="175" name="AutoShape 10"/>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a:sym typeface="Gill Sans" charset="0"/>
                </a:endParaRPr>
              </a:p>
            </p:txBody>
          </p:sp>
          <p:sp>
            <p:nvSpPr>
              <p:cNvPr id="176" name="AutoShape 11"/>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a:sym typeface="Gill Sans" charset="0"/>
                </a:endParaRPr>
              </a:p>
            </p:txBody>
          </p:sp>
          <p:sp>
            <p:nvSpPr>
              <p:cNvPr id="177" name="AutoShape 12"/>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a:sym typeface="Gill Sans" charset="0"/>
                </a:endParaRPr>
              </a:p>
            </p:txBody>
          </p:sp>
          <p:sp>
            <p:nvSpPr>
              <p:cNvPr id="178" name="AutoShape 13"/>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a:sym typeface="Gill Sans" charset="0"/>
                </a:endParaRPr>
              </a:p>
            </p:txBody>
          </p:sp>
          <p:sp>
            <p:nvSpPr>
              <p:cNvPr id="179" name="AutoShape 14"/>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a:sym typeface="Gill Sans" charset="0"/>
                </a:endParaRPr>
              </a:p>
            </p:txBody>
          </p:sp>
          <p:sp>
            <p:nvSpPr>
              <p:cNvPr id="180" name="AutoShape 15"/>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a:sym typeface="Gill Sans" charset="0"/>
                </a:endParaRPr>
              </a:p>
            </p:txBody>
          </p:sp>
        </p:grpSp>
      </p:grpSp>
      <p:grpSp>
        <p:nvGrpSpPr>
          <p:cNvPr id="6" name="组合 5"/>
          <p:cNvGrpSpPr/>
          <p:nvPr/>
        </p:nvGrpSpPr>
        <p:grpSpPr>
          <a:xfrm>
            <a:off x="4137445" y="1683660"/>
            <a:ext cx="2108983" cy="2131563"/>
            <a:chOff x="3102891" y="1262744"/>
            <a:chExt cx="1581943" cy="1598672"/>
          </a:xfrm>
        </p:grpSpPr>
        <p:grpSp>
          <p:nvGrpSpPr>
            <p:cNvPr id="181" name="组合 102"/>
            <p:cNvGrpSpPr/>
            <p:nvPr/>
          </p:nvGrpSpPr>
          <p:grpSpPr bwMode="auto">
            <a:xfrm>
              <a:off x="3102891" y="1262744"/>
              <a:ext cx="1581943" cy="1598672"/>
              <a:chOff x="1148973" y="1803300"/>
              <a:chExt cx="2641800" cy="2641800"/>
            </a:xfrm>
            <a:solidFill>
              <a:schemeClr val="accent1"/>
            </a:solidFill>
          </p:grpSpPr>
          <p:grpSp>
            <p:nvGrpSpPr>
              <p:cNvPr id="182" name="组合 103"/>
              <p:cNvGrpSpPr/>
              <p:nvPr/>
            </p:nvGrpSpPr>
            <p:grpSpPr bwMode="auto">
              <a:xfrm>
                <a:off x="1148973" y="1803300"/>
                <a:ext cx="2641800" cy="2641800"/>
                <a:chOff x="1148973" y="1803300"/>
                <a:chExt cx="2641800" cy="2641800"/>
              </a:xfrm>
              <a:grpFill/>
            </p:grpSpPr>
            <p:sp>
              <p:nvSpPr>
                <p:cNvPr id="189" name="梯形 105"/>
                <p:cNvSpPr/>
                <p:nvPr/>
              </p:nvSpPr>
              <p:spPr>
                <a:xfrm>
                  <a:off x="2236102" y="1803300"/>
                  <a:ext cx="467542" cy="432369"/>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90" name="梯形 106"/>
                <p:cNvSpPr/>
                <p:nvPr/>
              </p:nvSpPr>
              <p:spPr>
                <a:xfrm rot="1800000">
                  <a:off x="2789170" y="1952250"/>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91" name="梯形 107"/>
                <p:cNvSpPr/>
                <p:nvPr/>
              </p:nvSpPr>
              <p:spPr>
                <a:xfrm rot="3600000">
                  <a:off x="3192010" y="2356127"/>
                  <a:ext cx="469607" cy="431430"/>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92" name="梯形 108"/>
                <p:cNvSpPr/>
                <p:nvPr/>
              </p:nvSpPr>
              <p:spPr>
                <a:xfrm rot="5400000">
                  <a:off x="3340253" y="2908486"/>
                  <a:ext cx="469608" cy="431430"/>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93" name="梯形 109"/>
                <p:cNvSpPr/>
                <p:nvPr/>
              </p:nvSpPr>
              <p:spPr>
                <a:xfrm rot="7200000">
                  <a:off x="3192010" y="3460843"/>
                  <a:ext cx="469607" cy="431430"/>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94" name="梯形 110"/>
                <p:cNvSpPr/>
                <p:nvPr/>
              </p:nvSpPr>
              <p:spPr>
                <a:xfrm rot="9000000">
                  <a:off x="2789170" y="3865848"/>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95" name="梯形 111"/>
                <p:cNvSpPr/>
                <p:nvPr/>
              </p:nvSpPr>
              <p:spPr>
                <a:xfrm rot="10800000">
                  <a:off x="2236102" y="4012731"/>
                  <a:ext cx="467542" cy="432369"/>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96" name="梯形 112"/>
                <p:cNvSpPr/>
                <p:nvPr/>
              </p:nvSpPr>
              <p:spPr>
                <a:xfrm rot="12600000">
                  <a:off x="1683035" y="3865848"/>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97" name="梯形 113"/>
                <p:cNvSpPr/>
                <p:nvPr/>
              </p:nvSpPr>
              <p:spPr>
                <a:xfrm rot="14400000">
                  <a:off x="1278131" y="3460841"/>
                  <a:ext cx="469607" cy="43143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98" name="梯形 114"/>
                <p:cNvSpPr/>
                <p:nvPr/>
              </p:nvSpPr>
              <p:spPr>
                <a:xfrm rot="16200000">
                  <a:off x="1129885" y="2908484"/>
                  <a:ext cx="469608" cy="43143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99" name="梯形 115"/>
                <p:cNvSpPr/>
                <p:nvPr/>
              </p:nvSpPr>
              <p:spPr>
                <a:xfrm rot="18000000">
                  <a:off x="1278131" y="2356126"/>
                  <a:ext cx="469607" cy="43143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00" name="梯形 116"/>
                <p:cNvSpPr/>
                <p:nvPr/>
              </p:nvSpPr>
              <p:spPr>
                <a:xfrm rot="19800000">
                  <a:off x="1683035" y="1952250"/>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188" name="同心圆 104"/>
              <p:cNvSpPr/>
              <p:nvPr/>
            </p:nvSpPr>
            <p:spPr>
              <a:xfrm>
                <a:off x="1548094" y="2204639"/>
                <a:ext cx="1872068" cy="1872223"/>
              </a:xfrm>
              <a:prstGeom prst="donut">
                <a:avLst>
                  <a:gd name="adj" fmla="val 5497"/>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grpSp>
        <p:grpSp>
          <p:nvGrpSpPr>
            <p:cNvPr id="201" name="Group 188"/>
            <p:cNvGrpSpPr/>
            <p:nvPr/>
          </p:nvGrpSpPr>
          <p:grpSpPr>
            <a:xfrm>
              <a:off x="3736644" y="1900472"/>
              <a:ext cx="332891" cy="323217"/>
              <a:chOff x="8216107" y="4449763"/>
              <a:chExt cx="464344" cy="450850"/>
            </a:xfrm>
            <a:solidFill>
              <a:schemeClr val="tx2"/>
            </a:solidFill>
          </p:grpSpPr>
          <p:sp>
            <p:nvSpPr>
              <p:cNvPr id="202" name="AutoShape 16"/>
              <p:cNvSpPr/>
              <p:nvPr/>
            </p:nvSpPr>
            <p:spPr bwMode="auto">
              <a:xfrm>
                <a:off x="8448675" y="4696619"/>
                <a:ext cx="57944" cy="58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4841"/>
                      <a:pt x="0" y="10800"/>
                    </a:cubicBezTo>
                    <a:cubicBezTo>
                      <a:pt x="0" y="16758"/>
                      <a:pt x="4838" y="21599"/>
                      <a:pt x="10800" y="21599"/>
                    </a:cubicBezTo>
                    <a:cubicBezTo>
                      <a:pt x="16761" y="21599"/>
                      <a:pt x="21600" y="16758"/>
                      <a:pt x="21600" y="10800"/>
                    </a:cubicBezTo>
                    <a:cubicBezTo>
                      <a:pt x="21600" y="4841"/>
                      <a:pt x="16761"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203" name="AutoShape 17"/>
              <p:cNvSpPr/>
              <p:nvPr/>
            </p:nvSpPr>
            <p:spPr bwMode="auto">
              <a:xfrm>
                <a:off x="8216107" y="4449763"/>
                <a:ext cx="464344" cy="450850"/>
              </a:xfrm>
              <a:custGeom>
                <a:avLst/>
                <a:gdLst>
                  <a:gd name="T0" fmla="*/ 10473 w 20946"/>
                  <a:gd name="T1" fmla="*/ 10800 h 21600"/>
                  <a:gd name="T2" fmla="*/ 10473 w 20946"/>
                  <a:gd name="T3" fmla="*/ 10800 h 21600"/>
                  <a:gd name="T4" fmla="*/ 10473 w 20946"/>
                  <a:gd name="T5" fmla="*/ 10800 h 21600"/>
                  <a:gd name="T6" fmla="*/ 10473 w 20946"/>
                  <a:gd name="T7" fmla="*/ 10800 h 21600"/>
                </a:gdLst>
                <a:ahLst/>
                <a:cxnLst>
                  <a:cxn ang="0">
                    <a:pos x="T0" y="T1"/>
                  </a:cxn>
                  <a:cxn ang="0">
                    <a:pos x="T2" y="T3"/>
                  </a:cxn>
                  <a:cxn ang="0">
                    <a:pos x="T4" y="T5"/>
                  </a:cxn>
                  <a:cxn ang="0">
                    <a:pos x="T6" y="T7"/>
                  </a:cxn>
                </a:cxnLst>
                <a:rect l="0" t="0" r="r" b="b"/>
                <a:pathLst>
                  <a:path w="20946" h="21600">
                    <a:moveTo>
                      <a:pt x="18509" y="15329"/>
                    </a:moveTo>
                    <a:lnTo>
                      <a:pt x="11782" y="15329"/>
                    </a:lnTo>
                    <a:cubicBezTo>
                      <a:pt x="10699" y="15329"/>
                      <a:pt x="9818" y="14391"/>
                      <a:pt x="9818" y="13238"/>
                    </a:cubicBezTo>
                    <a:cubicBezTo>
                      <a:pt x="9818" y="12086"/>
                      <a:pt x="10699" y="11148"/>
                      <a:pt x="11782" y="11148"/>
                    </a:cubicBezTo>
                    <a:lnTo>
                      <a:pt x="17673" y="11148"/>
                    </a:lnTo>
                    <a:cubicBezTo>
                      <a:pt x="18077" y="11142"/>
                      <a:pt x="18477" y="10934"/>
                      <a:pt x="18721" y="10588"/>
                    </a:cubicBezTo>
                    <a:cubicBezTo>
                      <a:pt x="18789" y="10491"/>
                      <a:pt x="18842" y="10381"/>
                      <a:pt x="18885" y="10267"/>
                    </a:cubicBezTo>
                    <a:cubicBezTo>
                      <a:pt x="18890" y="10251"/>
                      <a:pt x="18901" y="10239"/>
                      <a:pt x="18906" y="10224"/>
                    </a:cubicBezTo>
                    <a:cubicBezTo>
                      <a:pt x="19377" y="10880"/>
                      <a:pt x="19636" y="11686"/>
                      <a:pt x="19636" y="12541"/>
                    </a:cubicBezTo>
                    <a:cubicBezTo>
                      <a:pt x="19636" y="13613"/>
                      <a:pt x="19230" y="14607"/>
                      <a:pt x="18509" y="15329"/>
                    </a:cubicBezTo>
                    <a:moveTo>
                      <a:pt x="17673" y="17767"/>
                    </a:moveTo>
                    <a:cubicBezTo>
                      <a:pt x="17673" y="19114"/>
                      <a:pt x="16647" y="20206"/>
                      <a:pt x="15382" y="20206"/>
                    </a:cubicBezTo>
                    <a:lnTo>
                      <a:pt x="3600" y="20206"/>
                    </a:lnTo>
                    <a:cubicBezTo>
                      <a:pt x="2334" y="20206"/>
                      <a:pt x="1309" y="19114"/>
                      <a:pt x="1309" y="17767"/>
                    </a:cubicBezTo>
                    <a:lnTo>
                      <a:pt x="1309" y="6786"/>
                    </a:lnTo>
                    <a:cubicBezTo>
                      <a:pt x="1931" y="7334"/>
                      <a:pt x="2730" y="7664"/>
                      <a:pt x="3600" y="7664"/>
                    </a:cubicBezTo>
                    <a:lnTo>
                      <a:pt x="14400" y="7664"/>
                    </a:lnTo>
                    <a:lnTo>
                      <a:pt x="17018" y="7664"/>
                    </a:lnTo>
                    <a:cubicBezTo>
                      <a:pt x="17379" y="7664"/>
                      <a:pt x="17673" y="7976"/>
                      <a:pt x="17673" y="8361"/>
                    </a:cubicBezTo>
                    <a:lnTo>
                      <a:pt x="17673" y="9754"/>
                    </a:lnTo>
                    <a:lnTo>
                      <a:pt x="11782" y="9754"/>
                    </a:lnTo>
                    <a:cubicBezTo>
                      <a:pt x="9974" y="9754"/>
                      <a:pt x="8509" y="11314"/>
                      <a:pt x="8509" y="13238"/>
                    </a:cubicBezTo>
                    <a:cubicBezTo>
                      <a:pt x="8509" y="15163"/>
                      <a:pt x="9974" y="16722"/>
                      <a:pt x="11782" y="16722"/>
                    </a:cubicBezTo>
                    <a:lnTo>
                      <a:pt x="17673" y="16722"/>
                    </a:lnTo>
                    <a:cubicBezTo>
                      <a:pt x="17673" y="16722"/>
                      <a:pt x="17673" y="17767"/>
                      <a:pt x="17673" y="17767"/>
                    </a:cubicBezTo>
                    <a:close/>
                    <a:moveTo>
                      <a:pt x="16363" y="5574"/>
                    </a:moveTo>
                    <a:lnTo>
                      <a:pt x="16363" y="6270"/>
                    </a:lnTo>
                    <a:lnTo>
                      <a:pt x="14400" y="6270"/>
                    </a:lnTo>
                    <a:lnTo>
                      <a:pt x="3600" y="6270"/>
                    </a:lnTo>
                    <a:cubicBezTo>
                      <a:pt x="3246" y="6270"/>
                      <a:pt x="2916" y="6179"/>
                      <a:pt x="2617" y="6027"/>
                    </a:cubicBezTo>
                    <a:lnTo>
                      <a:pt x="2617" y="5574"/>
                    </a:lnTo>
                    <a:cubicBezTo>
                      <a:pt x="2617" y="5574"/>
                      <a:pt x="16363" y="5574"/>
                      <a:pt x="16363" y="5574"/>
                    </a:cubicBezTo>
                    <a:close/>
                    <a:moveTo>
                      <a:pt x="16363" y="4877"/>
                    </a:moveTo>
                    <a:lnTo>
                      <a:pt x="2617" y="4877"/>
                    </a:lnTo>
                    <a:lnTo>
                      <a:pt x="2617" y="4180"/>
                    </a:lnTo>
                    <a:lnTo>
                      <a:pt x="16363" y="4180"/>
                    </a:lnTo>
                    <a:cubicBezTo>
                      <a:pt x="16363" y="4180"/>
                      <a:pt x="16363" y="4877"/>
                      <a:pt x="16363" y="4877"/>
                    </a:cubicBezTo>
                    <a:close/>
                    <a:moveTo>
                      <a:pt x="16363" y="3483"/>
                    </a:moveTo>
                    <a:lnTo>
                      <a:pt x="2617" y="3483"/>
                    </a:lnTo>
                    <a:lnTo>
                      <a:pt x="2617" y="2787"/>
                    </a:lnTo>
                    <a:lnTo>
                      <a:pt x="16363" y="2787"/>
                    </a:lnTo>
                    <a:cubicBezTo>
                      <a:pt x="16363" y="2787"/>
                      <a:pt x="16363" y="3483"/>
                      <a:pt x="16363" y="3483"/>
                    </a:cubicBezTo>
                    <a:close/>
                    <a:moveTo>
                      <a:pt x="3600" y="1393"/>
                    </a:moveTo>
                    <a:lnTo>
                      <a:pt x="14400" y="1393"/>
                    </a:lnTo>
                    <a:lnTo>
                      <a:pt x="17018" y="1393"/>
                    </a:lnTo>
                    <a:cubicBezTo>
                      <a:pt x="17379" y="1393"/>
                      <a:pt x="17673" y="1705"/>
                      <a:pt x="17673" y="2090"/>
                    </a:cubicBezTo>
                    <a:lnTo>
                      <a:pt x="17673" y="3832"/>
                    </a:lnTo>
                    <a:lnTo>
                      <a:pt x="17673" y="4180"/>
                    </a:lnTo>
                    <a:lnTo>
                      <a:pt x="17673" y="6398"/>
                    </a:lnTo>
                    <a:cubicBezTo>
                      <a:pt x="17466" y="6321"/>
                      <a:pt x="17249" y="6270"/>
                      <a:pt x="17018" y="6270"/>
                    </a:cubicBezTo>
                    <a:lnTo>
                      <a:pt x="17018" y="5574"/>
                    </a:lnTo>
                    <a:lnTo>
                      <a:pt x="17018" y="4180"/>
                    </a:lnTo>
                    <a:lnTo>
                      <a:pt x="17018" y="2787"/>
                    </a:lnTo>
                    <a:cubicBezTo>
                      <a:pt x="17018" y="2401"/>
                      <a:pt x="16724" y="2090"/>
                      <a:pt x="16363" y="2090"/>
                    </a:cubicBezTo>
                    <a:lnTo>
                      <a:pt x="2617" y="2090"/>
                    </a:lnTo>
                    <a:cubicBezTo>
                      <a:pt x="2256" y="2090"/>
                      <a:pt x="1963" y="2401"/>
                      <a:pt x="1963" y="2787"/>
                    </a:cubicBezTo>
                    <a:lnTo>
                      <a:pt x="1963" y="4180"/>
                    </a:lnTo>
                    <a:lnTo>
                      <a:pt x="1963" y="5534"/>
                    </a:lnTo>
                    <a:cubicBezTo>
                      <a:pt x="1559" y="5094"/>
                      <a:pt x="1309" y="4495"/>
                      <a:pt x="1309" y="3832"/>
                    </a:cubicBezTo>
                    <a:cubicBezTo>
                      <a:pt x="1309" y="2485"/>
                      <a:pt x="2334" y="1393"/>
                      <a:pt x="3600" y="1393"/>
                    </a:cubicBezTo>
                    <a:moveTo>
                      <a:pt x="18983" y="8361"/>
                    </a:moveTo>
                    <a:lnTo>
                      <a:pt x="18982" y="8361"/>
                    </a:lnTo>
                    <a:lnTo>
                      <a:pt x="18982" y="4180"/>
                    </a:lnTo>
                    <a:lnTo>
                      <a:pt x="18982" y="3832"/>
                    </a:lnTo>
                    <a:lnTo>
                      <a:pt x="18982" y="2090"/>
                    </a:lnTo>
                    <a:cubicBezTo>
                      <a:pt x="18982" y="935"/>
                      <a:pt x="18102" y="0"/>
                      <a:pt x="17018" y="0"/>
                    </a:cubicBezTo>
                    <a:lnTo>
                      <a:pt x="14400" y="0"/>
                    </a:lnTo>
                    <a:lnTo>
                      <a:pt x="3600" y="0"/>
                    </a:lnTo>
                    <a:cubicBezTo>
                      <a:pt x="1614" y="0"/>
                      <a:pt x="0" y="1719"/>
                      <a:pt x="0" y="3832"/>
                    </a:cubicBezTo>
                    <a:lnTo>
                      <a:pt x="0" y="17767"/>
                    </a:lnTo>
                    <a:cubicBezTo>
                      <a:pt x="0" y="19880"/>
                      <a:pt x="1614" y="21600"/>
                      <a:pt x="3600" y="21600"/>
                    </a:cubicBezTo>
                    <a:lnTo>
                      <a:pt x="15382" y="21600"/>
                    </a:lnTo>
                    <a:cubicBezTo>
                      <a:pt x="17366" y="21600"/>
                      <a:pt x="18982" y="19880"/>
                      <a:pt x="18982" y="17767"/>
                    </a:cubicBezTo>
                    <a:lnTo>
                      <a:pt x="18982" y="16722"/>
                    </a:lnTo>
                    <a:lnTo>
                      <a:pt x="18983" y="16722"/>
                    </a:lnTo>
                    <a:cubicBezTo>
                      <a:pt x="21600" y="14631"/>
                      <a:pt x="21600" y="10452"/>
                      <a:pt x="18983" y="8361"/>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3" name="组合 2"/>
          <p:cNvGrpSpPr/>
          <p:nvPr/>
        </p:nvGrpSpPr>
        <p:grpSpPr>
          <a:xfrm>
            <a:off x="5334465" y="3357011"/>
            <a:ext cx="2807056" cy="2837109"/>
            <a:chOff x="5333671" y="3357010"/>
            <a:chExt cx="2807056" cy="2837109"/>
          </a:xfrm>
        </p:grpSpPr>
        <p:grpSp>
          <p:nvGrpSpPr>
            <p:cNvPr id="204" name="组合 102"/>
            <p:cNvGrpSpPr/>
            <p:nvPr/>
          </p:nvGrpSpPr>
          <p:grpSpPr bwMode="auto">
            <a:xfrm>
              <a:off x="5333671" y="3357010"/>
              <a:ext cx="2807056" cy="2837109"/>
              <a:chOff x="1148973" y="1803300"/>
              <a:chExt cx="2641800" cy="2641800"/>
            </a:xfrm>
            <a:solidFill>
              <a:schemeClr val="accent4"/>
            </a:solidFill>
          </p:grpSpPr>
          <p:grpSp>
            <p:nvGrpSpPr>
              <p:cNvPr id="205" name="组合 103"/>
              <p:cNvGrpSpPr/>
              <p:nvPr/>
            </p:nvGrpSpPr>
            <p:grpSpPr bwMode="auto">
              <a:xfrm>
                <a:off x="1148973" y="1803300"/>
                <a:ext cx="2641800" cy="2641800"/>
                <a:chOff x="1148973" y="1803300"/>
                <a:chExt cx="2641800" cy="2641800"/>
              </a:xfrm>
              <a:grpFill/>
            </p:grpSpPr>
            <p:sp>
              <p:nvSpPr>
                <p:cNvPr id="207" name="梯形 105"/>
                <p:cNvSpPr/>
                <p:nvPr/>
              </p:nvSpPr>
              <p:spPr>
                <a:xfrm>
                  <a:off x="2236102" y="1803300"/>
                  <a:ext cx="467542" cy="432369"/>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08" name="梯形 106"/>
                <p:cNvSpPr/>
                <p:nvPr/>
              </p:nvSpPr>
              <p:spPr>
                <a:xfrm rot="1800000">
                  <a:off x="2789170" y="1952250"/>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09" name="梯形 107"/>
                <p:cNvSpPr/>
                <p:nvPr/>
              </p:nvSpPr>
              <p:spPr>
                <a:xfrm rot="3600000">
                  <a:off x="3192010" y="2356127"/>
                  <a:ext cx="469607" cy="431430"/>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10" name="梯形 108"/>
                <p:cNvSpPr/>
                <p:nvPr/>
              </p:nvSpPr>
              <p:spPr>
                <a:xfrm rot="5400000">
                  <a:off x="3340253" y="2908486"/>
                  <a:ext cx="469608" cy="431430"/>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11" name="梯形 109"/>
                <p:cNvSpPr/>
                <p:nvPr/>
              </p:nvSpPr>
              <p:spPr>
                <a:xfrm rot="7200000">
                  <a:off x="3192010" y="3460843"/>
                  <a:ext cx="469607" cy="431430"/>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12" name="梯形 110"/>
                <p:cNvSpPr/>
                <p:nvPr/>
              </p:nvSpPr>
              <p:spPr>
                <a:xfrm rot="9000000">
                  <a:off x="2789170" y="3865848"/>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13" name="梯形 111"/>
                <p:cNvSpPr/>
                <p:nvPr/>
              </p:nvSpPr>
              <p:spPr>
                <a:xfrm rot="10800000">
                  <a:off x="2236102" y="4012731"/>
                  <a:ext cx="467542" cy="432369"/>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14" name="梯形 112"/>
                <p:cNvSpPr/>
                <p:nvPr/>
              </p:nvSpPr>
              <p:spPr>
                <a:xfrm rot="12600000">
                  <a:off x="1683035" y="3865848"/>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15" name="梯形 113"/>
                <p:cNvSpPr/>
                <p:nvPr/>
              </p:nvSpPr>
              <p:spPr>
                <a:xfrm rot="14400000">
                  <a:off x="1278131" y="3460841"/>
                  <a:ext cx="469607" cy="43143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16" name="梯形 114"/>
                <p:cNvSpPr/>
                <p:nvPr/>
              </p:nvSpPr>
              <p:spPr>
                <a:xfrm rot="16200000">
                  <a:off x="1129885" y="2908484"/>
                  <a:ext cx="469608" cy="43143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17" name="梯形 115"/>
                <p:cNvSpPr/>
                <p:nvPr/>
              </p:nvSpPr>
              <p:spPr>
                <a:xfrm rot="18000000">
                  <a:off x="1278131" y="2356126"/>
                  <a:ext cx="469607" cy="43143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18" name="梯形 116"/>
                <p:cNvSpPr/>
                <p:nvPr/>
              </p:nvSpPr>
              <p:spPr>
                <a:xfrm rot="19800000">
                  <a:off x="1683035" y="1952250"/>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206" name="同心圆 104"/>
              <p:cNvSpPr/>
              <p:nvPr/>
            </p:nvSpPr>
            <p:spPr>
              <a:xfrm>
                <a:off x="1548094" y="2204639"/>
                <a:ext cx="1872068" cy="1872223"/>
              </a:xfrm>
              <a:prstGeom prst="donut">
                <a:avLst>
                  <a:gd name="adj" fmla="val 5497"/>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grpSp>
        <p:grpSp>
          <p:nvGrpSpPr>
            <p:cNvPr id="219" name="Group 191"/>
            <p:cNvGrpSpPr/>
            <p:nvPr/>
          </p:nvGrpSpPr>
          <p:grpSpPr>
            <a:xfrm>
              <a:off x="6491744" y="4505890"/>
              <a:ext cx="536994" cy="537064"/>
              <a:chOff x="4439444" y="1652588"/>
              <a:chExt cx="464344" cy="464344"/>
            </a:xfrm>
            <a:solidFill>
              <a:schemeClr val="accent3"/>
            </a:solidFill>
          </p:grpSpPr>
          <p:sp>
            <p:nvSpPr>
              <p:cNvPr id="220" name="AutoShape 136"/>
              <p:cNvSpPr/>
              <p:nvPr/>
            </p:nvSpPr>
            <p:spPr bwMode="auto">
              <a:xfrm>
                <a:off x="4686300" y="1710532"/>
                <a:ext cx="152400"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a:sym typeface="Gill Sans" charset="0"/>
                </a:endParaRPr>
              </a:p>
            </p:txBody>
          </p:sp>
          <p:sp>
            <p:nvSpPr>
              <p:cNvPr id="221" name="AutoShape 137"/>
              <p:cNvSpPr/>
              <p:nvPr/>
            </p:nvSpPr>
            <p:spPr bwMode="auto">
              <a:xfrm>
                <a:off x="4439444" y="1652588"/>
                <a:ext cx="464344" cy="464344"/>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a:sym typeface="Gill Sans" charset="0"/>
                </a:endParaRPr>
              </a:p>
            </p:txBody>
          </p:sp>
          <p:sp>
            <p:nvSpPr>
              <p:cNvPr id="222" name="AutoShape 138"/>
              <p:cNvSpPr/>
              <p:nvPr/>
            </p:nvSpPr>
            <p:spPr bwMode="auto">
              <a:xfrm>
                <a:off x="4686300" y="1652588"/>
                <a:ext cx="217488" cy="21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a:sym typeface="Gill Sans" charset="0"/>
                </a:endParaRPr>
              </a:p>
            </p:txBody>
          </p:sp>
        </p:grpSp>
      </p:grpSp>
      <p:grpSp>
        <p:nvGrpSpPr>
          <p:cNvPr id="2" name="组合 1"/>
          <p:cNvGrpSpPr/>
          <p:nvPr/>
        </p:nvGrpSpPr>
        <p:grpSpPr>
          <a:xfrm>
            <a:off x="6341881" y="1877254"/>
            <a:ext cx="1440463" cy="1455887"/>
            <a:chOff x="6341086" y="1877253"/>
            <a:chExt cx="1440463" cy="1455887"/>
          </a:xfrm>
        </p:grpSpPr>
        <p:grpSp>
          <p:nvGrpSpPr>
            <p:cNvPr id="223" name="组合 102"/>
            <p:cNvGrpSpPr/>
            <p:nvPr/>
          </p:nvGrpSpPr>
          <p:grpSpPr bwMode="auto">
            <a:xfrm>
              <a:off x="6341086" y="1877253"/>
              <a:ext cx="1440463" cy="1455887"/>
              <a:chOff x="1148973" y="1803300"/>
              <a:chExt cx="2641800" cy="2641800"/>
            </a:xfrm>
            <a:solidFill>
              <a:schemeClr val="accent2"/>
            </a:solidFill>
          </p:grpSpPr>
          <p:grpSp>
            <p:nvGrpSpPr>
              <p:cNvPr id="224" name="组合 103"/>
              <p:cNvGrpSpPr/>
              <p:nvPr/>
            </p:nvGrpSpPr>
            <p:grpSpPr bwMode="auto">
              <a:xfrm>
                <a:off x="1148973" y="1803300"/>
                <a:ext cx="2641800" cy="2641800"/>
                <a:chOff x="1148973" y="1803300"/>
                <a:chExt cx="2641800" cy="2641800"/>
              </a:xfrm>
              <a:grpFill/>
            </p:grpSpPr>
            <p:sp>
              <p:nvSpPr>
                <p:cNvPr id="226" name="梯形 105"/>
                <p:cNvSpPr/>
                <p:nvPr/>
              </p:nvSpPr>
              <p:spPr>
                <a:xfrm>
                  <a:off x="2236102" y="1803300"/>
                  <a:ext cx="467542" cy="432369"/>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27" name="梯形 106"/>
                <p:cNvSpPr/>
                <p:nvPr/>
              </p:nvSpPr>
              <p:spPr>
                <a:xfrm rot="1800000">
                  <a:off x="2789170" y="1952250"/>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28" name="梯形 107"/>
                <p:cNvSpPr/>
                <p:nvPr/>
              </p:nvSpPr>
              <p:spPr>
                <a:xfrm rot="3600000">
                  <a:off x="3192010" y="2356127"/>
                  <a:ext cx="469607" cy="431430"/>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29" name="梯形 108"/>
                <p:cNvSpPr/>
                <p:nvPr/>
              </p:nvSpPr>
              <p:spPr>
                <a:xfrm rot="5400000">
                  <a:off x="3340253" y="2908486"/>
                  <a:ext cx="469608" cy="431430"/>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30" name="梯形 109"/>
                <p:cNvSpPr/>
                <p:nvPr/>
              </p:nvSpPr>
              <p:spPr>
                <a:xfrm rot="7200000">
                  <a:off x="3192010" y="3460843"/>
                  <a:ext cx="469607" cy="431430"/>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31" name="梯形 110"/>
                <p:cNvSpPr/>
                <p:nvPr/>
              </p:nvSpPr>
              <p:spPr>
                <a:xfrm rot="9000000">
                  <a:off x="2789170" y="3865848"/>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32" name="梯形 111"/>
                <p:cNvSpPr/>
                <p:nvPr/>
              </p:nvSpPr>
              <p:spPr>
                <a:xfrm rot="10800000">
                  <a:off x="2236102" y="4012731"/>
                  <a:ext cx="467542" cy="432369"/>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33" name="梯形 112"/>
                <p:cNvSpPr/>
                <p:nvPr/>
              </p:nvSpPr>
              <p:spPr>
                <a:xfrm rot="12600000">
                  <a:off x="1683035" y="3865848"/>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34" name="梯形 113"/>
                <p:cNvSpPr/>
                <p:nvPr/>
              </p:nvSpPr>
              <p:spPr>
                <a:xfrm rot="14400000">
                  <a:off x="1278131" y="3460841"/>
                  <a:ext cx="469607" cy="43143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35" name="梯形 114"/>
                <p:cNvSpPr/>
                <p:nvPr/>
              </p:nvSpPr>
              <p:spPr>
                <a:xfrm rot="16200000">
                  <a:off x="1129885" y="2908484"/>
                  <a:ext cx="469608" cy="43143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36" name="梯形 115"/>
                <p:cNvSpPr/>
                <p:nvPr/>
              </p:nvSpPr>
              <p:spPr>
                <a:xfrm rot="18000000">
                  <a:off x="1278131" y="2356126"/>
                  <a:ext cx="469607" cy="43143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37" name="梯形 116"/>
                <p:cNvSpPr/>
                <p:nvPr/>
              </p:nvSpPr>
              <p:spPr>
                <a:xfrm rot="19800000">
                  <a:off x="1683035" y="1952250"/>
                  <a:ext cx="467542" cy="430301"/>
                </a:xfrm>
                <a:prstGeom prst="trapezoid">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sp>
            <p:nvSpPr>
              <p:cNvPr id="225" name="同心圆 104"/>
              <p:cNvSpPr/>
              <p:nvPr/>
            </p:nvSpPr>
            <p:spPr>
              <a:xfrm>
                <a:off x="1548094" y="2204639"/>
                <a:ext cx="1872068" cy="1872223"/>
              </a:xfrm>
              <a:prstGeom prst="donut">
                <a:avLst>
                  <a:gd name="adj" fmla="val 5497"/>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j-ea"/>
                  <a:ea typeface="+mj-ea"/>
                </a:endParaRPr>
              </a:p>
            </p:txBody>
          </p:sp>
        </p:grpSp>
        <p:grpSp>
          <p:nvGrpSpPr>
            <p:cNvPr id="238" name="Group 195"/>
            <p:cNvGrpSpPr/>
            <p:nvPr/>
          </p:nvGrpSpPr>
          <p:grpSpPr>
            <a:xfrm>
              <a:off x="6842983" y="2429797"/>
              <a:ext cx="443797" cy="346737"/>
              <a:chOff x="2581275" y="1710532"/>
              <a:chExt cx="464344" cy="362744"/>
            </a:xfrm>
            <a:solidFill>
              <a:schemeClr val="accent4"/>
            </a:solidFill>
          </p:grpSpPr>
          <p:sp>
            <p:nvSpPr>
              <p:cNvPr id="239" name="AutoShape 140"/>
              <p:cNvSpPr/>
              <p:nvPr/>
            </p:nvSpPr>
            <p:spPr bwMode="auto">
              <a:xfrm>
                <a:off x="2639219" y="1768475"/>
                <a:ext cx="290513" cy="235744"/>
              </a:xfrm>
              <a:custGeom>
                <a:avLst/>
                <a:gdLst>
                  <a:gd name="T0" fmla="+- 0 10800 376"/>
                  <a:gd name="T1" fmla="*/ T0 w 20848"/>
                  <a:gd name="T2" fmla="*/ 10800 h 21600"/>
                  <a:gd name="T3" fmla="+- 0 10800 376"/>
                  <a:gd name="T4" fmla="*/ T3 w 20848"/>
                  <a:gd name="T5" fmla="*/ 10800 h 21600"/>
                  <a:gd name="T6" fmla="+- 0 10800 376"/>
                  <a:gd name="T7" fmla="*/ T6 w 20848"/>
                  <a:gd name="T8" fmla="*/ 10800 h 21600"/>
                  <a:gd name="T9" fmla="+- 0 10800 376"/>
                  <a:gd name="T10" fmla="*/ T9 w 20848"/>
                  <a:gd name="T11" fmla="*/ 10800 h 21600"/>
                </a:gdLst>
                <a:ahLst/>
                <a:cxnLst>
                  <a:cxn ang="0">
                    <a:pos x="T1" y="T2"/>
                  </a:cxn>
                  <a:cxn ang="0">
                    <a:pos x="T4" y="T5"/>
                  </a:cxn>
                  <a:cxn ang="0">
                    <a:pos x="T7" y="T8"/>
                  </a:cxn>
                  <a:cxn ang="0">
                    <a:pos x="T10" y="T11"/>
                  </a:cxn>
                </a:cxnLst>
                <a:rect l="0" t="0" r="r" b="b"/>
                <a:pathLst>
                  <a:path w="20848" h="21600">
                    <a:moveTo>
                      <a:pt x="18728" y="19178"/>
                    </a:moveTo>
                    <a:cubicBezTo>
                      <a:pt x="13191" y="20631"/>
                      <a:pt x="7654" y="20631"/>
                      <a:pt x="2118" y="19178"/>
                    </a:cubicBezTo>
                    <a:cubicBezTo>
                      <a:pt x="678" y="13592"/>
                      <a:pt x="678" y="8008"/>
                      <a:pt x="2118" y="2421"/>
                    </a:cubicBezTo>
                    <a:cubicBezTo>
                      <a:pt x="7654" y="968"/>
                      <a:pt x="13191" y="968"/>
                      <a:pt x="18728" y="2421"/>
                    </a:cubicBezTo>
                    <a:cubicBezTo>
                      <a:pt x="20168" y="8008"/>
                      <a:pt x="20168" y="13592"/>
                      <a:pt x="18728" y="19178"/>
                    </a:cubicBezTo>
                    <a:moveTo>
                      <a:pt x="18938" y="1116"/>
                    </a:moveTo>
                    <a:cubicBezTo>
                      <a:pt x="16114" y="375"/>
                      <a:pt x="13249" y="0"/>
                      <a:pt x="10423" y="0"/>
                    </a:cubicBezTo>
                    <a:cubicBezTo>
                      <a:pt x="7597" y="0"/>
                      <a:pt x="4732" y="375"/>
                      <a:pt x="1908" y="1116"/>
                    </a:cubicBezTo>
                    <a:cubicBezTo>
                      <a:pt x="1543" y="1213"/>
                      <a:pt x="1244" y="1552"/>
                      <a:pt x="1127" y="2004"/>
                    </a:cubicBezTo>
                    <a:cubicBezTo>
                      <a:pt x="-376" y="7841"/>
                      <a:pt x="-376" y="13759"/>
                      <a:pt x="1127" y="19593"/>
                    </a:cubicBezTo>
                    <a:cubicBezTo>
                      <a:pt x="1244" y="20047"/>
                      <a:pt x="1543" y="20386"/>
                      <a:pt x="1908" y="20482"/>
                    </a:cubicBezTo>
                    <a:cubicBezTo>
                      <a:pt x="4732" y="21224"/>
                      <a:pt x="7597" y="21600"/>
                      <a:pt x="10423" y="21600"/>
                    </a:cubicBezTo>
                    <a:cubicBezTo>
                      <a:pt x="13249" y="21600"/>
                      <a:pt x="16114" y="21224"/>
                      <a:pt x="18938" y="20482"/>
                    </a:cubicBezTo>
                    <a:cubicBezTo>
                      <a:pt x="19303" y="20386"/>
                      <a:pt x="19602" y="20047"/>
                      <a:pt x="19719" y="19593"/>
                    </a:cubicBezTo>
                    <a:cubicBezTo>
                      <a:pt x="21223" y="13759"/>
                      <a:pt x="21223" y="7841"/>
                      <a:pt x="19719" y="2004"/>
                    </a:cubicBezTo>
                    <a:cubicBezTo>
                      <a:pt x="19602" y="1552"/>
                      <a:pt x="19303" y="1213"/>
                      <a:pt x="18938" y="111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240" name="AutoShape 141"/>
              <p:cNvSpPr/>
              <p:nvPr/>
            </p:nvSpPr>
            <p:spPr bwMode="auto">
              <a:xfrm>
                <a:off x="2581275" y="1710532"/>
                <a:ext cx="464344" cy="362744"/>
              </a:xfrm>
              <a:custGeom>
                <a:avLst/>
                <a:gdLst>
                  <a:gd name="T0" fmla="+- 0 10800 252"/>
                  <a:gd name="T1" fmla="*/ T0 w 21096"/>
                  <a:gd name="T2" fmla="*/ 10800 h 21600"/>
                  <a:gd name="T3" fmla="+- 0 10800 252"/>
                  <a:gd name="T4" fmla="*/ T3 w 21096"/>
                  <a:gd name="T5" fmla="*/ 10800 h 21600"/>
                  <a:gd name="T6" fmla="+- 0 10800 252"/>
                  <a:gd name="T7" fmla="*/ T6 w 21096"/>
                  <a:gd name="T8" fmla="*/ 10800 h 21600"/>
                  <a:gd name="T9" fmla="+- 0 10800 252"/>
                  <a:gd name="T10" fmla="*/ T9 w 21096"/>
                  <a:gd name="T11" fmla="*/ 10800 h 21600"/>
                </a:gdLst>
                <a:ahLst/>
                <a:cxnLst>
                  <a:cxn ang="0">
                    <a:pos x="T1" y="T2"/>
                  </a:cxn>
                  <a:cxn ang="0">
                    <a:pos x="T4" y="T5"/>
                  </a:cxn>
                  <a:cxn ang="0">
                    <a:pos x="T7" y="T8"/>
                  </a:cxn>
                  <a:cxn ang="0">
                    <a:pos x="T10" y="T11"/>
                  </a:cxn>
                </a:cxnLst>
                <a:rect l="0" t="0" r="r" b="b"/>
                <a:pathLst>
                  <a:path w="21096" h="21600">
                    <a:moveTo>
                      <a:pt x="19056" y="18331"/>
                    </a:moveTo>
                    <a:cubicBezTo>
                      <a:pt x="13383" y="19233"/>
                      <a:pt x="7711" y="19233"/>
                      <a:pt x="2038" y="18331"/>
                    </a:cubicBezTo>
                    <a:cubicBezTo>
                      <a:pt x="1074" y="13022"/>
                      <a:pt x="1074" y="7713"/>
                      <a:pt x="2038" y="2404"/>
                    </a:cubicBezTo>
                    <a:cubicBezTo>
                      <a:pt x="7711" y="1502"/>
                      <a:pt x="13383" y="1502"/>
                      <a:pt x="19056" y="2404"/>
                    </a:cubicBezTo>
                    <a:cubicBezTo>
                      <a:pt x="20021" y="7713"/>
                      <a:pt x="20021" y="13022"/>
                      <a:pt x="19056" y="18331"/>
                    </a:cubicBezTo>
                    <a:moveTo>
                      <a:pt x="20338" y="2005"/>
                    </a:moveTo>
                    <a:cubicBezTo>
                      <a:pt x="20211" y="1301"/>
                      <a:pt x="19762" y="776"/>
                      <a:pt x="19215" y="689"/>
                    </a:cubicBezTo>
                    <a:cubicBezTo>
                      <a:pt x="16339" y="232"/>
                      <a:pt x="13423" y="0"/>
                      <a:pt x="10547" y="0"/>
                    </a:cubicBezTo>
                    <a:cubicBezTo>
                      <a:pt x="7671" y="0"/>
                      <a:pt x="4755" y="232"/>
                      <a:pt x="1879" y="689"/>
                    </a:cubicBezTo>
                    <a:cubicBezTo>
                      <a:pt x="1332" y="776"/>
                      <a:pt x="883" y="1301"/>
                      <a:pt x="756" y="2005"/>
                    </a:cubicBezTo>
                    <a:cubicBezTo>
                      <a:pt x="-252" y="7553"/>
                      <a:pt x="-252" y="13181"/>
                      <a:pt x="756" y="18731"/>
                    </a:cubicBezTo>
                    <a:cubicBezTo>
                      <a:pt x="883" y="19434"/>
                      <a:pt x="1332" y="19959"/>
                      <a:pt x="1879" y="20046"/>
                    </a:cubicBezTo>
                    <a:cubicBezTo>
                      <a:pt x="3265" y="20266"/>
                      <a:pt x="4660" y="20429"/>
                      <a:pt x="6055" y="20544"/>
                    </a:cubicBezTo>
                    <a:cubicBezTo>
                      <a:pt x="5979" y="20606"/>
                      <a:pt x="5931" y="20670"/>
                      <a:pt x="5931" y="20735"/>
                    </a:cubicBezTo>
                    <a:cubicBezTo>
                      <a:pt x="5931" y="21213"/>
                      <a:pt x="7997" y="21599"/>
                      <a:pt x="10547" y="21599"/>
                    </a:cubicBezTo>
                    <a:cubicBezTo>
                      <a:pt x="13097" y="21599"/>
                      <a:pt x="15164" y="21213"/>
                      <a:pt x="15164" y="20735"/>
                    </a:cubicBezTo>
                    <a:cubicBezTo>
                      <a:pt x="15164" y="20670"/>
                      <a:pt x="15115" y="20606"/>
                      <a:pt x="15040" y="20544"/>
                    </a:cubicBezTo>
                    <a:cubicBezTo>
                      <a:pt x="16434" y="20429"/>
                      <a:pt x="17830" y="20266"/>
                      <a:pt x="19215" y="20046"/>
                    </a:cubicBezTo>
                    <a:cubicBezTo>
                      <a:pt x="19762" y="19959"/>
                      <a:pt x="20211" y="19434"/>
                      <a:pt x="20338" y="18731"/>
                    </a:cubicBezTo>
                    <a:cubicBezTo>
                      <a:pt x="21347" y="13181"/>
                      <a:pt x="21347" y="7553"/>
                      <a:pt x="20338" y="200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241" name="AutoShape 142"/>
              <p:cNvSpPr/>
              <p:nvPr/>
            </p:nvSpPr>
            <p:spPr bwMode="auto">
              <a:xfrm>
                <a:off x="2944019" y="1783557"/>
                <a:ext cx="43656" cy="428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200"/>
                    </a:moveTo>
                    <a:cubicBezTo>
                      <a:pt x="12779" y="7200"/>
                      <a:pt x="14399" y="8820"/>
                      <a:pt x="14399" y="10800"/>
                    </a:cubicBezTo>
                    <a:cubicBezTo>
                      <a:pt x="14399" y="12779"/>
                      <a:pt x="12779" y="14400"/>
                      <a:pt x="10800" y="14400"/>
                    </a:cubicBezTo>
                    <a:cubicBezTo>
                      <a:pt x="8820" y="14400"/>
                      <a:pt x="7199" y="12779"/>
                      <a:pt x="7199" y="10800"/>
                    </a:cubicBezTo>
                    <a:cubicBezTo>
                      <a:pt x="7199" y="8820"/>
                      <a:pt x="8820" y="7200"/>
                      <a:pt x="10800" y="7200"/>
                    </a:cubicBezTo>
                    <a:moveTo>
                      <a:pt x="10800" y="21599"/>
                    </a:moveTo>
                    <a:cubicBezTo>
                      <a:pt x="16762" y="21599"/>
                      <a:pt x="21600" y="16762"/>
                      <a:pt x="21600" y="10800"/>
                    </a:cubicBezTo>
                    <a:cubicBezTo>
                      <a:pt x="21600" y="4837"/>
                      <a:pt x="16762" y="0"/>
                      <a:pt x="10800" y="0"/>
                    </a:cubicBezTo>
                    <a:cubicBezTo>
                      <a:pt x="4837" y="0"/>
                      <a:pt x="0" y="4837"/>
                      <a:pt x="0" y="10800"/>
                    </a:cubicBezTo>
                    <a:cubicBezTo>
                      <a:pt x="0" y="16762"/>
                      <a:pt x="4837"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242" name="AutoShape 143"/>
              <p:cNvSpPr/>
              <p:nvPr/>
            </p:nvSpPr>
            <p:spPr bwMode="auto">
              <a:xfrm>
                <a:off x="2929732" y="1971675"/>
                <a:ext cx="57944"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243" name="AutoShape 144"/>
              <p:cNvSpPr/>
              <p:nvPr/>
            </p:nvSpPr>
            <p:spPr bwMode="auto">
              <a:xfrm>
                <a:off x="2944019" y="1928019"/>
                <a:ext cx="58738"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244" name="AutoShape 145"/>
              <p:cNvSpPr/>
              <p:nvPr/>
            </p:nvSpPr>
            <p:spPr bwMode="auto">
              <a:xfrm>
                <a:off x="2944019" y="1885157"/>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sp>
            <p:nvSpPr>
              <p:cNvPr id="245" name="AutoShape 146"/>
              <p:cNvSpPr/>
              <p:nvPr/>
            </p:nvSpPr>
            <p:spPr bwMode="auto">
              <a:xfrm>
                <a:off x="2697957" y="1826419"/>
                <a:ext cx="86519" cy="61119"/>
              </a:xfrm>
              <a:custGeom>
                <a:avLst/>
                <a:gdLst>
                  <a:gd name="T0" fmla="+- 0 10822 44"/>
                  <a:gd name="T1" fmla="*/ T0 w 21556"/>
                  <a:gd name="T2" fmla="+- 0 10826 53"/>
                  <a:gd name="T3" fmla="*/ 10826 h 21547"/>
                  <a:gd name="T4" fmla="+- 0 10822 44"/>
                  <a:gd name="T5" fmla="*/ T4 w 21556"/>
                  <a:gd name="T6" fmla="+- 0 10826 53"/>
                  <a:gd name="T7" fmla="*/ 10826 h 21547"/>
                  <a:gd name="T8" fmla="+- 0 10822 44"/>
                  <a:gd name="T9" fmla="*/ T8 w 21556"/>
                  <a:gd name="T10" fmla="+- 0 10826 53"/>
                  <a:gd name="T11" fmla="*/ 10826 h 21547"/>
                  <a:gd name="T12" fmla="+- 0 10822 44"/>
                  <a:gd name="T13" fmla="*/ T12 w 21556"/>
                  <a:gd name="T14" fmla="+- 0 10826 53"/>
                  <a:gd name="T15" fmla="*/ 10826 h 21547"/>
                </a:gdLst>
                <a:ahLst/>
                <a:cxnLst>
                  <a:cxn ang="0">
                    <a:pos x="T1" y="T3"/>
                  </a:cxn>
                  <a:cxn ang="0">
                    <a:pos x="T5" y="T7"/>
                  </a:cxn>
                  <a:cxn ang="0">
                    <a:pos x="T9" y="T11"/>
                  </a:cxn>
                  <a:cxn ang="0">
                    <a:pos x="T13" y="T15"/>
                  </a:cxn>
                </a:cxnLst>
                <a:rect l="0" t="0" r="r" b="b"/>
                <a:pathLst>
                  <a:path w="21556" h="21547">
                    <a:moveTo>
                      <a:pt x="19751" y="2"/>
                    </a:moveTo>
                    <a:lnTo>
                      <a:pt x="3200" y="1845"/>
                    </a:lnTo>
                    <a:cubicBezTo>
                      <a:pt x="2215" y="2010"/>
                      <a:pt x="1272" y="3284"/>
                      <a:pt x="1106" y="4676"/>
                    </a:cubicBezTo>
                    <a:lnTo>
                      <a:pt x="1" y="18986"/>
                    </a:lnTo>
                    <a:cubicBezTo>
                      <a:pt x="-44" y="20398"/>
                      <a:pt x="724" y="21547"/>
                      <a:pt x="1712" y="21547"/>
                    </a:cubicBezTo>
                    <a:cubicBezTo>
                      <a:pt x="2698" y="21547"/>
                      <a:pt x="3542" y="20398"/>
                      <a:pt x="3582" y="18978"/>
                    </a:cubicBezTo>
                    <a:lnTo>
                      <a:pt x="4185" y="9251"/>
                    </a:lnTo>
                    <a:cubicBezTo>
                      <a:pt x="4319" y="7849"/>
                      <a:pt x="5235" y="6592"/>
                      <a:pt x="6220" y="6447"/>
                    </a:cubicBezTo>
                    <a:lnTo>
                      <a:pt x="19751" y="5128"/>
                    </a:lnTo>
                    <a:cubicBezTo>
                      <a:pt x="20743" y="5078"/>
                      <a:pt x="21556" y="3884"/>
                      <a:pt x="21556" y="2467"/>
                    </a:cubicBezTo>
                    <a:cubicBezTo>
                      <a:pt x="21556" y="1055"/>
                      <a:pt x="20743" y="-53"/>
                      <a:pt x="19751" y="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304165" fontAlgn="base" hangingPunct="0">
                  <a:spcBef>
                    <a:spcPct val="0"/>
                  </a:spcBef>
                  <a:spcAft>
                    <a:spcPct val="0"/>
                  </a:spcAft>
                </a:pPr>
                <a:endParaRPr lang="en-US" sz="200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5" name="组合 4"/>
          <p:cNvGrpSpPr/>
          <p:nvPr/>
        </p:nvGrpSpPr>
        <p:grpSpPr>
          <a:xfrm>
            <a:off x="1438626" y="2184428"/>
            <a:ext cx="2564689" cy="1396056"/>
            <a:chOff x="1078513" y="1638320"/>
            <a:chExt cx="1923767" cy="1047042"/>
          </a:xfrm>
        </p:grpSpPr>
        <p:sp>
          <p:nvSpPr>
            <p:cNvPr id="260" name="TextBox 259"/>
            <p:cNvSpPr txBox="1"/>
            <p:nvPr/>
          </p:nvSpPr>
          <p:spPr>
            <a:xfrm>
              <a:off x="1078513" y="1958240"/>
              <a:ext cx="1923767" cy="727122"/>
            </a:xfrm>
            <a:prstGeom prst="rect">
              <a:avLst/>
            </a:prstGeom>
            <a:noFill/>
          </p:spPr>
          <p:txBody>
            <a:bodyPr wrap="square" lIns="0" tIns="0" rtlCol="0" anchor="t">
              <a:spAutoFit/>
            </a:bodyPr>
            <a:lstStyle/>
            <a:p>
              <a:pPr>
                <a:lnSpc>
                  <a:spcPct val="150000"/>
                </a:lnSpc>
                <a:spcBef>
                  <a:spcPts val="1000"/>
                </a:spcBef>
              </a:pPr>
              <a:r>
                <a:rPr lang="zh-CN" altLang="en-US" sz="1000" kern="0" noProof="1">
                  <a:solidFill>
                    <a:schemeClr val="tx1">
                      <a:lumMod val="50000"/>
                      <a:lumOff val="50000"/>
                    </a:schemeClr>
                  </a:solidFill>
                </a:rPr>
                <a:t>您的内容打在这里，或者通过复制您的文本后，在此框中选择粘贴，并选择只保留文字您的内容打在这里，或者通过复制您的文本后，在此框中选择粘贴，并选择只保留文字。</a:t>
              </a:r>
              <a:endParaRPr lang="zh-CN" altLang="en-US" sz="1000" dirty="0">
                <a:solidFill>
                  <a:srgbClr val="7F7F7F"/>
                </a:solidFill>
                <a:latin typeface="微软雅黑" panose="020B0503020204020204" charset="-122"/>
                <a:cs typeface="宋体" panose="02010600030101010101" pitchFamily="2" charset="-122"/>
              </a:endParaRPr>
            </a:p>
          </p:txBody>
        </p:sp>
        <p:sp>
          <p:nvSpPr>
            <p:cNvPr id="261" name="TextBox 260"/>
            <p:cNvSpPr txBox="1"/>
            <p:nvPr/>
          </p:nvSpPr>
          <p:spPr>
            <a:xfrm>
              <a:off x="1608646" y="1638320"/>
              <a:ext cx="820738" cy="246221"/>
            </a:xfrm>
            <a:prstGeom prst="rect">
              <a:avLst/>
            </a:prstGeom>
            <a:noFill/>
          </p:spPr>
          <p:txBody>
            <a:bodyPr wrap="none" lIns="0" tIns="0" rIns="0" bIns="0" rtlCol="0" anchor="t">
              <a:spAutoFit/>
            </a:bodyPr>
            <a:lstStyle/>
            <a:p>
              <a:pPr algn="ctr"/>
              <a:r>
                <a:rPr lang="zh-CN" altLang="en-US" sz="2100" dirty="0">
                  <a:solidFill>
                    <a:schemeClr val="tx2"/>
                  </a:solidFill>
                  <a:latin typeface="+mj-ea"/>
                  <a:ea typeface="+mj-ea"/>
                </a:rPr>
                <a:t>标题文字</a:t>
              </a:r>
              <a:endParaRPr lang="en-US" sz="2100" dirty="0">
                <a:solidFill>
                  <a:schemeClr val="tx2"/>
                </a:solidFill>
                <a:latin typeface="+mj-ea"/>
                <a:ea typeface="+mj-ea"/>
              </a:endParaRPr>
            </a:p>
          </p:txBody>
        </p:sp>
      </p:grpSp>
      <p:grpSp>
        <p:nvGrpSpPr>
          <p:cNvPr id="262" name="组合 261"/>
          <p:cNvGrpSpPr/>
          <p:nvPr/>
        </p:nvGrpSpPr>
        <p:grpSpPr>
          <a:xfrm>
            <a:off x="8079361" y="2184429"/>
            <a:ext cx="2564689" cy="1626889"/>
            <a:chOff x="1078513" y="1638320"/>
            <a:chExt cx="1923767" cy="1220167"/>
          </a:xfrm>
        </p:grpSpPr>
        <p:sp>
          <p:nvSpPr>
            <p:cNvPr id="263" name="TextBox 262"/>
            <p:cNvSpPr txBox="1"/>
            <p:nvPr/>
          </p:nvSpPr>
          <p:spPr>
            <a:xfrm>
              <a:off x="1078513" y="1958240"/>
              <a:ext cx="1923767" cy="900247"/>
            </a:xfrm>
            <a:prstGeom prst="rect">
              <a:avLst/>
            </a:prstGeom>
            <a:noFill/>
          </p:spPr>
          <p:txBody>
            <a:bodyPr wrap="square" lIns="0" tIns="0" rtlCol="0" anchor="t">
              <a:spAutoFit/>
            </a:bodyPr>
            <a:lstStyle/>
            <a:p>
              <a:pPr>
                <a:lnSpc>
                  <a:spcPct val="150000"/>
                </a:lnSpc>
                <a:spcBef>
                  <a:spcPts val="1000"/>
                </a:spcBef>
              </a:pPr>
              <a:r>
                <a:rPr lang="zh-CN" altLang="en-US" sz="1000" kern="0" noProof="1">
                  <a:solidFill>
                    <a:schemeClr val="tx1">
                      <a:lumMod val="50000"/>
                      <a:lumOff val="50000"/>
                    </a:schemeClr>
                  </a:solidFill>
                </a:rPr>
                <a:t>您的内容打在这里，或者通过复制您的文本后，在此框中选择粘贴，并选择只保留文字您的内容打在这里，或者通过复制您的文本后，在此框中选择粘贴，并选择只保留文字。</a:t>
              </a:r>
              <a:endParaRPr lang="zh-CN" altLang="en-US" sz="1000" dirty="0">
                <a:solidFill>
                  <a:srgbClr val="7F7F7F"/>
                </a:solidFill>
                <a:latin typeface="微软雅黑" panose="020B0503020204020204" charset="-122"/>
                <a:cs typeface="宋体" panose="02010600030101010101" pitchFamily="2" charset="-122"/>
              </a:endParaRPr>
            </a:p>
          </p:txBody>
        </p:sp>
        <p:sp>
          <p:nvSpPr>
            <p:cNvPr id="264" name="TextBox 263"/>
            <p:cNvSpPr txBox="1"/>
            <p:nvPr/>
          </p:nvSpPr>
          <p:spPr>
            <a:xfrm>
              <a:off x="1608646" y="1638320"/>
              <a:ext cx="820738" cy="246221"/>
            </a:xfrm>
            <a:prstGeom prst="rect">
              <a:avLst/>
            </a:prstGeom>
            <a:noFill/>
          </p:spPr>
          <p:txBody>
            <a:bodyPr wrap="none" lIns="0" tIns="0" rIns="0" bIns="0" rtlCol="0" anchor="t">
              <a:spAutoFit/>
            </a:bodyPr>
            <a:lstStyle/>
            <a:p>
              <a:pPr algn="ctr"/>
              <a:r>
                <a:rPr lang="zh-CN" altLang="en-US" sz="2100" dirty="0">
                  <a:solidFill>
                    <a:schemeClr val="accent4"/>
                  </a:solidFill>
                  <a:latin typeface="+mj-ea"/>
                  <a:ea typeface="+mj-ea"/>
                </a:rPr>
                <a:t>标题文字</a:t>
              </a:r>
              <a:endParaRPr lang="en-US" sz="2100" dirty="0">
                <a:solidFill>
                  <a:schemeClr val="accent4"/>
                </a:solidFill>
                <a:latin typeface="+mj-ea"/>
                <a:ea typeface="+mj-ea"/>
              </a:endParaRPr>
            </a:p>
          </p:txBody>
        </p:sp>
      </p:grpSp>
      <p:grpSp>
        <p:nvGrpSpPr>
          <p:cNvPr id="265" name="组合 264"/>
          <p:cNvGrpSpPr/>
          <p:nvPr/>
        </p:nvGrpSpPr>
        <p:grpSpPr>
          <a:xfrm>
            <a:off x="854502" y="4267027"/>
            <a:ext cx="2564689" cy="1626889"/>
            <a:chOff x="1078513" y="1638320"/>
            <a:chExt cx="1923767" cy="1220167"/>
          </a:xfrm>
        </p:grpSpPr>
        <p:sp>
          <p:nvSpPr>
            <p:cNvPr id="266" name="TextBox 265"/>
            <p:cNvSpPr txBox="1"/>
            <p:nvPr/>
          </p:nvSpPr>
          <p:spPr>
            <a:xfrm>
              <a:off x="1078513" y="1958240"/>
              <a:ext cx="1923767" cy="900247"/>
            </a:xfrm>
            <a:prstGeom prst="rect">
              <a:avLst/>
            </a:prstGeom>
            <a:noFill/>
          </p:spPr>
          <p:txBody>
            <a:bodyPr wrap="square" lIns="0" tIns="0" rtlCol="0" anchor="t">
              <a:spAutoFit/>
            </a:bodyPr>
            <a:lstStyle/>
            <a:p>
              <a:pPr>
                <a:lnSpc>
                  <a:spcPct val="150000"/>
                </a:lnSpc>
                <a:spcBef>
                  <a:spcPts val="1000"/>
                </a:spcBef>
              </a:pPr>
              <a:r>
                <a:rPr lang="zh-CN" altLang="en-US" sz="1000" kern="0" noProof="1">
                  <a:solidFill>
                    <a:schemeClr val="tx1">
                      <a:lumMod val="50000"/>
                      <a:lumOff val="50000"/>
                    </a:schemeClr>
                  </a:solidFill>
                </a:rPr>
                <a:t>您的内容打在这里，或者通过复制您的文本后，在此框中选择粘贴，并选择只保留文字您的内容打在这里，或者通过复制您的文本后，在此框中选择粘贴，并选择只保留文字。</a:t>
              </a:r>
              <a:endParaRPr lang="zh-CN" altLang="en-US" sz="1000" dirty="0">
                <a:solidFill>
                  <a:srgbClr val="7F7F7F"/>
                </a:solidFill>
                <a:latin typeface="微软雅黑" panose="020B0503020204020204" charset="-122"/>
                <a:cs typeface="宋体" panose="02010600030101010101" pitchFamily="2" charset="-122"/>
              </a:endParaRPr>
            </a:p>
          </p:txBody>
        </p:sp>
        <p:sp>
          <p:nvSpPr>
            <p:cNvPr id="267" name="TextBox 266"/>
            <p:cNvSpPr txBox="1"/>
            <p:nvPr/>
          </p:nvSpPr>
          <p:spPr>
            <a:xfrm>
              <a:off x="1608646" y="1638320"/>
              <a:ext cx="820738" cy="246221"/>
            </a:xfrm>
            <a:prstGeom prst="rect">
              <a:avLst/>
            </a:prstGeom>
            <a:noFill/>
          </p:spPr>
          <p:txBody>
            <a:bodyPr wrap="none" lIns="0" tIns="0" rIns="0" bIns="0" rtlCol="0" anchor="t">
              <a:spAutoFit/>
            </a:bodyPr>
            <a:lstStyle/>
            <a:p>
              <a:pPr algn="ctr"/>
              <a:r>
                <a:rPr lang="zh-CN" altLang="en-US" sz="2100" dirty="0">
                  <a:solidFill>
                    <a:schemeClr val="accent2"/>
                  </a:solidFill>
                  <a:latin typeface="+mj-ea"/>
                  <a:ea typeface="+mj-ea"/>
                </a:rPr>
                <a:t>标题文字</a:t>
              </a:r>
              <a:endParaRPr lang="en-US" sz="2100" dirty="0">
                <a:solidFill>
                  <a:schemeClr val="accent2"/>
                </a:solidFill>
                <a:latin typeface="+mj-ea"/>
                <a:ea typeface="+mj-ea"/>
              </a:endParaRPr>
            </a:p>
          </p:txBody>
        </p:sp>
      </p:grpSp>
      <p:grpSp>
        <p:nvGrpSpPr>
          <p:cNvPr id="268" name="组合 267"/>
          <p:cNvGrpSpPr/>
          <p:nvPr/>
        </p:nvGrpSpPr>
        <p:grpSpPr>
          <a:xfrm>
            <a:off x="8625390" y="4267027"/>
            <a:ext cx="2564689" cy="1396056"/>
            <a:chOff x="1078513" y="1638320"/>
            <a:chExt cx="1923767" cy="1047042"/>
          </a:xfrm>
        </p:grpSpPr>
        <p:sp>
          <p:nvSpPr>
            <p:cNvPr id="269" name="TextBox 268"/>
            <p:cNvSpPr txBox="1"/>
            <p:nvPr/>
          </p:nvSpPr>
          <p:spPr>
            <a:xfrm>
              <a:off x="1078513" y="1958240"/>
              <a:ext cx="1923767" cy="727122"/>
            </a:xfrm>
            <a:prstGeom prst="rect">
              <a:avLst/>
            </a:prstGeom>
            <a:noFill/>
          </p:spPr>
          <p:txBody>
            <a:bodyPr wrap="square" lIns="0" tIns="0" rtlCol="0" anchor="t">
              <a:spAutoFit/>
            </a:bodyPr>
            <a:lstStyle/>
            <a:p>
              <a:pPr>
                <a:lnSpc>
                  <a:spcPct val="150000"/>
                </a:lnSpc>
                <a:spcBef>
                  <a:spcPts val="1000"/>
                </a:spcBef>
              </a:pPr>
              <a:r>
                <a:rPr lang="zh-CN" altLang="en-US" sz="1000" kern="0" noProof="1">
                  <a:solidFill>
                    <a:schemeClr val="tx1">
                      <a:lumMod val="50000"/>
                      <a:lumOff val="50000"/>
                    </a:schemeClr>
                  </a:solidFill>
                </a:rPr>
                <a:t>您的内容打在这里，或者通过复制您的文本后，在此框中选择粘贴，并选择只保留文字您的内容打在这里，或者通过复制您的文本后，在此框中选择粘贴，并选择只保留文字。</a:t>
              </a:r>
              <a:endParaRPr lang="zh-CN" altLang="en-US" sz="1000" dirty="0">
                <a:solidFill>
                  <a:srgbClr val="7F7F7F"/>
                </a:solidFill>
                <a:latin typeface="微软雅黑" panose="020B0503020204020204" charset="-122"/>
                <a:cs typeface="宋体" panose="02010600030101010101" pitchFamily="2" charset="-122"/>
              </a:endParaRPr>
            </a:p>
          </p:txBody>
        </p:sp>
        <p:sp>
          <p:nvSpPr>
            <p:cNvPr id="270" name="TextBox 269"/>
            <p:cNvSpPr txBox="1"/>
            <p:nvPr/>
          </p:nvSpPr>
          <p:spPr>
            <a:xfrm>
              <a:off x="1608646" y="1638320"/>
              <a:ext cx="820738" cy="246221"/>
            </a:xfrm>
            <a:prstGeom prst="rect">
              <a:avLst/>
            </a:prstGeom>
            <a:noFill/>
          </p:spPr>
          <p:txBody>
            <a:bodyPr wrap="none" lIns="0" tIns="0" rIns="0" bIns="0" rtlCol="0" anchor="t">
              <a:spAutoFit/>
            </a:bodyPr>
            <a:lstStyle/>
            <a:p>
              <a:pPr algn="ctr"/>
              <a:r>
                <a:rPr lang="zh-CN" altLang="en-US" sz="2100" dirty="0">
                  <a:solidFill>
                    <a:schemeClr val="accent3"/>
                  </a:solidFill>
                  <a:latin typeface="+mj-ea"/>
                  <a:ea typeface="+mj-ea"/>
                </a:rPr>
                <a:t>标题文字</a:t>
              </a:r>
              <a:endParaRPr lang="en-US" sz="2100" dirty="0">
                <a:solidFill>
                  <a:schemeClr val="accent3"/>
                </a:solidFill>
                <a:latin typeface="+mj-ea"/>
                <a:ea typeface="+mj-ea"/>
              </a:endParaRPr>
            </a:p>
          </p:txBody>
        </p:sp>
      </p:grpSp>
      <p:sp>
        <p:nvSpPr>
          <p:cNvPr id="8" name="标题 7"/>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20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40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60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0-#ppt_w/2"/>
                                          </p:val>
                                        </p:tav>
                                        <p:tav tm="100000">
                                          <p:val>
                                            <p:strVal val="#ppt_x"/>
                                          </p:val>
                                        </p:tav>
                                      </p:tavLst>
                                    </p:anim>
                                    <p:anim calcmode="lin" valueType="num">
                                      <p:cBhvr additive="base">
                                        <p:cTn id="30" dur="500" fill="hold"/>
                                        <p:tgtEl>
                                          <p:spTgt spid="5"/>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265"/>
                                        </p:tgtEl>
                                        <p:attrNameLst>
                                          <p:attrName>style.visibility</p:attrName>
                                        </p:attrNameLst>
                                      </p:cBhvr>
                                      <p:to>
                                        <p:strVal val="visible"/>
                                      </p:to>
                                    </p:set>
                                    <p:anim calcmode="lin" valueType="num">
                                      <p:cBhvr additive="base">
                                        <p:cTn id="33" dur="500" fill="hold"/>
                                        <p:tgtEl>
                                          <p:spTgt spid="265"/>
                                        </p:tgtEl>
                                        <p:attrNameLst>
                                          <p:attrName>ppt_x</p:attrName>
                                        </p:attrNameLst>
                                      </p:cBhvr>
                                      <p:tavLst>
                                        <p:tav tm="0">
                                          <p:val>
                                            <p:strVal val="0-#ppt_w/2"/>
                                          </p:val>
                                        </p:tav>
                                        <p:tav tm="100000">
                                          <p:val>
                                            <p:strVal val="#ppt_x"/>
                                          </p:val>
                                        </p:tav>
                                      </p:tavLst>
                                    </p:anim>
                                    <p:anim calcmode="lin" valueType="num">
                                      <p:cBhvr additive="base">
                                        <p:cTn id="34" dur="500" fill="hold"/>
                                        <p:tgtEl>
                                          <p:spTgt spid="265"/>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262"/>
                                        </p:tgtEl>
                                        <p:attrNameLst>
                                          <p:attrName>style.visibility</p:attrName>
                                        </p:attrNameLst>
                                      </p:cBhvr>
                                      <p:to>
                                        <p:strVal val="visible"/>
                                      </p:to>
                                    </p:set>
                                    <p:anim calcmode="lin" valueType="num">
                                      <p:cBhvr additive="base">
                                        <p:cTn id="39" dur="500" fill="hold"/>
                                        <p:tgtEl>
                                          <p:spTgt spid="262"/>
                                        </p:tgtEl>
                                        <p:attrNameLst>
                                          <p:attrName>ppt_x</p:attrName>
                                        </p:attrNameLst>
                                      </p:cBhvr>
                                      <p:tavLst>
                                        <p:tav tm="0">
                                          <p:val>
                                            <p:strVal val="1+#ppt_w/2"/>
                                          </p:val>
                                        </p:tav>
                                        <p:tav tm="100000">
                                          <p:val>
                                            <p:strVal val="#ppt_x"/>
                                          </p:val>
                                        </p:tav>
                                      </p:tavLst>
                                    </p:anim>
                                    <p:anim calcmode="lin" valueType="num">
                                      <p:cBhvr additive="base">
                                        <p:cTn id="40" dur="500" fill="hold"/>
                                        <p:tgtEl>
                                          <p:spTgt spid="262"/>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268"/>
                                        </p:tgtEl>
                                        <p:attrNameLst>
                                          <p:attrName>style.visibility</p:attrName>
                                        </p:attrNameLst>
                                      </p:cBhvr>
                                      <p:to>
                                        <p:strVal val="visible"/>
                                      </p:to>
                                    </p:set>
                                    <p:anim calcmode="lin" valueType="num">
                                      <p:cBhvr additive="base">
                                        <p:cTn id="43" dur="500" fill="hold"/>
                                        <p:tgtEl>
                                          <p:spTgt spid="268"/>
                                        </p:tgtEl>
                                        <p:attrNameLst>
                                          <p:attrName>ppt_x</p:attrName>
                                        </p:attrNameLst>
                                      </p:cBhvr>
                                      <p:tavLst>
                                        <p:tav tm="0">
                                          <p:val>
                                            <p:strVal val="1+#ppt_w/2"/>
                                          </p:val>
                                        </p:tav>
                                        <p:tav tm="100000">
                                          <p:val>
                                            <p:strVal val="#ppt_x"/>
                                          </p:val>
                                        </p:tav>
                                      </p:tavLst>
                                    </p:anim>
                                    <p:anim calcmode="lin" valueType="num">
                                      <p:cBhvr additive="base">
                                        <p:cTn id="44" dur="500" fill="hold"/>
                                        <p:tgtEl>
                                          <p:spTgt spid="2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任意多边形 75"/>
          <p:cNvSpPr/>
          <p:nvPr/>
        </p:nvSpPr>
        <p:spPr>
          <a:xfrm>
            <a:off x="882058" y="3699057"/>
            <a:ext cx="10203604" cy="0"/>
          </a:xfrm>
          <a:custGeom>
            <a:avLst/>
            <a:gdLst>
              <a:gd name="connsiteX0" fmla="*/ 0 w 12211050"/>
              <a:gd name="connsiteY0" fmla="*/ 0 h 0"/>
              <a:gd name="connsiteX1" fmla="*/ 12211050 w 12211050"/>
              <a:gd name="connsiteY1" fmla="*/ 0 h 0"/>
            </a:gdLst>
            <a:ahLst/>
            <a:cxnLst>
              <a:cxn ang="0">
                <a:pos x="connsiteX0" y="connsiteY0"/>
              </a:cxn>
              <a:cxn ang="0">
                <a:pos x="connsiteX1" y="connsiteY1"/>
              </a:cxn>
            </a:cxnLst>
            <a:rect l="l" t="t" r="r" b="b"/>
            <a:pathLst>
              <a:path w="12211050">
                <a:moveTo>
                  <a:pt x="0" y="0"/>
                </a:moveTo>
                <a:lnTo>
                  <a:pt x="12211050" y="0"/>
                </a:ln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defRPr/>
            </a:pPr>
            <a:endParaRPr lang="zh-CN" altLang="en-US" sz="1600">
              <a:solidFill>
                <a:schemeClr val="tx1">
                  <a:lumMod val="50000"/>
                  <a:lumOff val="50000"/>
                </a:schemeClr>
              </a:solidFill>
            </a:endParaRPr>
          </a:p>
        </p:txBody>
      </p:sp>
      <p:sp>
        <p:nvSpPr>
          <p:cNvPr id="78" name="文本框 25"/>
          <p:cNvSpPr txBox="1">
            <a:spLocks noChangeArrowheads="1"/>
          </p:cNvSpPr>
          <p:nvPr/>
        </p:nvSpPr>
        <p:spPr bwMode="auto">
          <a:xfrm>
            <a:off x="1640829" y="3713653"/>
            <a:ext cx="742950" cy="381635"/>
          </a:xfrm>
          <a:prstGeom prst="rect">
            <a:avLst/>
          </a:prstGeom>
          <a:noFill/>
          <a:ln w="9525">
            <a:noFill/>
            <a:miter lim="800000"/>
          </a:ln>
        </p:spPr>
        <p:txBody>
          <a:bodyPr wrap="none" lIns="121908" tIns="60954" rIns="121908" bIns="60954">
            <a:spAutoFit/>
          </a:bodyPr>
          <a:lstStyle/>
          <a:p>
            <a:r>
              <a:rPr lang="en-US" altLang="zh-CN" sz="1600" b="1" dirty="0">
                <a:solidFill>
                  <a:schemeClr val="accent3"/>
                </a:solidFill>
                <a:latin typeface="微软雅黑" panose="020B0503020204020204" charset="-122"/>
                <a:ea typeface="微软雅黑" panose="020B0503020204020204" charset="-122"/>
              </a:rPr>
              <a:t>201</a:t>
            </a:r>
            <a:r>
              <a:rPr lang="en-US" sz="1600" b="1" dirty="0">
                <a:solidFill>
                  <a:schemeClr val="accent3"/>
                </a:solidFill>
                <a:latin typeface="微软雅黑" panose="020B0503020204020204" charset="-122"/>
                <a:ea typeface="微软雅黑" panose="020B0503020204020204" charset="-122"/>
              </a:rPr>
              <a:t>4</a:t>
            </a:r>
            <a:endParaRPr lang="en-US" sz="1600" b="1" dirty="0">
              <a:solidFill>
                <a:schemeClr val="accent3"/>
              </a:solidFill>
              <a:latin typeface="微软雅黑" panose="020B0503020204020204" charset="-122"/>
              <a:ea typeface="微软雅黑" panose="020B0503020204020204" charset="-122"/>
            </a:endParaRPr>
          </a:p>
        </p:txBody>
      </p:sp>
      <p:sp>
        <p:nvSpPr>
          <p:cNvPr id="79" name="文本框 26"/>
          <p:cNvSpPr txBox="1">
            <a:spLocks noChangeArrowheads="1"/>
          </p:cNvSpPr>
          <p:nvPr/>
        </p:nvSpPr>
        <p:spPr bwMode="auto">
          <a:xfrm>
            <a:off x="4053772" y="3713653"/>
            <a:ext cx="742950" cy="381635"/>
          </a:xfrm>
          <a:prstGeom prst="rect">
            <a:avLst/>
          </a:prstGeom>
          <a:noFill/>
          <a:ln w="9525">
            <a:noFill/>
            <a:miter lim="800000"/>
          </a:ln>
        </p:spPr>
        <p:txBody>
          <a:bodyPr wrap="none" lIns="121908" tIns="60954" rIns="121908" bIns="60954">
            <a:spAutoFit/>
          </a:bodyPr>
          <a:lstStyle/>
          <a:p>
            <a:r>
              <a:rPr lang="en-US" altLang="zh-CN" sz="1600" b="1" dirty="0">
                <a:solidFill>
                  <a:schemeClr val="accent2"/>
                </a:solidFill>
                <a:latin typeface="微软雅黑" panose="020B0503020204020204" charset="-122"/>
                <a:ea typeface="微软雅黑" panose="020B0503020204020204" charset="-122"/>
              </a:rPr>
              <a:t>2015</a:t>
            </a:r>
            <a:endParaRPr lang="zh-CN" altLang="en-US" sz="1600" b="1" dirty="0">
              <a:solidFill>
                <a:schemeClr val="accent2"/>
              </a:solidFill>
              <a:latin typeface="微软雅黑" panose="020B0503020204020204" charset="-122"/>
              <a:ea typeface="微软雅黑" panose="020B0503020204020204" charset="-122"/>
            </a:endParaRPr>
          </a:p>
        </p:txBody>
      </p:sp>
      <p:sp>
        <p:nvSpPr>
          <p:cNvPr id="80" name="文本框 27"/>
          <p:cNvSpPr txBox="1">
            <a:spLocks noChangeArrowheads="1"/>
          </p:cNvSpPr>
          <p:nvPr/>
        </p:nvSpPr>
        <p:spPr bwMode="auto">
          <a:xfrm>
            <a:off x="6466714" y="3713653"/>
            <a:ext cx="742950" cy="381635"/>
          </a:xfrm>
          <a:prstGeom prst="rect">
            <a:avLst/>
          </a:prstGeom>
          <a:noFill/>
          <a:ln w="9525">
            <a:noFill/>
            <a:miter lim="800000"/>
          </a:ln>
        </p:spPr>
        <p:txBody>
          <a:bodyPr wrap="none" lIns="121908" tIns="60954" rIns="121908" bIns="60954">
            <a:spAutoFit/>
          </a:bodyPr>
          <a:lstStyle/>
          <a:p>
            <a:r>
              <a:rPr lang="en-US" altLang="zh-CN" sz="1600" b="1" dirty="0">
                <a:solidFill>
                  <a:schemeClr val="accent1"/>
                </a:solidFill>
                <a:latin typeface="微软雅黑" panose="020B0503020204020204" charset="-122"/>
                <a:ea typeface="微软雅黑" panose="020B0503020204020204" charset="-122"/>
              </a:rPr>
              <a:t>2016</a:t>
            </a:r>
            <a:endParaRPr lang="zh-CN" altLang="en-US" sz="1600" b="1" dirty="0">
              <a:solidFill>
                <a:schemeClr val="accent1"/>
              </a:solidFill>
              <a:latin typeface="微软雅黑" panose="020B0503020204020204" charset="-122"/>
              <a:ea typeface="微软雅黑" panose="020B0503020204020204" charset="-122"/>
            </a:endParaRPr>
          </a:p>
        </p:txBody>
      </p:sp>
      <p:sp>
        <p:nvSpPr>
          <p:cNvPr id="81" name="文本框 28"/>
          <p:cNvSpPr txBox="1">
            <a:spLocks noChangeArrowheads="1"/>
          </p:cNvSpPr>
          <p:nvPr/>
        </p:nvSpPr>
        <p:spPr bwMode="auto">
          <a:xfrm>
            <a:off x="8879657" y="3713653"/>
            <a:ext cx="742950" cy="381635"/>
          </a:xfrm>
          <a:prstGeom prst="rect">
            <a:avLst/>
          </a:prstGeom>
          <a:noFill/>
          <a:ln w="9525">
            <a:noFill/>
            <a:miter lim="800000"/>
          </a:ln>
        </p:spPr>
        <p:txBody>
          <a:bodyPr wrap="none" lIns="121908" tIns="60954" rIns="121908" bIns="60954">
            <a:spAutoFit/>
          </a:bodyPr>
          <a:lstStyle/>
          <a:p>
            <a:r>
              <a:rPr lang="en-US" altLang="zh-CN" sz="1600" b="1" dirty="0">
                <a:solidFill>
                  <a:schemeClr val="tx2"/>
                </a:solidFill>
                <a:latin typeface="微软雅黑" panose="020B0503020204020204" charset="-122"/>
                <a:ea typeface="微软雅黑" panose="020B0503020204020204" charset="-122"/>
              </a:rPr>
              <a:t>2017</a:t>
            </a:r>
            <a:endParaRPr lang="zh-CN" altLang="en-US" sz="1600" b="1" dirty="0">
              <a:solidFill>
                <a:schemeClr val="tx2"/>
              </a:solidFill>
              <a:latin typeface="微软雅黑" panose="020B0503020204020204" charset="-122"/>
              <a:ea typeface="微软雅黑" panose="020B0503020204020204" charset="-122"/>
            </a:endParaRPr>
          </a:p>
        </p:txBody>
      </p:sp>
      <p:grpSp>
        <p:nvGrpSpPr>
          <p:cNvPr id="5" name="组合 4"/>
          <p:cNvGrpSpPr/>
          <p:nvPr/>
        </p:nvGrpSpPr>
        <p:grpSpPr>
          <a:xfrm>
            <a:off x="1582462" y="2202548"/>
            <a:ext cx="1719172" cy="1151571"/>
            <a:chOff x="1186405" y="1797050"/>
            <a:chExt cx="1289547" cy="863678"/>
          </a:xfrm>
        </p:grpSpPr>
        <p:sp>
          <p:nvSpPr>
            <p:cNvPr id="83" name="矩形标注 82"/>
            <p:cNvSpPr/>
            <p:nvPr/>
          </p:nvSpPr>
          <p:spPr>
            <a:xfrm>
              <a:off x="1186405" y="1797050"/>
              <a:ext cx="1289547" cy="863678"/>
            </a:xfrm>
            <a:prstGeom prst="wedgeRectCallout">
              <a:avLst>
                <a:gd name="adj1" fmla="val -28240"/>
                <a:gd name="adj2" fmla="val 79084"/>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solidFill>
                <a:latin typeface="+mj-ea"/>
                <a:ea typeface="+mj-ea"/>
              </a:endParaRPr>
            </a:p>
          </p:txBody>
        </p:sp>
        <p:sp>
          <p:nvSpPr>
            <p:cNvPr id="84" name="文本框 41"/>
            <p:cNvSpPr txBox="1">
              <a:spLocks noChangeArrowheads="1"/>
            </p:cNvSpPr>
            <p:nvPr/>
          </p:nvSpPr>
          <p:spPr bwMode="auto">
            <a:xfrm>
              <a:off x="1307943" y="2058189"/>
              <a:ext cx="946536" cy="311623"/>
            </a:xfrm>
            <a:prstGeom prst="rect">
              <a:avLst/>
            </a:prstGeom>
            <a:noFill/>
            <a:ln w="9525">
              <a:noFill/>
              <a:miter lim="800000"/>
            </a:ln>
          </p:spPr>
          <p:txBody>
            <a:bodyPr wrap="none">
              <a:spAutoFit/>
            </a:bodyPr>
            <a:lstStyle/>
            <a:p>
              <a:r>
                <a:rPr lang="zh-CN" altLang="en-US" sz="2100" dirty="0">
                  <a:solidFill>
                    <a:schemeClr val="accent3"/>
                  </a:solidFill>
                  <a:latin typeface="微软雅黑" panose="020B0503020204020204" charset="-122"/>
                  <a:ea typeface="微软雅黑" panose="020B0503020204020204" charset="-122"/>
                </a:rPr>
                <a:t>添加内容</a:t>
              </a:r>
              <a:endParaRPr lang="zh-CN" altLang="en-US" sz="2100" dirty="0">
                <a:solidFill>
                  <a:schemeClr val="accent3"/>
                </a:solidFill>
                <a:latin typeface="微软雅黑" panose="020B0503020204020204" charset="-122"/>
                <a:ea typeface="微软雅黑" panose="020B0503020204020204" charset="-122"/>
              </a:endParaRPr>
            </a:p>
          </p:txBody>
        </p:sp>
      </p:grpSp>
      <p:grpSp>
        <p:nvGrpSpPr>
          <p:cNvPr id="85" name="组合 84"/>
          <p:cNvGrpSpPr/>
          <p:nvPr/>
        </p:nvGrpSpPr>
        <p:grpSpPr>
          <a:xfrm>
            <a:off x="1043760" y="4323720"/>
            <a:ext cx="2238289" cy="826455"/>
            <a:chOff x="4625182" y="1242834"/>
            <a:chExt cx="2678648" cy="988922"/>
          </a:xfrm>
        </p:grpSpPr>
        <p:sp>
          <p:nvSpPr>
            <p:cNvPr id="86" name="文本框 65"/>
            <p:cNvSpPr txBox="1">
              <a:spLocks noChangeArrowheads="1"/>
            </p:cNvSpPr>
            <p:nvPr/>
          </p:nvSpPr>
          <p:spPr bwMode="auto">
            <a:xfrm>
              <a:off x="4625182" y="1642507"/>
              <a:ext cx="2678648" cy="589249"/>
            </a:xfrm>
            <a:prstGeom prst="rect">
              <a:avLst/>
            </a:prstGeom>
            <a:noFill/>
            <a:ln w="9525">
              <a:noFill/>
              <a:miter lim="800000"/>
            </a:ln>
          </p:spPr>
          <p:txBody>
            <a:bodyPr wrap="square">
              <a:spAutoFit/>
            </a:bodyPr>
            <a:lstStyle/>
            <a:p>
              <a:r>
                <a:rPr lang="zh-CN" altLang="en-US" sz="1300" dirty="0">
                  <a:solidFill>
                    <a:schemeClr val="tx1">
                      <a:lumMod val="50000"/>
                      <a:lumOff val="50000"/>
                    </a:schemeClr>
                  </a:solidFill>
                  <a:latin typeface="+mj-ea"/>
                </a:rPr>
                <a:t>单击此处添加文本单击此处添加文本单击此处添加</a:t>
              </a:r>
              <a:endParaRPr lang="zh-CN" altLang="en-US" sz="1300" dirty="0">
                <a:solidFill>
                  <a:schemeClr val="tx1">
                    <a:lumMod val="50000"/>
                    <a:lumOff val="50000"/>
                  </a:schemeClr>
                </a:solidFill>
                <a:latin typeface="微软雅黑" panose="020B0503020204020204" charset="-122"/>
                <a:ea typeface="微软雅黑" panose="020B0503020204020204" charset="-122"/>
              </a:endParaRPr>
            </a:p>
          </p:txBody>
        </p:sp>
        <p:sp>
          <p:nvSpPr>
            <p:cNvPr id="87" name="文本框 66"/>
            <p:cNvSpPr txBox="1">
              <a:spLocks noChangeArrowheads="1"/>
            </p:cNvSpPr>
            <p:nvPr/>
          </p:nvSpPr>
          <p:spPr bwMode="auto">
            <a:xfrm>
              <a:off x="5165894" y="1242834"/>
              <a:ext cx="1602228" cy="386694"/>
            </a:xfrm>
            <a:prstGeom prst="rect">
              <a:avLst/>
            </a:prstGeom>
            <a:noFill/>
            <a:ln w="9525">
              <a:noFill/>
              <a:miter lim="800000"/>
            </a:ln>
          </p:spPr>
          <p:txBody>
            <a:bodyPr wrap="none">
              <a:spAutoFit/>
            </a:bodyPr>
            <a:lstStyle/>
            <a:p>
              <a:r>
                <a:rPr lang="zh-CN" altLang="en-US" sz="1500" b="1" dirty="0">
                  <a:solidFill>
                    <a:schemeClr val="tx1">
                      <a:lumMod val="50000"/>
                      <a:lumOff val="50000"/>
                    </a:schemeClr>
                  </a:solidFill>
                  <a:latin typeface="微软雅黑" panose="020B0503020204020204" charset="-122"/>
                  <a:ea typeface="微软雅黑" panose="020B0503020204020204" charset="-122"/>
                </a:rPr>
                <a:t>点击添加内容</a:t>
              </a:r>
              <a:endParaRPr lang="zh-CN" altLang="en-US" sz="1500" b="1" dirty="0">
                <a:solidFill>
                  <a:schemeClr val="tx1">
                    <a:lumMod val="50000"/>
                    <a:lumOff val="50000"/>
                  </a:schemeClr>
                </a:solidFill>
                <a:latin typeface="微软雅黑" panose="020B0503020204020204" charset="-122"/>
                <a:ea typeface="微软雅黑" panose="020B0503020204020204" charset="-122"/>
              </a:endParaRPr>
            </a:p>
          </p:txBody>
        </p:sp>
      </p:grpSp>
      <p:grpSp>
        <p:nvGrpSpPr>
          <p:cNvPr id="118" name="组合 117"/>
          <p:cNvGrpSpPr/>
          <p:nvPr/>
        </p:nvGrpSpPr>
        <p:grpSpPr>
          <a:xfrm>
            <a:off x="4083407" y="2202548"/>
            <a:ext cx="1719172" cy="1151571"/>
            <a:chOff x="1186405" y="1797050"/>
            <a:chExt cx="1289547" cy="863678"/>
          </a:xfrm>
        </p:grpSpPr>
        <p:sp>
          <p:nvSpPr>
            <p:cNvPr id="119" name="矩形标注 118"/>
            <p:cNvSpPr/>
            <p:nvPr/>
          </p:nvSpPr>
          <p:spPr>
            <a:xfrm>
              <a:off x="1186405" y="1797050"/>
              <a:ext cx="1289547" cy="863678"/>
            </a:xfrm>
            <a:prstGeom prst="wedgeRectCallout">
              <a:avLst>
                <a:gd name="adj1" fmla="val -28240"/>
                <a:gd name="adj2" fmla="val 79084"/>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latin typeface="+mj-ea"/>
                <a:ea typeface="+mj-ea"/>
              </a:endParaRPr>
            </a:p>
          </p:txBody>
        </p:sp>
        <p:sp>
          <p:nvSpPr>
            <p:cNvPr id="120" name="文本框 41"/>
            <p:cNvSpPr txBox="1">
              <a:spLocks noChangeArrowheads="1"/>
            </p:cNvSpPr>
            <p:nvPr/>
          </p:nvSpPr>
          <p:spPr bwMode="auto">
            <a:xfrm>
              <a:off x="1307943" y="2058189"/>
              <a:ext cx="946536" cy="311623"/>
            </a:xfrm>
            <a:prstGeom prst="rect">
              <a:avLst/>
            </a:prstGeom>
            <a:noFill/>
            <a:ln w="9525">
              <a:noFill/>
              <a:miter lim="800000"/>
            </a:ln>
          </p:spPr>
          <p:txBody>
            <a:bodyPr wrap="none">
              <a:spAutoFit/>
            </a:bodyPr>
            <a:lstStyle/>
            <a:p>
              <a:r>
                <a:rPr lang="zh-CN" altLang="en-US" sz="2100" dirty="0">
                  <a:solidFill>
                    <a:schemeClr val="accent2"/>
                  </a:solidFill>
                  <a:latin typeface="微软雅黑" panose="020B0503020204020204" charset="-122"/>
                  <a:ea typeface="微软雅黑" panose="020B0503020204020204" charset="-122"/>
                </a:rPr>
                <a:t>添加内容</a:t>
              </a:r>
              <a:endParaRPr lang="zh-CN" altLang="en-US" sz="2100" dirty="0">
                <a:solidFill>
                  <a:schemeClr val="accent2"/>
                </a:solidFill>
                <a:latin typeface="微软雅黑" panose="020B0503020204020204" charset="-122"/>
                <a:ea typeface="微软雅黑" panose="020B0503020204020204" charset="-122"/>
              </a:endParaRPr>
            </a:p>
          </p:txBody>
        </p:sp>
      </p:grpSp>
      <p:grpSp>
        <p:nvGrpSpPr>
          <p:cNvPr id="121" name="组合 120"/>
          <p:cNvGrpSpPr/>
          <p:nvPr/>
        </p:nvGrpSpPr>
        <p:grpSpPr>
          <a:xfrm>
            <a:off x="6416210" y="2202548"/>
            <a:ext cx="1719172" cy="1151571"/>
            <a:chOff x="1186405" y="1797050"/>
            <a:chExt cx="1289547" cy="863678"/>
          </a:xfrm>
        </p:grpSpPr>
        <p:sp>
          <p:nvSpPr>
            <p:cNvPr id="122" name="矩形标注 121"/>
            <p:cNvSpPr/>
            <p:nvPr/>
          </p:nvSpPr>
          <p:spPr>
            <a:xfrm>
              <a:off x="1186405" y="1797050"/>
              <a:ext cx="1289547" cy="863678"/>
            </a:xfrm>
            <a:prstGeom prst="wedgeRectCallout">
              <a:avLst>
                <a:gd name="adj1" fmla="val -28240"/>
                <a:gd name="adj2" fmla="val 79084"/>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latin typeface="+mj-ea"/>
                <a:ea typeface="+mj-ea"/>
              </a:endParaRPr>
            </a:p>
          </p:txBody>
        </p:sp>
        <p:sp>
          <p:nvSpPr>
            <p:cNvPr id="123" name="文本框 41"/>
            <p:cNvSpPr txBox="1">
              <a:spLocks noChangeArrowheads="1"/>
            </p:cNvSpPr>
            <p:nvPr/>
          </p:nvSpPr>
          <p:spPr bwMode="auto">
            <a:xfrm>
              <a:off x="1307943" y="2058189"/>
              <a:ext cx="946536" cy="311623"/>
            </a:xfrm>
            <a:prstGeom prst="rect">
              <a:avLst/>
            </a:prstGeom>
            <a:noFill/>
            <a:ln w="9525">
              <a:noFill/>
              <a:miter lim="800000"/>
            </a:ln>
          </p:spPr>
          <p:txBody>
            <a:bodyPr wrap="none">
              <a:spAutoFit/>
            </a:bodyPr>
            <a:lstStyle/>
            <a:p>
              <a:r>
                <a:rPr lang="zh-CN" altLang="en-US" sz="2100" dirty="0">
                  <a:solidFill>
                    <a:schemeClr val="accent1"/>
                  </a:solidFill>
                  <a:latin typeface="微软雅黑" panose="020B0503020204020204" charset="-122"/>
                  <a:ea typeface="微软雅黑" panose="020B0503020204020204" charset="-122"/>
                </a:rPr>
                <a:t>添加内容</a:t>
              </a:r>
              <a:endParaRPr lang="zh-CN" altLang="en-US" sz="2100" dirty="0">
                <a:solidFill>
                  <a:schemeClr val="accent1"/>
                </a:solidFill>
                <a:latin typeface="微软雅黑" panose="020B0503020204020204" charset="-122"/>
                <a:ea typeface="微软雅黑" panose="020B0503020204020204" charset="-122"/>
              </a:endParaRPr>
            </a:p>
          </p:txBody>
        </p:sp>
      </p:grpSp>
      <p:grpSp>
        <p:nvGrpSpPr>
          <p:cNvPr id="124" name="组合 123"/>
          <p:cNvGrpSpPr/>
          <p:nvPr/>
        </p:nvGrpSpPr>
        <p:grpSpPr>
          <a:xfrm>
            <a:off x="8879658" y="2202548"/>
            <a:ext cx="1719172" cy="1151571"/>
            <a:chOff x="1186405" y="1797050"/>
            <a:chExt cx="1289547" cy="863678"/>
          </a:xfrm>
        </p:grpSpPr>
        <p:sp>
          <p:nvSpPr>
            <p:cNvPr id="125" name="矩形标注 124"/>
            <p:cNvSpPr/>
            <p:nvPr/>
          </p:nvSpPr>
          <p:spPr>
            <a:xfrm>
              <a:off x="1186405" y="1797050"/>
              <a:ext cx="1289547" cy="863678"/>
            </a:xfrm>
            <a:prstGeom prst="wedgeRectCallout">
              <a:avLst>
                <a:gd name="adj1" fmla="val -28240"/>
                <a:gd name="adj2" fmla="val 79084"/>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latin typeface="+mj-ea"/>
                <a:ea typeface="+mj-ea"/>
              </a:endParaRPr>
            </a:p>
          </p:txBody>
        </p:sp>
        <p:sp>
          <p:nvSpPr>
            <p:cNvPr id="126" name="文本框 41"/>
            <p:cNvSpPr txBox="1">
              <a:spLocks noChangeArrowheads="1"/>
            </p:cNvSpPr>
            <p:nvPr/>
          </p:nvSpPr>
          <p:spPr bwMode="auto">
            <a:xfrm>
              <a:off x="1307943" y="2058189"/>
              <a:ext cx="946536" cy="311623"/>
            </a:xfrm>
            <a:prstGeom prst="rect">
              <a:avLst/>
            </a:prstGeom>
            <a:noFill/>
            <a:ln w="9525">
              <a:noFill/>
              <a:miter lim="800000"/>
            </a:ln>
          </p:spPr>
          <p:txBody>
            <a:bodyPr wrap="none">
              <a:spAutoFit/>
            </a:bodyPr>
            <a:lstStyle/>
            <a:p>
              <a:r>
                <a:rPr lang="zh-CN" altLang="en-US" sz="2100" dirty="0">
                  <a:solidFill>
                    <a:schemeClr val="tx2"/>
                  </a:solidFill>
                  <a:latin typeface="微软雅黑" panose="020B0503020204020204" charset="-122"/>
                  <a:ea typeface="微软雅黑" panose="020B0503020204020204" charset="-122"/>
                </a:rPr>
                <a:t>添加内容</a:t>
              </a:r>
              <a:endParaRPr lang="zh-CN" altLang="en-US" sz="2100" dirty="0">
                <a:solidFill>
                  <a:schemeClr val="tx2"/>
                </a:solidFill>
                <a:latin typeface="微软雅黑" panose="020B0503020204020204" charset="-122"/>
                <a:ea typeface="微软雅黑" panose="020B0503020204020204" charset="-122"/>
              </a:endParaRPr>
            </a:p>
          </p:txBody>
        </p:sp>
      </p:grpSp>
      <p:grpSp>
        <p:nvGrpSpPr>
          <p:cNvPr id="127" name="组合 126"/>
          <p:cNvGrpSpPr/>
          <p:nvPr/>
        </p:nvGrpSpPr>
        <p:grpSpPr>
          <a:xfrm>
            <a:off x="3374172" y="4323720"/>
            <a:ext cx="2238289" cy="826455"/>
            <a:chOff x="4625182" y="1242834"/>
            <a:chExt cx="2678648" cy="988922"/>
          </a:xfrm>
        </p:grpSpPr>
        <p:sp>
          <p:nvSpPr>
            <p:cNvPr id="128" name="文本框 65"/>
            <p:cNvSpPr txBox="1">
              <a:spLocks noChangeArrowheads="1"/>
            </p:cNvSpPr>
            <p:nvPr/>
          </p:nvSpPr>
          <p:spPr bwMode="auto">
            <a:xfrm>
              <a:off x="4625182" y="1642507"/>
              <a:ext cx="2678648" cy="589249"/>
            </a:xfrm>
            <a:prstGeom prst="rect">
              <a:avLst/>
            </a:prstGeom>
            <a:noFill/>
            <a:ln w="9525">
              <a:noFill/>
              <a:miter lim="800000"/>
            </a:ln>
          </p:spPr>
          <p:txBody>
            <a:bodyPr wrap="square">
              <a:spAutoFit/>
            </a:bodyPr>
            <a:lstStyle/>
            <a:p>
              <a:r>
                <a:rPr lang="zh-CN" altLang="en-US" sz="1300" dirty="0">
                  <a:solidFill>
                    <a:schemeClr val="tx1">
                      <a:lumMod val="50000"/>
                      <a:lumOff val="50000"/>
                    </a:schemeClr>
                  </a:solidFill>
                  <a:latin typeface="+mj-ea"/>
                </a:rPr>
                <a:t>单击此处添加文本单击此处添加文本单击此处添加</a:t>
              </a:r>
              <a:endParaRPr lang="zh-CN" altLang="en-US" sz="1300" dirty="0">
                <a:solidFill>
                  <a:schemeClr val="tx1">
                    <a:lumMod val="50000"/>
                    <a:lumOff val="50000"/>
                  </a:schemeClr>
                </a:solidFill>
                <a:latin typeface="微软雅黑" panose="020B0503020204020204" charset="-122"/>
                <a:ea typeface="微软雅黑" panose="020B0503020204020204" charset="-122"/>
              </a:endParaRPr>
            </a:p>
          </p:txBody>
        </p:sp>
        <p:sp>
          <p:nvSpPr>
            <p:cNvPr id="129" name="文本框 66"/>
            <p:cNvSpPr txBox="1">
              <a:spLocks noChangeArrowheads="1"/>
            </p:cNvSpPr>
            <p:nvPr/>
          </p:nvSpPr>
          <p:spPr bwMode="auto">
            <a:xfrm>
              <a:off x="5165894" y="1242834"/>
              <a:ext cx="1602228" cy="386694"/>
            </a:xfrm>
            <a:prstGeom prst="rect">
              <a:avLst/>
            </a:prstGeom>
            <a:noFill/>
            <a:ln w="9525">
              <a:noFill/>
              <a:miter lim="800000"/>
            </a:ln>
          </p:spPr>
          <p:txBody>
            <a:bodyPr wrap="none">
              <a:spAutoFit/>
            </a:bodyPr>
            <a:lstStyle/>
            <a:p>
              <a:r>
                <a:rPr lang="zh-CN" altLang="en-US" sz="1500" b="1" dirty="0">
                  <a:solidFill>
                    <a:schemeClr val="tx1">
                      <a:lumMod val="50000"/>
                      <a:lumOff val="50000"/>
                    </a:schemeClr>
                  </a:solidFill>
                  <a:latin typeface="微软雅黑" panose="020B0503020204020204" charset="-122"/>
                  <a:ea typeface="微软雅黑" panose="020B0503020204020204" charset="-122"/>
                </a:rPr>
                <a:t>点击添加内容</a:t>
              </a:r>
              <a:endParaRPr lang="zh-CN" altLang="en-US" sz="1500" b="1" dirty="0">
                <a:solidFill>
                  <a:schemeClr val="tx1">
                    <a:lumMod val="50000"/>
                    <a:lumOff val="50000"/>
                  </a:schemeClr>
                </a:solidFill>
                <a:latin typeface="微软雅黑" panose="020B0503020204020204" charset="-122"/>
                <a:ea typeface="微软雅黑" panose="020B0503020204020204" charset="-122"/>
              </a:endParaRPr>
            </a:p>
          </p:txBody>
        </p:sp>
      </p:grpSp>
      <p:grpSp>
        <p:nvGrpSpPr>
          <p:cNvPr id="130" name="组合 129"/>
          <p:cNvGrpSpPr/>
          <p:nvPr/>
        </p:nvGrpSpPr>
        <p:grpSpPr>
          <a:xfrm>
            <a:off x="5897095" y="4323720"/>
            <a:ext cx="2238289" cy="826455"/>
            <a:chOff x="4625182" y="1242834"/>
            <a:chExt cx="2678648" cy="988922"/>
          </a:xfrm>
        </p:grpSpPr>
        <p:sp>
          <p:nvSpPr>
            <p:cNvPr id="131" name="文本框 65"/>
            <p:cNvSpPr txBox="1">
              <a:spLocks noChangeArrowheads="1"/>
            </p:cNvSpPr>
            <p:nvPr/>
          </p:nvSpPr>
          <p:spPr bwMode="auto">
            <a:xfrm>
              <a:off x="4625182" y="1642507"/>
              <a:ext cx="2678648" cy="589249"/>
            </a:xfrm>
            <a:prstGeom prst="rect">
              <a:avLst/>
            </a:prstGeom>
            <a:noFill/>
            <a:ln w="9525">
              <a:noFill/>
              <a:miter lim="800000"/>
            </a:ln>
          </p:spPr>
          <p:txBody>
            <a:bodyPr wrap="square">
              <a:spAutoFit/>
            </a:bodyPr>
            <a:lstStyle/>
            <a:p>
              <a:r>
                <a:rPr lang="zh-CN" altLang="en-US" sz="1300" dirty="0">
                  <a:solidFill>
                    <a:schemeClr val="tx1">
                      <a:lumMod val="50000"/>
                      <a:lumOff val="50000"/>
                    </a:schemeClr>
                  </a:solidFill>
                  <a:latin typeface="+mj-ea"/>
                </a:rPr>
                <a:t>单击此处添加文本单击此处添加文本单击此处添加</a:t>
              </a:r>
              <a:endParaRPr lang="zh-CN" altLang="en-US" sz="1300" dirty="0">
                <a:solidFill>
                  <a:schemeClr val="tx1">
                    <a:lumMod val="50000"/>
                    <a:lumOff val="50000"/>
                  </a:schemeClr>
                </a:solidFill>
                <a:latin typeface="微软雅黑" panose="020B0503020204020204" charset="-122"/>
                <a:ea typeface="微软雅黑" panose="020B0503020204020204" charset="-122"/>
              </a:endParaRPr>
            </a:p>
          </p:txBody>
        </p:sp>
        <p:sp>
          <p:nvSpPr>
            <p:cNvPr id="132" name="文本框 66"/>
            <p:cNvSpPr txBox="1">
              <a:spLocks noChangeArrowheads="1"/>
            </p:cNvSpPr>
            <p:nvPr/>
          </p:nvSpPr>
          <p:spPr bwMode="auto">
            <a:xfrm>
              <a:off x="5165894" y="1242834"/>
              <a:ext cx="1602228" cy="386694"/>
            </a:xfrm>
            <a:prstGeom prst="rect">
              <a:avLst/>
            </a:prstGeom>
            <a:noFill/>
            <a:ln w="9525">
              <a:noFill/>
              <a:miter lim="800000"/>
            </a:ln>
          </p:spPr>
          <p:txBody>
            <a:bodyPr wrap="none">
              <a:spAutoFit/>
            </a:bodyPr>
            <a:lstStyle/>
            <a:p>
              <a:r>
                <a:rPr lang="zh-CN" altLang="en-US" sz="1500" b="1" dirty="0">
                  <a:solidFill>
                    <a:schemeClr val="tx1">
                      <a:lumMod val="50000"/>
                      <a:lumOff val="50000"/>
                    </a:schemeClr>
                  </a:solidFill>
                  <a:latin typeface="微软雅黑" panose="020B0503020204020204" charset="-122"/>
                  <a:ea typeface="微软雅黑" panose="020B0503020204020204" charset="-122"/>
                </a:rPr>
                <a:t>点击添加内容</a:t>
              </a:r>
              <a:endParaRPr lang="zh-CN" altLang="en-US" sz="1500" b="1" dirty="0">
                <a:solidFill>
                  <a:schemeClr val="tx1">
                    <a:lumMod val="50000"/>
                    <a:lumOff val="50000"/>
                  </a:schemeClr>
                </a:solidFill>
                <a:latin typeface="微软雅黑" panose="020B0503020204020204" charset="-122"/>
                <a:ea typeface="微软雅黑" panose="020B0503020204020204" charset="-122"/>
              </a:endParaRPr>
            </a:p>
          </p:txBody>
        </p:sp>
      </p:grpSp>
      <p:grpSp>
        <p:nvGrpSpPr>
          <p:cNvPr id="133" name="组合 132"/>
          <p:cNvGrpSpPr/>
          <p:nvPr/>
        </p:nvGrpSpPr>
        <p:grpSpPr>
          <a:xfrm>
            <a:off x="8253908" y="4323720"/>
            <a:ext cx="2238289" cy="826455"/>
            <a:chOff x="4625182" y="1242834"/>
            <a:chExt cx="2678648" cy="988922"/>
          </a:xfrm>
        </p:grpSpPr>
        <p:sp>
          <p:nvSpPr>
            <p:cNvPr id="134" name="文本框 65"/>
            <p:cNvSpPr txBox="1">
              <a:spLocks noChangeArrowheads="1"/>
            </p:cNvSpPr>
            <p:nvPr/>
          </p:nvSpPr>
          <p:spPr bwMode="auto">
            <a:xfrm>
              <a:off x="4625182" y="1642507"/>
              <a:ext cx="2678648" cy="589249"/>
            </a:xfrm>
            <a:prstGeom prst="rect">
              <a:avLst/>
            </a:prstGeom>
            <a:noFill/>
            <a:ln w="9525">
              <a:noFill/>
              <a:miter lim="800000"/>
            </a:ln>
          </p:spPr>
          <p:txBody>
            <a:bodyPr wrap="square">
              <a:spAutoFit/>
            </a:bodyPr>
            <a:lstStyle/>
            <a:p>
              <a:r>
                <a:rPr lang="zh-CN" altLang="en-US" sz="1300" dirty="0">
                  <a:solidFill>
                    <a:schemeClr val="tx1">
                      <a:lumMod val="50000"/>
                      <a:lumOff val="50000"/>
                    </a:schemeClr>
                  </a:solidFill>
                  <a:latin typeface="+mj-ea"/>
                </a:rPr>
                <a:t>单击此处添加文本单击此处添加文本单击此处添加</a:t>
              </a:r>
              <a:endParaRPr lang="zh-CN" altLang="en-US" sz="1300" dirty="0">
                <a:solidFill>
                  <a:schemeClr val="tx1">
                    <a:lumMod val="50000"/>
                    <a:lumOff val="50000"/>
                  </a:schemeClr>
                </a:solidFill>
                <a:latin typeface="微软雅黑" panose="020B0503020204020204" charset="-122"/>
                <a:ea typeface="微软雅黑" panose="020B0503020204020204" charset="-122"/>
              </a:endParaRPr>
            </a:p>
          </p:txBody>
        </p:sp>
        <p:sp>
          <p:nvSpPr>
            <p:cNvPr id="135" name="文本框 66"/>
            <p:cNvSpPr txBox="1">
              <a:spLocks noChangeArrowheads="1"/>
            </p:cNvSpPr>
            <p:nvPr/>
          </p:nvSpPr>
          <p:spPr bwMode="auto">
            <a:xfrm>
              <a:off x="5165894" y="1242834"/>
              <a:ext cx="1602228" cy="386694"/>
            </a:xfrm>
            <a:prstGeom prst="rect">
              <a:avLst/>
            </a:prstGeom>
            <a:noFill/>
            <a:ln w="9525">
              <a:noFill/>
              <a:miter lim="800000"/>
            </a:ln>
          </p:spPr>
          <p:txBody>
            <a:bodyPr wrap="none">
              <a:spAutoFit/>
            </a:bodyPr>
            <a:lstStyle/>
            <a:p>
              <a:r>
                <a:rPr lang="zh-CN" altLang="en-US" sz="1500" b="1" dirty="0">
                  <a:solidFill>
                    <a:schemeClr val="tx1">
                      <a:lumMod val="50000"/>
                      <a:lumOff val="50000"/>
                    </a:schemeClr>
                  </a:solidFill>
                  <a:latin typeface="微软雅黑" panose="020B0503020204020204" charset="-122"/>
                  <a:ea typeface="微软雅黑" panose="020B0503020204020204" charset="-122"/>
                </a:rPr>
                <a:t>点击添加内容</a:t>
              </a:r>
              <a:endParaRPr lang="zh-CN" altLang="en-US" sz="1500" b="1" dirty="0">
                <a:solidFill>
                  <a:schemeClr val="tx1">
                    <a:lumMod val="50000"/>
                    <a:lumOff val="50000"/>
                  </a:schemeClr>
                </a:solidFill>
                <a:latin typeface="微软雅黑" panose="020B0503020204020204" charset="-122"/>
                <a:ea typeface="微软雅黑" panose="020B0503020204020204" charset="-122"/>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fill="hold"/>
                                        <p:tgtEl>
                                          <p:spTgt spid="76"/>
                                        </p:tgtEl>
                                        <p:attrNameLst>
                                          <p:attrName>ppt_x</p:attrName>
                                        </p:attrNameLst>
                                      </p:cBhvr>
                                      <p:tavLst>
                                        <p:tav tm="0">
                                          <p:val>
                                            <p:strVal val="0-#ppt_w/2"/>
                                          </p:val>
                                        </p:tav>
                                        <p:tav tm="100000">
                                          <p:val>
                                            <p:strVal val="#ppt_x"/>
                                          </p:val>
                                        </p:tav>
                                      </p:tavLst>
                                    </p:anim>
                                    <p:anim calcmode="lin" valueType="num">
                                      <p:cBhvr additive="base">
                                        <p:cTn id="8" dur="500" fill="hold"/>
                                        <p:tgtEl>
                                          <p:spTgt spid="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18"/>
                                        </p:tgtEl>
                                        <p:attrNameLst>
                                          <p:attrName>style.visibility</p:attrName>
                                        </p:attrNameLst>
                                      </p:cBhvr>
                                      <p:to>
                                        <p:strVal val="visible"/>
                                      </p:to>
                                    </p:set>
                                    <p:animEffect transition="in" filter="fade">
                                      <p:cBhvr>
                                        <p:cTn id="18" dur="500"/>
                                        <p:tgtEl>
                                          <p:spTgt spid="118"/>
                                        </p:tgtEl>
                                      </p:cBhvr>
                                    </p:animEffect>
                                    <p:anim calcmode="lin" valueType="num">
                                      <p:cBhvr>
                                        <p:cTn id="19" dur="500" fill="hold"/>
                                        <p:tgtEl>
                                          <p:spTgt spid="118"/>
                                        </p:tgtEl>
                                        <p:attrNameLst>
                                          <p:attrName>ppt_x</p:attrName>
                                        </p:attrNameLst>
                                      </p:cBhvr>
                                      <p:tavLst>
                                        <p:tav tm="0">
                                          <p:val>
                                            <p:strVal val="#ppt_x"/>
                                          </p:val>
                                        </p:tav>
                                        <p:tav tm="100000">
                                          <p:val>
                                            <p:strVal val="#ppt_x"/>
                                          </p:val>
                                        </p:tav>
                                      </p:tavLst>
                                    </p:anim>
                                    <p:anim calcmode="lin" valueType="num">
                                      <p:cBhvr>
                                        <p:cTn id="20" dur="500" fill="hold"/>
                                        <p:tgtEl>
                                          <p:spTgt spid="118"/>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121"/>
                                        </p:tgtEl>
                                        <p:attrNameLst>
                                          <p:attrName>style.visibility</p:attrName>
                                        </p:attrNameLst>
                                      </p:cBhvr>
                                      <p:to>
                                        <p:strVal val="visible"/>
                                      </p:to>
                                    </p:set>
                                    <p:animEffect transition="in" filter="fade">
                                      <p:cBhvr>
                                        <p:cTn id="24" dur="500"/>
                                        <p:tgtEl>
                                          <p:spTgt spid="121"/>
                                        </p:tgtEl>
                                      </p:cBhvr>
                                    </p:animEffect>
                                    <p:anim calcmode="lin" valueType="num">
                                      <p:cBhvr>
                                        <p:cTn id="25" dur="500" fill="hold"/>
                                        <p:tgtEl>
                                          <p:spTgt spid="121"/>
                                        </p:tgtEl>
                                        <p:attrNameLst>
                                          <p:attrName>ppt_x</p:attrName>
                                        </p:attrNameLst>
                                      </p:cBhvr>
                                      <p:tavLst>
                                        <p:tav tm="0">
                                          <p:val>
                                            <p:strVal val="#ppt_x"/>
                                          </p:val>
                                        </p:tav>
                                        <p:tav tm="100000">
                                          <p:val>
                                            <p:strVal val="#ppt_x"/>
                                          </p:val>
                                        </p:tav>
                                      </p:tavLst>
                                    </p:anim>
                                    <p:anim calcmode="lin" valueType="num">
                                      <p:cBhvr>
                                        <p:cTn id="26" dur="500" fill="hold"/>
                                        <p:tgtEl>
                                          <p:spTgt spid="121"/>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124"/>
                                        </p:tgtEl>
                                        <p:attrNameLst>
                                          <p:attrName>style.visibility</p:attrName>
                                        </p:attrNameLst>
                                      </p:cBhvr>
                                      <p:to>
                                        <p:strVal val="visible"/>
                                      </p:to>
                                    </p:set>
                                    <p:animEffect transition="in" filter="fade">
                                      <p:cBhvr>
                                        <p:cTn id="30" dur="500"/>
                                        <p:tgtEl>
                                          <p:spTgt spid="124"/>
                                        </p:tgtEl>
                                      </p:cBhvr>
                                    </p:animEffect>
                                    <p:anim calcmode="lin" valueType="num">
                                      <p:cBhvr>
                                        <p:cTn id="31" dur="500" fill="hold"/>
                                        <p:tgtEl>
                                          <p:spTgt spid="124"/>
                                        </p:tgtEl>
                                        <p:attrNameLst>
                                          <p:attrName>ppt_x</p:attrName>
                                        </p:attrNameLst>
                                      </p:cBhvr>
                                      <p:tavLst>
                                        <p:tav tm="0">
                                          <p:val>
                                            <p:strVal val="#ppt_x"/>
                                          </p:val>
                                        </p:tav>
                                        <p:tav tm="100000">
                                          <p:val>
                                            <p:strVal val="#ppt_x"/>
                                          </p:val>
                                        </p:tav>
                                      </p:tavLst>
                                    </p:anim>
                                    <p:anim calcmode="lin" valueType="num">
                                      <p:cBhvr>
                                        <p:cTn id="32" dur="500" fill="hold"/>
                                        <p:tgtEl>
                                          <p:spTgt spid="12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fade">
                                      <p:cBhvr>
                                        <p:cTn id="37" dur="500"/>
                                        <p:tgtEl>
                                          <p:spTgt spid="78"/>
                                        </p:tgtEl>
                                      </p:cBhvr>
                                    </p:animEffect>
                                    <p:anim calcmode="lin" valueType="num">
                                      <p:cBhvr>
                                        <p:cTn id="38" dur="500" fill="hold"/>
                                        <p:tgtEl>
                                          <p:spTgt spid="78"/>
                                        </p:tgtEl>
                                        <p:attrNameLst>
                                          <p:attrName>ppt_x</p:attrName>
                                        </p:attrNameLst>
                                      </p:cBhvr>
                                      <p:tavLst>
                                        <p:tav tm="0">
                                          <p:val>
                                            <p:strVal val="#ppt_x"/>
                                          </p:val>
                                        </p:tav>
                                        <p:tav tm="100000">
                                          <p:val>
                                            <p:strVal val="#ppt_x"/>
                                          </p:val>
                                        </p:tav>
                                      </p:tavLst>
                                    </p:anim>
                                    <p:anim calcmode="lin" valueType="num">
                                      <p:cBhvr>
                                        <p:cTn id="39" dur="500" fill="hold"/>
                                        <p:tgtEl>
                                          <p:spTgt spid="7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fade">
                                      <p:cBhvr>
                                        <p:cTn id="42" dur="500"/>
                                        <p:tgtEl>
                                          <p:spTgt spid="79"/>
                                        </p:tgtEl>
                                      </p:cBhvr>
                                    </p:animEffect>
                                    <p:anim calcmode="lin" valueType="num">
                                      <p:cBhvr>
                                        <p:cTn id="43" dur="500" fill="hold"/>
                                        <p:tgtEl>
                                          <p:spTgt spid="79"/>
                                        </p:tgtEl>
                                        <p:attrNameLst>
                                          <p:attrName>ppt_x</p:attrName>
                                        </p:attrNameLst>
                                      </p:cBhvr>
                                      <p:tavLst>
                                        <p:tav tm="0">
                                          <p:val>
                                            <p:strVal val="#ppt_x"/>
                                          </p:val>
                                        </p:tav>
                                        <p:tav tm="100000">
                                          <p:val>
                                            <p:strVal val="#ppt_x"/>
                                          </p:val>
                                        </p:tav>
                                      </p:tavLst>
                                    </p:anim>
                                    <p:anim calcmode="lin" valueType="num">
                                      <p:cBhvr>
                                        <p:cTn id="44" dur="500" fill="hold"/>
                                        <p:tgtEl>
                                          <p:spTgt spid="7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80"/>
                                        </p:tgtEl>
                                        <p:attrNameLst>
                                          <p:attrName>style.visibility</p:attrName>
                                        </p:attrNameLst>
                                      </p:cBhvr>
                                      <p:to>
                                        <p:strVal val="visible"/>
                                      </p:to>
                                    </p:set>
                                    <p:animEffect transition="in" filter="fade">
                                      <p:cBhvr>
                                        <p:cTn id="47" dur="500"/>
                                        <p:tgtEl>
                                          <p:spTgt spid="80"/>
                                        </p:tgtEl>
                                      </p:cBhvr>
                                    </p:animEffect>
                                    <p:anim calcmode="lin" valueType="num">
                                      <p:cBhvr>
                                        <p:cTn id="48" dur="500" fill="hold"/>
                                        <p:tgtEl>
                                          <p:spTgt spid="80"/>
                                        </p:tgtEl>
                                        <p:attrNameLst>
                                          <p:attrName>ppt_x</p:attrName>
                                        </p:attrNameLst>
                                      </p:cBhvr>
                                      <p:tavLst>
                                        <p:tav tm="0">
                                          <p:val>
                                            <p:strVal val="#ppt_x"/>
                                          </p:val>
                                        </p:tav>
                                        <p:tav tm="100000">
                                          <p:val>
                                            <p:strVal val="#ppt_x"/>
                                          </p:val>
                                        </p:tav>
                                      </p:tavLst>
                                    </p:anim>
                                    <p:anim calcmode="lin" valueType="num">
                                      <p:cBhvr>
                                        <p:cTn id="49" dur="500" fill="hold"/>
                                        <p:tgtEl>
                                          <p:spTgt spid="8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fade">
                                      <p:cBhvr>
                                        <p:cTn id="52" dur="500"/>
                                        <p:tgtEl>
                                          <p:spTgt spid="81"/>
                                        </p:tgtEl>
                                      </p:cBhvr>
                                    </p:animEffect>
                                    <p:anim calcmode="lin" valueType="num">
                                      <p:cBhvr>
                                        <p:cTn id="53" dur="500" fill="hold"/>
                                        <p:tgtEl>
                                          <p:spTgt spid="81"/>
                                        </p:tgtEl>
                                        <p:attrNameLst>
                                          <p:attrName>ppt_x</p:attrName>
                                        </p:attrNameLst>
                                      </p:cBhvr>
                                      <p:tavLst>
                                        <p:tav tm="0">
                                          <p:val>
                                            <p:strVal val="#ppt_x"/>
                                          </p:val>
                                        </p:tav>
                                        <p:tav tm="100000">
                                          <p:val>
                                            <p:strVal val="#ppt_x"/>
                                          </p:val>
                                        </p:tav>
                                      </p:tavLst>
                                    </p:anim>
                                    <p:anim calcmode="lin" valueType="num">
                                      <p:cBhvr>
                                        <p:cTn id="54" dur="500" fill="hold"/>
                                        <p:tgtEl>
                                          <p:spTgt spid="81"/>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0"/>
                                  </p:stCondLst>
                                  <p:childTnLst>
                                    <p:set>
                                      <p:cBhvr>
                                        <p:cTn id="56" dur="1" fill="hold">
                                          <p:stCondLst>
                                            <p:cond delay="0"/>
                                          </p:stCondLst>
                                        </p:cTn>
                                        <p:tgtEl>
                                          <p:spTgt spid="85"/>
                                        </p:tgtEl>
                                        <p:attrNameLst>
                                          <p:attrName>style.visibility</p:attrName>
                                        </p:attrNameLst>
                                      </p:cBhvr>
                                      <p:to>
                                        <p:strVal val="visible"/>
                                      </p:to>
                                    </p:set>
                                    <p:animEffect transition="in" filter="fade">
                                      <p:cBhvr>
                                        <p:cTn id="57" dur="500"/>
                                        <p:tgtEl>
                                          <p:spTgt spid="85"/>
                                        </p:tgtEl>
                                      </p:cBhvr>
                                    </p:animEffect>
                                    <p:anim calcmode="lin" valueType="num">
                                      <p:cBhvr>
                                        <p:cTn id="58" dur="500" fill="hold"/>
                                        <p:tgtEl>
                                          <p:spTgt spid="85"/>
                                        </p:tgtEl>
                                        <p:attrNameLst>
                                          <p:attrName>ppt_x</p:attrName>
                                        </p:attrNameLst>
                                      </p:cBhvr>
                                      <p:tavLst>
                                        <p:tav tm="0">
                                          <p:val>
                                            <p:strVal val="#ppt_x"/>
                                          </p:val>
                                        </p:tav>
                                        <p:tav tm="100000">
                                          <p:val>
                                            <p:strVal val="#ppt_x"/>
                                          </p:val>
                                        </p:tav>
                                      </p:tavLst>
                                    </p:anim>
                                    <p:anim calcmode="lin" valueType="num">
                                      <p:cBhvr>
                                        <p:cTn id="59" dur="500" fill="hold"/>
                                        <p:tgtEl>
                                          <p:spTgt spid="85"/>
                                        </p:tgtEl>
                                        <p:attrNameLst>
                                          <p:attrName>ppt_y</p:attrName>
                                        </p:attrNameLst>
                                      </p:cBhvr>
                                      <p:tavLst>
                                        <p:tav tm="0">
                                          <p:val>
                                            <p:strVal val="#ppt_y-.1"/>
                                          </p:val>
                                        </p:tav>
                                        <p:tav tm="100000">
                                          <p:val>
                                            <p:strVal val="#ppt_y"/>
                                          </p:val>
                                        </p:tav>
                                      </p:tavLst>
                                    </p:anim>
                                  </p:childTnLst>
                                </p:cTn>
                              </p:par>
                              <p:par>
                                <p:cTn id="60" presetID="47" presetClass="entr" presetSubtype="0" fill="hold" nodeType="withEffect">
                                  <p:stCondLst>
                                    <p:cond delay="0"/>
                                  </p:stCondLst>
                                  <p:childTnLst>
                                    <p:set>
                                      <p:cBhvr>
                                        <p:cTn id="61" dur="1" fill="hold">
                                          <p:stCondLst>
                                            <p:cond delay="0"/>
                                          </p:stCondLst>
                                        </p:cTn>
                                        <p:tgtEl>
                                          <p:spTgt spid="127"/>
                                        </p:tgtEl>
                                        <p:attrNameLst>
                                          <p:attrName>style.visibility</p:attrName>
                                        </p:attrNameLst>
                                      </p:cBhvr>
                                      <p:to>
                                        <p:strVal val="visible"/>
                                      </p:to>
                                    </p:set>
                                    <p:animEffect transition="in" filter="fade">
                                      <p:cBhvr>
                                        <p:cTn id="62" dur="500"/>
                                        <p:tgtEl>
                                          <p:spTgt spid="127"/>
                                        </p:tgtEl>
                                      </p:cBhvr>
                                    </p:animEffect>
                                    <p:anim calcmode="lin" valueType="num">
                                      <p:cBhvr>
                                        <p:cTn id="63" dur="500" fill="hold"/>
                                        <p:tgtEl>
                                          <p:spTgt spid="127"/>
                                        </p:tgtEl>
                                        <p:attrNameLst>
                                          <p:attrName>ppt_x</p:attrName>
                                        </p:attrNameLst>
                                      </p:cBhvr>
                                      <p:tavLst>
                                        <p:tav tm="0">
                                          <p:val>
                                            <p:strVal val="#ppt_x"/>
                                          </p:val>
                                        </p:tav>
                                        <p:tav tm="100000">
                                          <p:val>
                                            <p:strVal val="#ppt_x"/>
                                          </p:val>
                                        </p:tav>
                                      </p:tavLst>
                                    </p:anim>
                                    <p:anim calcmode="lin" valueType="num">
                                      <p:cBhvr>
                                        <p:cTn id="64" dur="500" fill="hold"/>
                                        <p:tgtEl>
                                          <p:spTgt spid="127"/>
                                        </p:tgtEl>
                                        <p:attrNameLst>
                                          <p:attrName>ppt_y</p:attrName>
                                        </p:attrNameLst>
                                      </p:cBhvr>
                                      <p:tavLst>
                                        <p:tav tm="0">
                                          <p:val>
                                            <p:strVal val="#ppt_y-.1"/>
                                          </p:val>
                                        </p:tav>
                                        <p:tav tm="100000">
                                          <p:val>
                                            <p:strVal val="#ppt_y"/>
                                          </p:val>
                                        </p:tav>
                                      </p:tavLst>
                                    </p:anim>
                                  </p:childTnLst>
                                </p:cTn>
                              </p:par>
                              <p:par>
                                <p:cTn id="65" presetID="47" presetClass="entr" presetSubtype="0" fill="hold" nodeType="withEffect">
                                  <p:stCondLst>
                                    <p:cond delay="0"/>
                                  </p:stCondLst>
                                  <p:childTnLst>
                                    <p:set>
                                      <p:cBhvr>
                                        <p:cTn id="66" dur="1" fill="hold">
                                          <p:stCondLst>
                                            <p:cond delay="0"/>
                                          </p:stCondLst>
                                        </p:cTn>
                                        <p:tgtEl>
                                          <p:spTgt spid="130"/>
                                        </p:tgtEl>
                                        <p:attrNameLst>
                                          <p:attrName>style.visibility</p:attrName>
                                        </p:attrNameLst>
                                      </p:cBhvr>
                                      <p:to>
                                        <p:strVal val="visible"/>
                                      </p:to>
                                    </p:set>
                                    <p:animEffect transition="in" filter="fade">
                                      <p:cBhvr>
                                        <p:cTn id="67" dur="500"/>
                                        <p:tgtEl>
                                          <p:spTgt spid="130"/>
                                        </p:tgtEl>
                                      </p:cBhvr>
                                    </p:animEffect>
                                    <p:anim calcmode="lin" valueType="num">
                                      <p:cBhvr>
                                        <p:cTn id="68" dur="500" fill="hold"/>
                                        <p:tgtEl>
                                          <p:spTgt spid="130"/>
                                        </p:tgtEl>
                                        <p:attrNameLst>
                                          <p:attrName>ppt_x</p:attrName>
                                        </p:attrNameLst>
                                      </p:cBhvr>
                                      <p:tavLst>
                                        <p:tav tm="0">
                                          <p:val>
                                            <p:strVal val="#ppt_x"/>
                                          </p:val>
                                        </p:tav>
                                        <p:tav tm="100000">
                                          <p:val>
                                            <p:strVal val="#ppt_x"/>
                                          </p:val>
                                        </p:tav>
                                      </p:tavLst>
                                    </p:anim>
                                    <p:anim calcmode="lin" valueType="num">
                                      <p:cBhvr>
                                        <p:cTn id="69" dur="500" fill="hold"/>
                                        <p:tgtEl>
                                          <p:spTgt spid="130"/>
                                        </p:tgtEl>
                                        <p:attrNameLst>
                                          <p:attrName>ppt_y</p:attrName>
                                        </p:attrNameLst>
                                      </p:cBhvr>
                                      <p:tavLst>
                                        <p:tav tm="0">
                                          <p:val>
                                            <p:strVal val="#ppt_y-.1"/>
                                          </p:val>
                                        </p:tav>
                                        <p:tav tm="100000">
                                          <p:val>
                                            <p:strVal val="#ppt_y"/>
                                          </p:val>
                                        </p:tav>
                                      </p:tavLst>
                                    </p:anim>
                                  </p:childTnLst>
                                </p:cTn>
                              </p:par>
                              <p:par>
                                <p:cTn id="70" presetID="47" presetClass="entr" presetSubtype="0" fill="hold" nodeType="withEffect">
                                  <p:stCondLst>
                                    <p:cond delay="0"/>
                                  </p:stCondLst>
                                  <p:childTnLst>
                                    <p:set>
                                      <p:cBhvr>
                                        <p:cTn id="71" dur="1" fill="hold">
                                          <p:stCondLst>
                                            <p:cond delay="0"/>
                                          </p:stCondLst>
                                        </p:cTn>
                                        <p:tgtEl>
                                          <p:spTgt spid="133"/>
                                        </p:tgtEl>
                                        <p:attrNameLst>
                                          <p:attrName>style.visibility</p:attrName>
                                        </p:attrNameLst>
                                      </p:cBhvr>
                                      <p:to>
                                        <p:strVal val="visible"/>
                                      </p:to>
                                    </p:set>
                                    <p:animEffect transition="in" filter="fade">
                                      <p:cBhvr>
                                        <p:cTn id="72" dur="500"/>
                                        <p:tgtEl>
                                          <p:spTgt spid="133"/>
                                        </p:tgtEl>
                                      </p:cBhvr>
                                    </p:animEffect>
                                    <p:anim calcmode="lin" valueType="num">
                                      <p:cBhvr>
                                        <p:cTn id="73" dur="500" fill="hold"/>
                                        <p:tgtEl>
                                          <p:spTgt spid="133"/>
                                        </p:tgtEl>
                                        <p:attrNameLst>
                                          <p:attrName>ppt_x</p:attrName>
                                        </p:attrNameLst>
                                      </p:cBhvr>
                                      <p:tavLst>
                                        <p:tav tm="0">
                                          <p:val>
                                            <p:strVal val="#ppt_x"/>
                                          </p:val>
                                        </p:tav>
                                        <p:tav tm="100000">
                                          <p:val>
                                            <p:strVal val="#ppt_x"/>
                                          </p:val>
                                        </p:tav>
                                      </p:tavLst>
                                    </p:anim>
                                    <p:anim calcmode="lin" valueType="num">
                                      <p:cBhvr>
                                        <p:cTn id="74" dur="500" fill="hold"/>
                                        <p:tgtEl>
                                          <p:spTgt spid="1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8" grpId="0"/>
      <p:bldP spid="79" grpId="0"/>
      <p:bldP spid="80" grpId="0"/>
      <p:bldP spid="8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nvGrpSpPr>
        <p:grpSpPr>
          <a:xfrm>
            <a:off x="5808006" y="3660673"/>
            <a:ext cx="1278270" cy="1281021"/>
            <a:chOff x="7146423" y="413387"/>
            <a:chExt cx="495231" cy="496232"/>
          </a:xfrm>
        </p:grpSpPr>
        <p:grpSp>
          <p:nvGrpSpPr>
            <p:cNvPr id="54" name="组合 53"/>
            <p:cNvGrpSpPr/>
            <p:nvPr/>
          </p:nvGrpSpPr>
          <p:grpSpPr>
            <a:xfrm>
              <a:off x="7146423" y="413387"/>
              <a:ext cx="495231" cy="496232"/>
              <a:chOff x="1589596" y="810715"/>
              <a:chExt cx="2340698" cy="2345431"/>
            </a:xfrm>
          </p:grpSpPr>
          <p:grpSp>
            <p:nvGrpSpPr>
              <p:cNvPr id="56" name="组合 79"/>
              <p:cNvGrpSpPr/>
              <p:nvPr/>
            </p:nvGrpSpPr>
            <p:grpSpPr bwMode="auto">
              <a:xfrm>
                <a:off x="1589596" y="810715"/>
                <a:ext cx="2340698" cy="2345431"/>
                <a:chOff x="6379729" y="2488774"/>
                <a:chExt cx="2513016" cy="2513016"/>
              </a:xfrm>
            </p:grpSpPr>
            <p:sp>
              <p:nvSpPr>
                <p:cNvPr id="58"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chemeClr val="bg1"/>
                    </a:solidFill>
                    <a:latin typeface="Arial" panose="020B0604020202020204"/>
                    <a:ea typeface="宋体" panose="02010600030101010101" pitchFamily="2" charset="-122"/>
                  </a:endParaRPr>
                </a:p>
              </p:txBody>
            </p:sp>
            <p:sp>
              <p:nvSpPr>
                <p:cNvPr id="59" name="任意多边形 83"/>
                <p:cNvSpPr/>
                <p:nvPr/>
              </p:nvSpPr>
              <p:spPr>
                <a:xfrm rot="16377237">
                  <a:off x="6409518" y="2506880"/>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chemeClr val="bg1"/>
                    </a:solidFill>
                  </a:endParaRPr>
                </a:p>
              </p:txBody>
            </p:sp>
          </p:grpSp>
          <p:sp>
            <p:nvSpPr>
              <p:cNvPr id="57" name="椭圆 80"/>
              <p:cNvSpPr/>
              <p:nvPr/>
            </p:nvSpPr>
            <p:spPr bwMode="auto">
              <a:xfrm>
                <a:off x="1932718" y="1141998"/>
                <a:ext cx="1691507" cy="1694935"/>
              </a:xfrm>
              <a:prstGeom prst="ellipse">
                <a:avLst/>
              </a:prstGeom>
              <a:solidFill>
                <a:schemeClr val="accent3"/>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1300" b="1" kern="0" dirty="0">
                  <a:solidFill>
                    <a:schemeClr val="bg1"/>
                  </a:solidFill>
                  <a:latin typeface="微软雅黑" panose="020B0503020204020204" charset="-122"/>
                  <a:ea typeface="微软雅黑" panose="020B0503020204020204" charset="-122"/>
                </a:endParaRPr>
              </a:p>
            </p:txBody>
          </p:sp>
        </p:grpSp>
        <p:sp>
          <p:nvSpPr>
            <p:cNvPr id="55" name="TextBox 54"/>
            <p:cNvSpPr txBox="1"/>
            <p:nvPr/>
          </p:nvSpPr>
          <p:spPr>
            <a:xfrm>
              <a:off x="7249481" y="544726"/>
              <a:ext cx="264066" cy="232487"/>
            </a:xfrm>
            <a:prstGeom prst="rect">
              <a:avLst/>
            </a:prstGeom>
            <a:noFill/>
          </p:spPr>
          <p:txBody>
            <a:bodyPr wrap="none" rtlCol="0">
              <a:spAutoFit/>
            </a:bodyPr>
            <a:lstStyle/>
            <a:p>
              <a:r>
                <a:rPr lang="en-US" altLang="zh-CN" sz="3300" dirty="0">
                  <a:solidFill>
                    <a:schemeClr val="bg1"/>
                  </a:solidFill>
                  <a:latin typeface="微软雅黑" panose="020B0503020204020204" charset="-122"/>
                  <a:ea typeface="微软雅黑" panose="020B0503020204020204" charset="-122"/>
                </a:rPr>
                <a:t>03</a:t>
              </a:r>
              <a:endParaRPr lang="en-US" altLang="zh-CN" sz="3300" dirty="0">
                <a:solidFill>
                  <a:schemeClr val="bg1"/>
                </a:solidFill>
                <a:latin typeface="微软雅黑" panose="020B0503020204020204" charset="-122"/>
                <a:ea typeface="微软雅黑" panose="020B0503020204020204" charset="-122"/>
              </a:endParaRPr>
            </a:p>
          </p:txBody>
        </p:sp>
      </p:grpSp>
      <p:grpSp>
        <p:nvGrpSpPr>
          <p:cNvPr id="63" name="组合 62"/>
          <p:cNvGrpSpPr/>
          <p:nvPr/>
        </p:nvGrpSpPr>
        <p:grpSpPr>
          <a:xfrm>
            <a:off x="7385399" y="1618815"/>
            <a:ext cx="837339" cy="839141"/>
            <a:chOff x="7146423" y="413387"/>
            <a:chExt cx="495231" cy="496232"/>
          </a:xfrm>
        </p:grpSpPr>
        <p:grpSp>
          <p:nvGrpSpPr>
            <p:cNvPr id="66" name="组合 65"/>
            <p:cNvGrpSpPr/>
            <p:nvPr/>
          </p:nvGrpSpPr>
          <p:grpSpPr>
            <a:xfrm>
              <a:off x="7146423" y="413387"/>
              <a:ext cx="495231" cy="496232"/>
              <a:chOff x="1589596" y="810715"/>
              <a:chExt cx="2340698" cy="2345431"/>
            </a:xfrm>
          </p:grpSpPr>
          <p:grpSp>
            <p:nvGrpSpPr>
              <p:cNvPr id="68" name="组合 79"/>
              <p:cNvGrpSpPr/>
              <p:nvPr/>
            </p:nvGrpSpPr>
            <p:grpSpPr bwMode="auto">
              <a:xfrm>
                <a:off x="1589596" y="810715"/>
                <a:ext cx="2340698" cy="2345431"/>
                <a:chOff x="6379729" y="2488774"/>
                <a:chExt cx="2513016" cy="2513016"/>
              </a:xfrm>
            </p:grpSpPr>
            <p:sp>
              <p:nvSpPr>
                <p:cNvPr id="72"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latin typeface="Arial" panose="020B0604020202020204"/>
                    <a:ea typeface="宋体" panose="02010600030101010101" pitchFamily="2" charset="-122"/>
                  </a:endParaRPr>
                </a:p>
              </p:txBody>
            </p:sp>
            <p:sp>
              <p:nvSpPr>
                <p:cNvPr id="75" name="任意多边形 83"/>
                <p:cNvSpPr/>
                <p:nvPr/>
              </p:nvSpPr>
              <p:spPr>
                <a:xfrm rot="16377237">
                  <a:off x="6409518" y="2506880"/>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p>
              </p:txBody>
            </p:sp>
          </p:grpSp>
          <p:sp>
            <p:nvSpPr>
              <p:cNvPr id="69" name="椭圆 80"/>
              <p:cNvSpPr/>
              <p:nvPr/>
            </p:nvSpPr>
            <p:spPr bwMode="auto">
              <a:xfrm>
                <a:off x="1932719" y="1141999"/>
                <a:ext cx="1691507" cy="1694935"/>
              </a:xfrm>
              <a:prstGeom prst="ellipse">
                <a:avLst/>
              </a:prstGeom>
              <a:solidFill>
                <a:schemeClr val="tx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1300" b="1" kern="0" dirty="0">
                  <a:latin typeface="微软雅黑" panose="020B0503020204020204" charset="-122"/>
                  <a:ea typeface="微软雅黑" panose="020B0503020204020204" charset="-122"/>
                </a:endParaRPr>
              </a:p>
            </p:txBody>
          </p:sp>
        </p:grpSp>
        <p:sp>
          <p:nvSpPr>
            <p:cNvPr id="67" name="TextBox 66"/>
            <p:cNvSpPr txBox="1"/>
            <p:nvPr/>
          </p:nvSpPr>
          <p:spPr>
            <a:xfrm>
              <a:off x="7221037" y="519738"/>
              <a:ext cx="350028" cy="300309"/>
            </a:xfrm>
            <a:prstGeom prst="rect">
              <a:avLst/>
            </a:prstGeom>
            <a:noFill/>
          </p:spPr>
          <p:txBody>
            <a:bodyPr wrap="none" rtlCol="0">
              <a:spAutoFit/>
            </a:bodyPr>
            <a:lstStyle/>
            <a:p>
              <a:r>
                <a:rPr lang="en-US" altLang="zh-CN" sz="2700" dirty="0">
                  <a:solidFill>
                    <a:schemeClr val="bg1"/>
                  </a:solidFill>
                  <a:latin typeface="微软雅黑" panose="020B0503020204020204" charset="-122"/>
                  <a:ea typeface="微软雅黑" panose="020B0503020204020204" charset="-122"/>
                </a:rPr>
                <a:t>06</a:t>
              </a:r>
              <a:endParaRPr lang="en-US" altLang="zh-CN" sz="2700" dirty="0">
                <a:solidFill>
                  <a:schemeClr val="bg1"/>
                </a:solidFill>
                <a:latin typeface="微软雅黑" panose="020B0503020204020204" charset="-122"/>
                <a:ea typeface="微软雅黑" panose="020B0503020204020204" charset="-122"/>
              </a:endParaRPr>
            </a:p>
          </p:txBody>
        </p:sp>
      </p:grpSp>
      <p:sp>
        <p:nvSpPr>
          <p:cNvPr id="76" name="TextBox 75"/>
          <p:cNvSpPr txBox="1"/>
          <p:nvPr/>
        </p:nvSpPr>
        <p:spPr>
          <a:xfrm>
            <a:off x="8801835" y="1886501"/>
            <a:ext cx="1785080" cy="353931"/>
          </a:xfrm>
          <a:prstGeom prst="rect">
            <a:avLst/>
          </a:prstGeom>
          <a:noFill/>
        </p:spPr>
        <p:txBody>
          <a:bodyPr wrap="none" lIns="121908" tIns="60954" rIns="121908" bIns="60954" rtlCol="0">
            <a:spAutoFit/>
          </a:bodyPr>
          <a:lstStyle/>
          <a:p>
            <a:r>
              <a:rPr lang="zh-CN" altLang="en-US" sz="1500" dirty="0">
                <a:solidFill>
                  <a:schemeClr val="tx1">
                    <a:lumMod val="50000"/>
                    <a:lumOff val="50000"/>
                  </a:schemeClr>
                </a:solidFill>
                <a:latin typeface="+mj-ea"/>
              </a:rPr>
              <a:t>单击此处添加文本</a:t>
            </a:r>
            <a:endParaRPr lang="en-US" altLang="zh-CN" sz="1500" dirty="0">
              <a:solidFill>
                <a:schemeClr val="tx1">
                  <a:lumMod val="50000"/>
                  <a:lumOff val="50000"/>
                </a:schemeClr>
              </a:solidFill>
              <a:latin typeface="+mj-ea"/>
            </a:endParaRPr>
          </a:p>
        </p:txBody>
      </p:sp>
      <p:sp>
        <p:nvSpPr>
          <p:cNvPr id="77" name="TextBox 76"/>
          <p:cNvSpPr txBox="1"/>
          <p:nvPr/>
        </p:nvSpPr>
        <p:spPr>
          <a:xfrm>
            <a:off x="8761747" y="1508788"/>
            <a:ext cx="1468120" cy="430530"/>
          </a:xfrm>
          <a:prstGeom prst="rect">
            <a:avLst/>
          </a:prstGeom>
          <a:noFill/>
        </p:spPr>
        <p:txBody>
          <a:bodyPr wrap="none" lIns="121908" tIns="60954" rIns="121908" bIns="60954" rtlCol="0">
            <a:spAutoFit/>
          </a:bodyPr>
          <a:lstStyle/>
          <a:p>
            <a:r>
              <a:rPr lang="en-US" altLang="zh-CN" sz="1900" b="1" dirty="0">
                <a:solidFill>
                  <a:schemeClr val="tx1">
                    <a:lumMod val="50000"/>
                    <a:lumOff val="50000"/>
                  </a:schemeClr>
                </a:solidFill>
                <a:latin typeface="微软雅黑" panose="020B0503020204020204" charset="-122"/>
                <a:ea typeface="微软雅黑" panose="020B0503020204020204" charset="-122"/>
              </a:rPr>
              <a:t>2017</a:t>
            </a:r>
            <a:r>
              <a:rPr lang="zh-CN" altLang="en-US" sz="1900" b="1" dirty="0">
                <a:solidFill>
                  <a:schemeClr val="tx1">
                    <a:lumMod val="50000"/>
                    <a:lumOff val="50000"/>
                  </a:schemeClr>
                </a:solidFill>
                <a:latin typeface="微软雅黑" panose="020B0503020204020204" charset="-122"/>
                <a:ea typeface="微软雅黑" panose="020B0503020204020204" charset="-122"/>
              </a:rPr>
              <a:t>年</a:t>
            </a:r>
            <a:r>
              <a:rPr lang="en-US" altLang="zh-CN" sz="1900" b="1" dirty="0">
                <a:solidFill>
                  <a:schemeClr val="tx1">
                    <a:lumMod val="50000"/>
                    <a:lumOff val="50000"/>
                  </a:schemeClr>
                </a:solidFill>
                <a:latin typeface="微软雅黑" panose="020B0503020204020204" charset="-122"/>
                <a:ea typeface="微软雅黑" panose="020B0503020204020204" charset="-122"/>
              </a:rPr>
              <a:t>5</a:t>
            </a:r>
            <a:r>
              <a:rPr lang="zh-CN" altLang="en-US" sz="1900" b="1" dirty="0">
                <a:solidFill>
                  <a:schemeClr val="tx1">
                    <a:lumMod val="50000"/>
                    <a:lumOff val="50000"/>
                  </a:schemeClr>
                </a:solidFill>
                <a:latin typeface="微软雅黑" panose="020B0503020204020204" charset="-122"/>
                <a:ea typeface="微软雅黑" panose="020B0503020204020204" charset="-122"/>
              </a:rPr>
              <a:t>月</a:t>
            </a:r>
            <a:endParaRPr lang="en-US" altLang="zh-CN" sz="1900" b="1" dirty="0">
              <a:solidFill>
                <a:schemeClr val="tx1">
                  <a:lumMod val="50000"/>
                  <a:lumOff val="50000"/>
                </a:schemeClr>
              </a:solidFill>
              <a:latin typeface="微软雅黑" panose="020B0503020204020204" charset="-122"/>
              <a:ea typeface="微软雅黑" panose="020B0503020204020204" charset="-122"/>
            </a:endParaRPr>
          </a:p>
        </p:txBody>
      </p:sp>
      <p:sp>
        <p:nvSpPr>
          <p:cNvPr id="80" name="TextBox 79"/>
          <p:cNvSpPr txBox="1"/>
          <p:nvPr/>
        </p:nvSpPr>
        <p:spPr>
          <a:xfrm>
            <a:off x="8665239" y="3106515"/>
            <a:ext cx="1785080" cy="353931"/>
          </a:xfrm>
          <a:prstGeom prst="rect">
            <a:avLst/>
          </a:prstGeom>
          <a:noFill/>
        </p:spPr>
        <p:txBody>
          <a:bodyPr wrap="none" lIns="121908" tIns="60954" rIns="121908" bIns="60954" rtlCol="0">
            <a:spAutoFit/>
          </a:bodyPr>
          <a:lstStyle/>
          <a:p>
            <a:r>
              <a:rPr lang="zh-CN" altLang="en-US" sz="1500" dirty="0">
                <a:solidFill>
                  <a:schemeClr val="tx1">
                    <a:lumMod val="50000"/>
                    <a:lumOff val="50000"/>
                  </a:schemeClr>
                </a:solidFill>
                <a:latin typeface="+mj-ea"/>
              </a:rPr>
              <a:t>单击此处添加文本</a:t>
            </a:r>
            <a:endParaRPr lang="en-US" altLang="zh-CN" sz="1500" dirty="0">
              <a:solidFill>
                <a:schemeClr val="tx1">
                  <a:lumMod val="50000"/>
                  <a:lumOff val="50000"/>
                </a:schemeClr>
              </a:solidFill>
              <a:latin typeface="+mj-ea"/>
            </a:endParaRPr>
          </a:p>
        </p:txBody>
      </p:sp>
      <p:sp>
        <p:nvSpPr>
          <p:cNvPr id="81" name="TextBox 80"/>
          <p:cNvSpPr txBox="1"/>
          <p:nvPr/>
        </p:nvSpPr>
        <p:spPr>
          <a:xfrm>
            <a:off x="8668966" y="2724046"/>
            <a:ext cx="1468120" cy="430530"/>
          </a:xfrm>
          <a:prstGeom prst="rect">
            <a:avLst/>
          </a:prstGeom>
          <a:noFill/>
        </p:spPr>
        <p:txBody>
          <a:bodyPr wrap="none" lIns="121908" tIns="60954" rIns="121908" bIns="60954" rtlCol="0">
            <a:spAutoFit/>
          </a:bodyPr>
          <a:lstStyle/>
          <a:p>
            <a:r>
              <a:rPr lang="en-US" altLang="zh-CN" sz="1900" b="1" dirty="0">
                <a:solidFill>
                  <a:schemeClr val="tx1">
                    <a:lumMod val="50000"/>
                    <a:lumOff val="50000"/>
                  </a:schemeClr>
                </a:solidFill>
                <a:latin typeface="微软雅黑" panose="020B0503020204020204" charset="-122"/>
                <a:ea typeface="微软雅黑" panose="020B0503020204020204" charset="-122"/>
              </a:rPr>
              <a:t>2016</a:t>
            </a:r>
            <a:r>
              <a:rPr lang="zh-CN" altLang="en-US" sz="1900" b="1" dirty="0">
                <a:solidFill>
                  <a:schemeClr val="tx1">
                    <a:lumMod val="50000"/>
                    <a:lumOff val="50000"/>
                  </a:schemeClr>
                </a:solidFill>
                <a:latin typeface="微软雅黑" panose="020B0503020204020204" charset="-122"/>
                <a:ea typeface="微软雅黑" panose="020B0503020204020204" charset="-122"/>
              </a:rPr>
              <a:t>年</a:t>
            </a:r>
            <a:r>
              <a:rPr lang="en-US" altLang="zh-CN" sz="1900" b="1" dirty="0">
                <a:solidFill>
                  <a:schemeClr val="tx1">
                    <a:lumMod val="50000"/>
                    <a:lumOff val="50000"/>
                  </a:schemeClr>
                </a:solidFill>
                <a:latin typeface="微软雅黑" panose="020B0503020204020204" charset="-122"/>
                <a:ea typeface="微软雅黑" panose="020B0503020204020204" charset="-122"/>
              </a:rPr>
              <a:t>8</a:t>
            </a:r>
            <a:r>
              <a:rPr lang="zh-CN" altLang="en-US" sz="1900" b="1" dirty="0">
                <a:solidFill>
                  <a:schemeClr val="tx1">
                    <a:lumMod val="50000"/>
                    <a:lumOff val="50000"/>
                  </a:schemeClr>
                </a:solidFill>
                <a:latin typeface="微软雅黑" panose="020B0503020204020204" charset="-122"/>
                <a:ea typeface="微软雅黑" panose="020B0503020204020204" charset="-122"/>
              </a:rPr>
              <a:t>月</a:t>
            </a:r>
            <a:endParaRPr lang="en-US" altLang="zh-CN" sz="1900" b="1" dirty="0">
              <a:solidFill>
                <a:schemeClr val="tx1">
                  <a:lumMod val="50000"/>
                  <a:lumOff val="50000"/>
                </a:schemeClr>
              </a:solidFill>
              <a:latin typeface="微软雅黑" panose="020B0503020204020204" charset="-122"/>
              <a:ea typeface="微软雅黑" panose="020B0503020204020204" charset="-122"/>
            </a:endParaRPr>
          </a:p>
        </p:txBody>
      </p:sp>
      <p:sp>
        <p:nvSpPr>
          <p:cNvPr id="82" name="TextBox 81"/>
          <p:cNvSpPr txBox="1"/>
          <p:nvPr/>
        </p:nvSpPr>
        <p:spPr>
          <a:xfrm>
            <a:off x="8193118" y="4396821"/>
            <a:ext cx="1785080" cy="353931"/>
          </a:xfrm>
          <a:prstGeom prst="rect">
            <a:avLst/>
          </a:prstGeom>
          <a:noFill/>
        </p:spPr>
        <p:txBody>
          <a:bodyPr wrap="none" lIns="121908" tIns="60954" rIns="121908" bIns="60954" rtlCol="0">
            <a:spAutoFit/>
          </a:bodyPr>
          <a:lstStyle/>
          <a:p>
            <a:r>
              <a:rPr lang="zh-CN" altLang="en-US" sz="1500" dirty="0">
                <a:solidFill>
                  <a:schemeClr val="tx1">
                    <a:lumMod val="50000"/>
                    <a:lumOff val="50000"/>
                  </a:schemeClr>
                </a:solidFill>
                <a:latin typeface="+mj-ea"/>
              </a:rPr>
              <a:t>单击此处添加文本</a:t>
            </a:r>
            <a:endParaRPr lang="en-US" altLang="zh-CN" sz="1500" dirty="0">
              <a:solidFill>
                <a:schemeClr val="tx1">
                  <a:lumMod val="50000"/>
                  <a:lumOff val="50000"/>
                </a:schemeClr>
              </a:solidFill>
              <a:latin typeface="+mj-ea"/>
            </a:endParaRPr>
          </a:p>
        </p:txBody>
      </p:sp>
      <p:sp>
        <p:nvSpPr>
          <p:cNvPr id="83" name="TextBox 82"/>
          <p:cNvSpPr txBox="1"/>
          <p:nvPr/>
        </p:nvSpPr>
        <p:spPr>
          <a:xfrm>
            <a:off x="8165556" y="3973134"/>
            <a:ext cx="1468120" cy="430530"/>
          </a:xfrm>
          <a:prstGeom prst="rect">
            <a:avLst/>
          </a:prstGeom>
          <a:noFill/>
        </p:spPr>
        <p:txBody>
          <a:bodyPr wrap="none" lIns="121908" tIns="60954" rIns="121908" bIns="60954" rtlCol="0">
            <a:spAutoFit/>
          </a:bodyPr>
          <a:lstStyle/>
          <a:p>
            <a:r>
              <a:rPr lang="en-US" altLang="zh-CN" sz="1900" b="1" dirty="0">
                <a:solidFill>
                  <a:schemeClr val="tx1">
                    <a:lumMod val="50000"/>
                    <a:lumOff val="50000"/>
                  </a:schemeClr>
                </a:solidFill>
                <a:latin typeface="微软雅黑" panose="020B0503020204020204" charset="-122"/>
                <a:ea typeface="微软雅黑" panose="020B0503020204020204" charset="-122"/>
              </a:rPr>
              <a:t>2015</a:t>
            </a:r>
            <a:r>
              <a:rPr lang="zh-CN" altLang="en-US" sz="1900" b="1" dirty="0">
                <a:solidFill>
                  <a:schemeClr val="tx1">
                    <a:lumMod val="50000"/>
                    <a:lumOff val="50000"/>
                  </a:schemeClr>
                </a:solidFill>
                <a:latin typeface="微软雅黑" panose="020B0503020204020204" charset="-122"/>
                <a:ea typeface="微软雅黑" panose="020B0503020204020204" charset="-122"/>
              </a:rPr>
              <a:t>年</a:t>
            </a:r>
            <a:r>
              <a:rPr lang="en-US" altLang="zh-CN" sz="1900" b="1" dirty="0">
                <a:solidFill>
                  <a:schemeClr val="tx1">
                    <a:lumMod val="50000"/>
                    <a:lumOff val="50000"/>
                  </a:schemeClr>
                </a:solidFill>
                <a:latin typeface="微软雅黑" panose="020B0503020204020204" charset="-122"/>
                <a:ea typeface="微软雅黑" panose="020B0503020204020204" charset="-122"/>
              </a:rPr>
              <a:t>4</a:t>
            </a:r>
            <a:r>
              <a:rPr lang="zh-CN" altLang="en-US" sz="1900" b="1" dirty="0">
                <a:solidFill>
                  <a:schemeClr val="tx1">
                    <a:lumMod val="50000"/>
                    <a:lumOff val="50000"/>
                  </a:schemeClr>
                </a:solidFill>
                <a:latin typeface="微软雅黑" panose="020B0503020204020204" charset="-122"/>
                <a:ea typeface="微软雅黑" panose="020B0503020204020204" charset="-122"/>
              </a:rPr>
              <a:t>月</a:t>
            </a:r>
            <a:endParaRPr lang="en-US" altLang="zh-CN" sz="1900" b="1" dirty="0">
              <a:solidFill>
                <a:schemeClr val="tx1">
                  <a:lumMod val="50000"/>
                  <a:lumOff val="50000"/>
                </a:schemeClr>
              </a:solidFill>
              <a:latin typeface="微软雅黑" panose="020B0503020204020204" charset="-122"/>
              <a:ea typeface="微软雅黑" panose="020B0503020204020204" charset="-122"/>
            </a:endParaRPr>
          </a:p>
        </p:txBody>
      </p:sp>
      <p:sp>
        <p:nvSpPr>
          <p:cNvPr id="86" name="TextBox 85"/>
          <p:cNvSpPr txBox="1"/>
          <p:nvPr/>
        </p:nvSpPr>
        <p:spPr>
          <a:xfrm>
            <a:off x="6457281" y="5663573"/>
            <a:ext cx="1785080" cy="353931"/>
          </a:xfrm>
          <a:prstGeom prst="rect">
            <a:avLst/>
          </a:prstGeom>
          <a:noFill/>
        </p:spPr>
        <p:txBody>
          <a:bodyPr wrap="none" lIns="121908" tIns="60954" rIns="121908" bIns="60954" rtlCol="0">
            <a:spAutoFit/>
          </a:bodyPr>
          <a:lstStyle/>
          <a:p>
            <a:r>
              <a:rPr lang="zh-CN" altLang="en-US" sz="1500" dirty="0">
                <a:solidFill>
                  <a:schemeClr val="tx1">
                    <a:lumMod val="50000"/>
                    <a:lumOff val="50000"/>
                  </a:schemeClr>
                </a:solidFill>
                <a:latin typeface="+mj-ea"/>
              </a:rPr>
              <a:t>单击此处添加文本</a:t>
            </a:r>
            <a:endParaRPr lang="en-US" altLang="zh-CN" sz="1500" dirty="0">
              <a:solidFill>
                <a:schemeClr val="tx1">
                  <a:lumMod val="50000"/>
                  <a:lumOff val="50000"/>
                </a:schemeClr>
              </a:solidFill>
              <a:latin typeface="+mj-ea"/>
            </a:endParaRPr>
          </a:p>
        </p:txBody>
      </p:sp>
      <p:sp>
        <p:nvSpPr>
          <p:cNvPr id="87" name="TextBox 86"/>
          <p:cNvSpPr txBox="1"/>
          <p:nvPr/>
        </p:nvSpPr>
        <p:spPr>
          <a:xfrm>
            <a:off x="6462105" y="5166360"/>
            <a:ext cx="1468120" cy="430530"/>
          </a:xfrm>
          <a:prstGeom prst="rect">
            <a:avLst/>
          </a:prstGeom>
          <a:noFill/>
        </p:spPr>
        <p:txBody>
          <a:bodyPr wrap="none" lIns="121908" tIns="60954" rIns="121908" bIns="60954" rtlCol="0">
            <a:spAutoFit/>
          </a:bodyPr>
          <a:lstStyle/>
          <a:p>
            <a:r>
              <a:rPr lang="en-US" altLang="zh-CN" sz="1900" b="1" dirty="0">
                <a:solidFill>
                  <a:schemeClr val="tx1">
                    <a:lumMod val="50000"/>
                    <a:lumOff val="50000"/>
                  </a:schemeClr>
                </a:solidFill>
                <a:latin typeface="微软雅黑" panose="020B0503020204020204" charset="-122"/>
                <a:ea typeface="微软雅黑" panose="020B0503020204020204" charset="-122"/>
              </a:rPr>
              <a:t>2014</a:t>
            </a:r>
            <a:r>
              <a:rPr lang="zh-CN" altLang="en-US" sz="1900" b="1" dirty="0">
                <a:solidFill>
                  <a:schemeClr val="tx1">
                    <a:lumMod val="50000"/>
                    <a:lumOff val="50000"/>
                  </a:schemeClr>
                </a:solidFill>
                <a:latin typeface="微软雅黑" panose="020B0503020204020204" charset="-122"/>
                <a:ea typeface="微软雅黑" panose="020B0503020204020204" charset="-122"/>
              </a:rPr>
              <a:t>年</a:t>
            </a:r>
            <a:r>
              <a:rPr lang="en-US" altLang="zh-CN" sz="1900" b="1" dirty="0">
                <a:solidFill>
                  <a:schemeClr val="tx1">
                    <a:lumMod val="50000"/>
                    <a:lumOff val="50000"/>
                  </a:schemeClr>
                </a:solidFill>
                <a:latin typeface="微软雅黑" panose="020B0503020204020204" charset="-122"/>
                <a:ea typeface="微软雅黑" panose="020B0503020204020204" charset="-122"/>
              </a:rPr>
              <a:t>5</a:t>
            </a:r>
            <a:r>
              <a:rPr lang="zh-CN" altLang="en-US" sz="1900" b="1" dirty="0">
                <a:solidFill>
                  <a:schemeClr val="tx1">
                    <a:lumMod val="50000"/>
                    <a:lumOff val="50000"/>
                  </a:schemeClr>
                </a:solidFill>
                <a:latin typeface="微软雅黑" panose="020B0503020204020204" charset="-122"/>
                <a:ea typeface="微软雅黑" panose="020B0503020204020204" charset="-122"/>
              </a:rPr>
              <a:t>月</a:t>
            </a:r>
            <a:endParaRPr lang="en-US" altLang="zh-CN" sz="1900" b="1" dirty="0">
              <a:solidFill>
                <a:schemeClr val="tx1">
                  <a:lumMod val="50000"/>
                  <a:lumOff val="50000"/>
                </a:schemeClr>
              </a:solidFill>
              <a:latin typeface="微软雅黑" panose="020B0503020204020204" charset="-122"/>
              <a:ea typeface="微软雅黑" panose="020B0503020204020204" charset="-122"/>
            </a:endParaRPr>
          </a:p>
        </p:txBody>
      </p:sp>
      <p:sp>
        <p:nvSpPr>
          <p:cNvPr id="88" name="TextBox 87"/>
          <p:cNvSpPr txBox="1"/>
          <p:nvPr/>
        </p:nvSpPr>
        <p:spPr>
          <a:xfrm>
            <a:off x="2295779" y="4991145"/>
            <a:ext cx="1785080" cy="353931"/>
          </a:xfrm>
          <a:prstGeom prst="rect">
            <a:avLst/>
          </a:prstGeom>
          <a:noFill/>
        </p:spPr>
        <p:txBody>
          <a:bodyPr wrap="none" lIns="121908" tIns="60954" rIns="121908" bIns="60954" rtlCol="0">
            <a:spAutoFit/>
          </a:bodyPr>
          <a:lstStyle/>
          <a:p>
            <a:r>
              <a:rPr lang="zh-CN" altLang="en-US" sz="1500" dirty="0">
                <a:solidFill>
                  <a:schemeClr val="tx1">
                    <a:lumMod val="50000"/>
                    <a:lumOff val="50000"/>
                  </a:schemeClr>
                </a:solidFill>
                <a:latin typeface="+mj-ea"/>
              </a:rPr>
              <a:t>单击此处添加文本</a:t>
            </a:r>
            <a:endParaRPr lang="en-US" altLang="zh-CN" sz="1500" dirty="0">
              <a:solidFill>
                <a:schemeClr val="tx1">
                  <a:lumMod val="50000"/>
                  <a:lumOff val="50000"/>
                </a:schemeClr>
              </a:solidFill>
              <a:latin typeface="+mj-ea"/>
            </a:endParaRPr>
          </a:p>
        </p:txBody>
      </p:sp>
      <p:sp>
        <p:nvSpPr>
          <p:cNvPr id="89" name="TextBox 88"/>
          <p:cNvSpPr txBox="1"/>
          <p:nvPr/>
        </p:nvSpPr>
        <p:spPr>
          <a:xfrm>
            <a:off x="2240818" y="4475862"/>
            <a:ext cx="1616710" cy="430530"/>
          </a:xfrm>
          <a:prstGeom prst="rect">
            <a:avLst/>
          </a:prstGeom>
          <a:noFill/>
        </p:spPr>
        <p:txBody>
          <a:bodyPr wrap="none" lIns="121908" tIns="60954" rIns="121908" bIns="60954" rtlCol="0">
            <a:spAutoFit/>
          </a:bodyPr>
          <a:lstStyle/>
          <a:p>
            <a:r>
              <a:rPr lang="en-US" altLang="zh-CN" sz="1900" b="1" dirty="0">
                <a:solidFill>
                  <a:schemeClr val="tx1">
                    <a:lumMod val="50000"/>
                    <a:lumOff val="50000"/>
                  </a:schemeClr>
                </a:solidFill>
                <a:latin typeface="微软雅黑" panose="020B0503020204020204" charset="-122"/>
                <a:ea typeface="微软雅黑" panose="020B0503020204020204" charset="-122"/>
              </a:rPr>
              <a:t>2013</a:t>
            </a:r>
            <a:r>
              <a:rPr lang="zh-CN" altLang="en-US" sz="1900" b="1" dirty="0">
                <a:solidFill>
                  <a:schemeClr val="tx1">
                    <a:lumMod val="50000"/>
                    <a:lumOff val="50000"/>
                  </a:schemeClr>
                </a:solidFill>
                <a:latin typeface="微软雅黑" panose="020B0503020204020204" charset="-122"/>
                <a:ea typeface="微软雅黑" panose="020B0503020204020204" charset="-122"/>
              </a:rPr>
              <a:t>年</a:t>
            </a:r>
            <a:r>
              <a:rPr lang="en-US" altLang="zh-CN" sz="1900" b="1" dirty="0">
                <a:solidFill>
                  <a:schemeClr val="tx1">
                    <a:lumMod val="50000"/>
                    <a:lumOff val="50000"/>
                  </a:schemeClr>
                </a:solidFill>
                <a:latin typeface="微软雅黑" panose="020B0503020204020204" charset="-122"/>
                <a:ea typeface="微软雅黑" panose="020B0503020204020204" charset="-122"/>
              </a:rPr>
              <a:t>12</a:t>
            </a:r>
            <a:r>
              <a:rPr lang="zh-CN" altLang="en-US" sz="1900" b="1" dirty="0">
                <a:solidFill>
                  <a:schemeClr val="tx1">
                    <a:lumMod val="50000"/>
                    <a:lumOff val="50000"/>
                  </a:schemeClr>
                </a:solidFill>
                <a:latin typeface="微软雅黑" panose="020B0503020204020204" charset="-122"/>
                <a:ea typeface="微软雅黑" panose="020B0503020204020204" charset="-122"/>
              </a:rPr>
              <a:t>月</a:t>
            </a:r>
            <a:endParaRPr lang="en-US" altLang="zh-CN" sz="1900" b="1" dirty="0">
              <a:solidFill>
                <a:schemeClr val="tx1">
                  <a:lumMod val="50000"/>
                  <a:lumOff val="50000"/>
                </a:schemeClr>
              </a:solidFill>
              <a:latin typeface="微软雅黑" panose="020B0503020204020204" charset="-122"/>
              <a:ea typeface="微软雅黑" panose="020B0503020204020204" charset="-122"/>
            </a:endParaRPr>
          </a:p>
        </p:txBody>
      </p:sp>
      <p:sp>
        <p:nvSpPr>
          <p:cNvPr id="97" name="TextBox 96"/>
          <p:cNvSpPr txBox="1"/>
          <p:nvPr/>
        </p:nvSpPr>
        <p:spPr>
          <a:xfrm>
            <a:off x="1599678" y="2400759"/>
            <a:ext cx="1785080" cy="353931"/>
          </a:xfrm>
          <a:prstGeom prst="rect">
            <a:avLst/>
          </a:prstGeom>
          <a:noFill/>
        </p:spPr>
        <p:txBody>
          <a:bodyPr wrap="none" lIns="121908" tIns="60954" rIns="121908" bIns="60954" rtlCol="0">
            <a:spAutoFit/>
          </a:bodyPr>
          <a:lstStyle/>
          <a:p>
            <a:r>
              <a:rPr lang="zh-CN" altLang="en-US" sz="1500" dirty="0">
                <a:solidFill>
                  <a:schemeClr val="tx1">
                    <a:lumMod val="50000"/>
                    <a:lumOff val="50000"/>
                  </a:schemeClr>
                </a:solidFill>
                <a:latin typeface="+mj-ea"/>
              </a:rPr>
              <a:t>单击此处添加文本</a:t>
            </a:r>
            <a:endParaRPr lang="en-US" altLang="zh-CN" sz="1500" dirty="0">
              <a:solidFill>
                <a:schemeClr val="tx1">
                  <a:lumMod val="50000"/>
                  <a:lumOff val="50000"/>
                </a:schemeClr>
              </a:solidFill>
              <a:latin typeface="+mj-ea"/>
            </a:endParaRPr>
          </a:p>
        </p:txBody>
      </p:sp>
      <p:sp>
        <p:nvSpPr>
          <p:cNvPr id="98" name="TextBox 97"/>
          <p:cNvSpPr txBox="1"/>
          <p:nvPr/>
        </p:nvSpPr>
        <p:spPr>
          <a:xfrm>
            <a:off x="1593015" y="1930042"/>
            <a:ext cx="1468120" cy="430530"/>
          </a:xfrm>
          <a:prstGeom prst="rect">
            <a:avLst/>
          </a:prstGeom>
          <a:noFill/>
        </p:spPr>
        <p:txBody>
          <a:bodyPr wrap="none" lIns="121908" tIns="60954" rIns="121908" bIns="60954" rtlCol="0">
            <a:spAutoFit/>
          </a:bodyPr>
          <a:lstStyle/>
          <a:p>
            <a:r>
              <a:rPr lang="en-US" altLang="zh-CN" sz="1900" b="1" dirty="0">
                <a:solidFill>
                  <a:schemeClr val="tx1">
                    <a:lumMod val="50000"/>
                    <a:lumOff val="50000"/>
                  </a:schemeClr>
                </a:solidFill>
                <a:latin typeface="微软雅黑" panose="020B0503020204020204" charset="-122"/>
                <a:ea typeface="微软雅黑" panose="020B0503020204020204" charset="-122"/>
              </a:rPr>
              <a:t>2012</a:t>
            </a:r>
            <a:r>
              <a:rPr lang="zh-CN" altLang="en-US" sz="1900" b="1" dirty="0">
                <a:solidFill>
                  <a:schemeClr val="tx1">
                    <a:lumMod val="50000"/>
                    <a:lumOff val="50000"/>
                  </a:schemeClr>
                </a:solidFill>
                <a:latin typeface="微软雅黑" panose="020B0503020204020204" charset="-122"/>
                <a:ea typeface="微软雅黑" panose="020B0503020204020204" charset="-122"/>
              </a:rPr>
              <a:t>年</a:t>
            </a:r>
            <a:r>
              <a:rPr lang="en-US" altLang="zh-CN" sz="1900" b="1" dirty="0">
                <a:solidFill>
                  <a:schemeClr val="tx1">
                    <a:lumMod val="50000"/>
                    <a:lumOff val="50000"/>
                  </a:schemeClr>
                </a:solidFill>
                <a:latin typeface="微软雅黑" panose="020B0503020204020204" charset="-122"/>
                <a:ea typeface="微软雅黑" panose="020B0503020204020204" charset="-122"/>
              </a:rPr>
              <a:t>2</a:t>
            </a:r>
            <a:r>
              <a:rPr lang="zh-CN" altLang="en-US" sz="1900" b="1" dirty="0">
                <a:solidFill>
                  <a:schemeClr val="tx1">
                    <a:lumMod val="50000"/>
                    <a:lumOff val="50000"/>
                  </a:schemeClr>
                </a:solidFill>
                <a:latin typeface="微软雅黑" panose="020B0503020204020204" charset="-122"/>
                <a:ea typeface="微软雅黑" panose="020B0503020204020204" charset="-122"/>
              </a:rPr>
              <a:t>月</a:t>
            </a:r>
            <a:endParaRPr lang="en-US" altLang="zh-CN" sz="1900" b="1" dirty="0">
              <a:solidFill>
                <a:schemeClr val="tx1">
                  <a:lumMod val="50000"/>
                  <a:lumOff val="50000"/>
                </a:schemeClr>
              </a:solidFill>
              <a:latin typeface="微软雅黑" panose="020B0503020204020204" charset="-122"/>
              <a:ea typeface="微软雅黑" panose="020B0503020204020204" charset="-122"/>
            </a:endParaRPr>
          </a:p>
        </p:txBody>
      </p:sp>
      <p:cxnSp>
        <p:nvCxnSpPr>
          <p:cNvPr id="99" name="直接连接符 98"/>
          <p:cNvCxnSpPr/>
          <p:nvPr/>
        </p:nvCxnSpPr>
        <p:spPr>
          <a:xfrm flipV="1">
            <a:off x="8758199" y="1508789"/>
            <a:ext cx="0" cy="72652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flipH="1" flipV="1">
            <a:off x="8158969" y="3973135"/>
            <a:ext cx="5434" cy="82634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flipH="1" flipV="1">
            <a:off x="8665241" y="2820057"/>
            <a:ext cx="4431" cy="82729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flipV="1">
            <a:off x="6457281" y="5166359"/>
            <a:ext cx="11356" cy="88127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nvCxnSpPr>
        <p:spPr>
          <a:xfrm flipV="1">
            <a:off x="2234285" y="4396820"/>
            <a:ext cx="6534" cy="97872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9" name="直接连接符 118"/>
          <p:cNvCxnSpPr/>
          <p:nvPr/>
        </p:nvCxnSpPr>
        <p:spPr>
          <a:xfrm flipV="1">
            <a:off x="1584087" y="1886501"/>
            <a:ext cx="0" cy="104273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20" name="组合 119"/>
          <p:cNvGrpSpPr/>
          <p:nvPr/>
        </p:nvGrpSpPr>
        <p:grpSpPr>
          <a:xfrm>
            <a:off x="7197116" y="2331903"/>
            <a:ext cx="984317" cy="986436"/>
            <a:chOff x="7146423" y="413387"/>
            <a:chExt cx="495231" cy="496232"/>
          </a:xfrm>
        </p:grpSpPr>
        <p:grpSp>
          <p:nvGrpSpPr>
            <p:cNvPr id="121" name="组合 120"/>
            <p:cNvGrpSpPr/>
            <p:nvPr/>
          </p:nvGrpSpPr>
          <p:grpSpPr>
            <a:xfrm>
              <a:off x="7146423" y="413387"/>
              <a:ext cx="495231" cy="496232"/>
              <a:chOff x="1589596" y="810715"/>
              <a:chExt cx="2340698" cy="2345431"/>
            </a:xfrm>
          </p:grpSpPr>
          <p:grpSp>
            <p:nvGrpSpPr>
              <p:cNvPr id="123" name="组合 79"/>
              <p:cNvGrpSpPr/>
              <p:nvPr/>
            </p:nvGrpSpPr>
            <p:grpSpPr bwMode="auto">
              <a:xfrm>
                <a:off x="1589596" y="810715"/>
                <a:ext cx="2340698" cy="2345431"/>
                <a:chOff x="6379729" y="2488774"/>
                <a:chExt cx="2513016" cy="2513016"/>
              </a:xfrm>
            </p:grpSpPr>
            <p:sp>
              <p:nvSpPr>
                <p:cNvPr id="125"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chemeClr val="bg1"/>
                    </a:solidFill>
                    <a:latin typeface="Arial" panose="020B0604020202020204"/>
                    <a:ea typeface="宋体" panose="02010600030101010101" pitchFamily="2" charset="-122"/>
                  </a:endParaRPr>
                </a:p>
              </p:txBody>
            </p:sp>
            <p:sp>
              <p:nvSpPr>
                <p:cNvPr id="126" name="任意多边形 83"/>
                <p:cNvSpPr/>
                <p:nvPr/>
              </p:nvSpPr>
              <p:spPr>
                <a:xfrm rot="16377237">
                  <a:off x="6409518" y="2506880"/>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chemeClr val="bg1"/>
                    </a:solidFill>
                  </a:endParaRPr>
                </a:p>
              </p:txBody>
            </p:sp>
          </p:grpSp>
          <p:sp>
            <p:nvSpPr>
              <p:cNvPr id="124" name="椭圆 80"/>
              <p:cNvSpPr/>
              <p:nvPr/>
            </p:nvSpPr>
            <p:spPr bwMode="auto">
              <a:xfrm>
                <a:off x="1932719" y="1141999"/>
                <a:ext cx="1691507" cy="1694935"/>
              </a:xfrm>
              <a:prstGeom prst="ellipse">
                <a:avLst/>
              </a:prstGeom>
              <a:solidFill>
                <a:schemeClr val="accent1"/>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1300" b="1" kern="0" dirty="0">
                  <a:solidFill>
                    <a:schemeClr val="bg1"/>
                  </a:solidFill>
                  <a:latin typeface="微软雅黑" panose="020B0503020204020204" charset="-122"/>
                  <a:ea typeface="微软雅黑" panose="020B0503020204020204" charset="-122"/>
                </a:endParaRPr>
              </a:p>
            </p:txBody>
          </p:sp>
        </p:grpSp>
        <p:sp>
          <p:nvSpPr>
            <p:cNvPr id="122" name="TextBox 121"/>
            <p:cNvSpPr txBox="1"/>
            <p:nvPr/>
          </p:nvSpPr>
          <p:spPr>
            <a:xfrm>
              <a:off x="7221037" y="519738"/>
              <a:ext cx="297762" cy="255467"/>
            </a:xfrm>
            <a:prstGeom prst="rect">
              <a:avLst/>
            </a:prstGeom>
            <a:noFill/>
          </p:spPr>
          <p:txBody>
            <a:bodyPr wrap="none" rtlCol="0">
              <a:spAutoFit/>
            </a:bodyPr>
            <a:lstStyle/>
            <a:p>
              <a:r>
                <a:rPr lang="en-US" altLang="zh-CN" sz="2700" dirty="0">
                  <a:solidFill>
                    <a:schemeClr val="bg1"/>
                  </a:solidFill>
                  <a:latin typeface="微软雅黑" panose="020B0503020204020204" charset="-122"/>
                  <a:ea typeface="微软雅黑" panose="020B0503020204020204" charset="-122"/>
                </a:rPr>
                <a:t>05</a:t>
              </a:r>
              <a:endParaRPr lang="en-US" altLang="zh-CN" sz="2700" dirty="0">
                <a:solidFill>
                  <a:schemeClr val="bg1"/>
                </a:solidFill>
                <a:latin typeface="微软雅黑" panose="020B0503020204020204" charset="-122"/>
                <a:ea typeface="微软雅黑" panose="020B0503020204020204" charset="-122"/>
              </a:endParaRPr>
            </a:p>
          </p:txBody>
        </p:sp>
      </p:grpSp>
      <p:grpSp>
        <p:nvGrpSpPr>
          <p:cNvPr id="127" name="组合 126"/>
          <p:cNvGrpSpPr/>
          <p:nvPr/>
        </p:nvGrpSpPr>
        <p:grpSpPr>
          <a:xfrm>
            <a:off x="6671990" y="3091172"/>
            <a:ext cx="1109962" cy="1112352"/>
            <a:chOff x="7146423" y="413387"/>
            <a:chExt cx="495231" cy="496232"/>
          </a:xfrm>
        </p:grpSpPr>
        <p:grpSp>
          <p:nvGrpSpPr>
            <p:cNvPr id="128" name="组合 127"/>
            <p:cNvGrpSpPr/>
            <p:nvPr/>
          </p:nvGrpSpPr>
          <p:grpSpPr>
            <a:xfrm>
              <a:off x="7146423" y="413387"/>
              <a:ext cx="495231" cy="496232"/>
              <a:chOff x="1589596" y="810715"/>
              <a:chExt cx="2340698" cy="2345431"/>
            </a:xfrm>
          </p:grpSpPr>
          <p:grpSp>
            <p:nvGrpSpPr>
              <p:cNvPr id="130" name="组合 79"/>
              <p:cNvGrpSpPr/>
              <p:nvPr/>
            </p:nvGrpSpPr>
            <p:grpSpPr bwMode="auto">
              <a:xfrm>
                <a:off x="1589596" y="810715"/>
                <a:ext cx="2340698" cy="2345431"/>
                <a:chOff x="6379729" y="2488774"/>
                <a:chExt cx="2513016" cy="2513016"/>
              </a:xfrm>
            </p:grpSpPr>
            <p:sp>
              <p:nvSpPr>
                <p:cNvPr id="132"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chemeClr val="bg1"/>
                    </a:solidFill>
                    <a:latin typeface="Arial" panose="020B0604020202020204"/>
                    <a:ea typeface="宋体" panose="02010600030101010101" pitchFamily="2" charset="-122"/>
                  </a:endParaRPr>
                </a:p>
              </p:txBody>
            </p:sp>
            <p:sp>
              <p:nvSpPr>
                <p:cNvPr id="133" name="任意多边形 83"/>
                <p:cNvSpPr/>
                <p:nvPr/>
              </p:nvSpPr>
              <p:spPr>
                <a:xfrm rot="16377237">
                  <a:off x="6409518" y="2506880"/>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chemeClr val="bg1"/>
                    </a:solidFill>
                  </a:endParaRPr>
                </a:p>
              </p:txBody>
            </p:sp>
          </p:grpSp>
          <p:sp>
            <p:nvSpPr>
              <p:cNvPr id="131" name="椭圆 80"/>
              <p:cNvSpPr/>
              <p:nvPr/>
            </p:nvSpPr>
            <p:spPr bwMode="auto">
              <a:xfrm>
                <a:off x="1932719" y="1141999"/>
                <a:ext cx="1691507" cy="1694935"/>
              </a:xfrm>
              <a:prstGeom prst="ellipse">
                <a:avLst/>
              </a:prstGeom>
              <a:solidFill>
                <a:schemeClr val="accent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1300" b="1" kern="0" dirty="0">
                  <a:solidFill>
                    <a:schemeClr val="bg1"/>
                  </a:solidFill>
                  <a:latin typeface="微软雅黑" panose="020B0503020204020204" charset="-122"/>
                  <a:ea typeface="微软雅黑" panose="020B0503020204020204" charset="-122"/>
                </a:endParaRPr>
              </a:p>
            </p:txBody>
          </p:sp>
        </p:grpSp>
        <p:sp>
          <p:nvSpPr>
            <p:cNvPr id="129" name="TextBox 128"/>
            <p:cNvSpPr txBox="1"/>
            <p:nvPr/>
          </p:nvSpPr>
          <p:spPr>
            <a:xfrm>
              <a:off x="7221037" y="519738"/>
              <a:ext cx="304108" cy="267740"/>
            </a:xfrm>
            <a:prstGeom prst="rect">
              <a:avLst/>
            </a:prstGeom>
            <a:noFill/>
          </p:spPr>
          <p:txBody>
            <a:bodyPr wrap="none" rtlCol="0">
              <a:spAutoFit/>
            </a:bodyPr>
            <a:lstStyle/>
            <a:p>
              <a:r>
                <a:rPr lang="en-US" altLang="zh-CN" sz="3300" dirty="0">
                  <a:solidFill>
                    <a:schemeClr val="bg1"/>
                  </a:solidFill>
                  <a:latin typeface="微软雅黑" panose="020B0503020204020204" charset="-122"/>
                  <a:ea typeface="微软雅黑" panose="020B0503020204020204" charset="-122"/>
                </a:rPr>
                <a:t>04</a:t>
              </a:r>
              <a:endParaRPr lang="en-US" altLang="zh-CN" sz="3300" dirty="0">
                <a:solidFill>
                  <a:schemeClr val="bg1"/>
                </a:solidFill>
                <a:latin typeface="微软雅黑" panose="020B0503020204020204" charset="-122"/>
                <a:ea typeface="微软雅黑" panose="020B0503020204020204" charset="-122"/>
              </a:endParaRPr>
            </a:p>
          </p:txBody>
        </p:sp>
      </p:grpSp>
      <p:grpSp>
        <p:nvGrpSpPr>
          <p:cNvPr id="134" name="组合 133"/>
          <p:cNvGrpSpPr/>
          <p:nvPr/>
        </p:nvGrpSpPr>
        <p:grpSpPr>
          <a:xfrm>
            <a:off x="4464032" y="3359317"/>
            <a:ext cx="1456786" cy="1459923"/>
            <a:chOff x="7146423" y="413387"/>
            <a:chExt cx="495231" cy="496232"/>
          </a:xfrm>
        </p:grpSpPr>
        <p:grpSp>
          <p:nvGrpSpPr>
            <p:cNvPr id="135" name="组合 134"/>
            <p:cNvGrpSpPr/>
            <p:nvPr/>
          </p:nvGrpSpPr>
          <p:grpSpPr>
            <a:xfrm>
              <a:off x="7146423" y="413387"/>
              <a:ext cx="495231" cy="496232"/>
              <a:chOff x="1589596" y="810715"/>
              <a:chExt cx="2340698" cy="2345431"/>
            </a:xfrm>
          </p:grpSpPr>
          <p:grpSp>
            <p:nvGrpSpPr>
              <p:cNvPr id="137" name="组合 79"/>
              <p:cNvGrpSpPr/>
              <p:nvPr/>
            </p:nvGrpSpPr>
            <p:grpSpPr bwMode="auto">
              <a:xfrm>
                <a:off x="1589596" y="810715"/>
                <a:ext cx="2340698" cy="2345431"/>
                <a:chOff x="6379729" y="2488774"/>
                <a:chExt cx="2513016" cy="2513016"/>
              </a:xfrm>
            </p:grpSpPr>
            <p:sp>
              <p:nvSpPr>
                <p:cNvPr id="139"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chemeClr val="bg1"/>
                    </a:solidFill>
                    <a:latin typeface="Arial" panose="020B0604020202020204"/>
                    <a:ea typeface="宋体" panose="02010600030101010101" pitchFamily="2" charset="-122"/>
                  </a:endParaRPr>
                </a:p>
              </p:txBody>
            </p:sp>
            <p:sp>
              <p:nvSpPr>
                <p:cNvPr id="140" name="任意多边形 83"/>
                <p:cNvSpPr/>
                <p:nvPr/>
              </p:nvSpPr>
              <p:spPr>
                <a:xfrm rot="16377237">
                  <a:off x="6409518" y="2506880"/>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chemeClr val="bg1"/>
                    </a:solidFill>
                  </a:endParaRPr>
                </a:p>
              </p:txBody>
            </p:sp>
          </p:grpSp>
          <p:sp>
            <p:nvSpPr>
              <p:cNvPr id="138" name="椭圆 80"/>
              <p:cNvSpPr/>
              <p:nvPr/>
            </p:nvSpPr>
            <p:spPr bwMode="auto">
              <a:xfrm>
                <a:off x="1932719" y="1141999"/>
                <a:ext cx="1691507" cy="1694935"/>
              </a:xfrm>
              <a:prstGeom prst="ellipse">
                <a:avLst/>
              </a:prstGeom>
              <a:solidFill>
                <a:schemeClr val="accent4"/>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1300" b="1" kern="0" dirty="0">
                  <a:solidFill>
                    <a:schemeClr val="bg1"/>
                  </a:solidFill>
                  <a:latin typeface="微软雅黑" panose="020B0503020204020204" charset="-122"/>
                  <a:ea typeface="微软雅黑" panose="020B0503020204020204" charset="-122"/>
                </a:endParaRPr>
              </a:p>
            </p:txBody>
          </p:sp>
        </p:grpSp>
        <p:sp>
          <p:nvSpPr>
            <p:cNvPr id="136" name="TextBox 135"/>
            <p:cNvSpPr txBox="1"/>
            <p:nvPr/>
          </p:nvSpPr>
          <p:spPr>
            <a:xfrm>
              <a:off x="7249481" y="544726"/>
              <a:ext cx="267673" cy="240612"/>
            </a:xfrm>
            <a:prstGeom prst="rect">
              <a:avLst/>
            </a:prstGeom>
            <a:noFill/>
          </p:spPr>
          <p:txBody>
            <a:bodyPr wrap="none" rtlCol="0">
              <a:spAutoFit/>
            </a:bodyPr>
            <a:lstStyle/>
            <a:p>
              <a:r>
                <a:rPr lang="en-US" altLang="zh-CN" sz="4000" dirty="0">
                  <a:solidFill>
                    <a:schemeClr val="bg1"/>
                  </a:solidFill>
                  <a:latin typeface="微软雅黑" panose="020B0503020204020204" charset="-122"/>
                  <a:ea typeface="微软雅黑" panose="020B0503020204020204" charset="-122"/>
                </a:rPr>
                <a:t>02</a:t>
              </a:r>
              <a:endParaRPr lang="en-US" altLang="zh-CN" sz="4000" dirty="0">
                <a:solidFill>
                  <a:schemeClr val="bg1"/>
                </a:solidFill>
                <a:latin typeface="微软雅黑" panose="020B0503020204020204" charset="-122"/>
                <a:ea typeface="微软雅黑" panose="020B0503020204020204" charset="-122"/>
              </a:endParaRPr>
            </a:p>
          </p:txBody>
        </p:sp>
      </p:grpSp>
      <p:grpSp>
        <p:nvGrpSpPr>
          <p:cNvPr id="141" name="组合 140"/>
          <p:cNvGrpSpPr/>
          <p:nvPr/>
        </p:nvGrpSpPr>
        <p:grpSpPr>
          <a:xfrm>
            <a:off x="3600049" y="1919157"/>
            <a:ext cx="1711127" cy="1714811"/>
            <a:chOff x="7146423" y="413387"/>
            <a:chExt cx="495231" cy="496232"/>
          </a:xfrm>
        </p:grpSpPr>
        <p:grpSp>
          <p:nvGrpSpPr>
            <p:cNvPr id="142" name="组合 141"/>
            <p:cNvGrpSpPr/>
            <p:nvPr/>
          </p:nvGrpSpPr>
          <p:grpSpPr>
            <a:xfrm>
              <a:off x="7146423" y="413387"/>
              <a:ext cx="495231" cy="496232"/>
              <a:chOff x="1589596" y="810715"/>
              <a:chExt cx="2340698" cy="2345431"/>
            </a:xfrm>
          </p:grpSpPr>
          <p:grpSp>
            <p:nvGrpSpPr>
              <p:cNvPr id="144" name="组合 79"/>
              <p:cNvGrpSpPr/>
              <p:nvPr/>
            </p:nvGrpSpPr>
            <p:grpSpPr bwMode="auto">
              <a:xfrm>
                <a:off x="1589596" y="810715"/>
                <a:ext cx="2340698" cy="2345431"/>
                <a:chOff x="6379729" y="2488774"/>
                <a:chExt cx="2513016" cy="2513016"/>
              </a:xfrm>
            </p:grpSpPr>
            <p:sp>
              <p:nvSpPr>
                <p:cNvPr id="146"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chemeClr val="bg1"/>
                    </a:solidFill>
                    <a:latin typeface="Arial" panose="020B0604020202020204"/>
                    <a:ea typeface="宋体" panose="02010600030101010101" pitchFamily="2" charset="-122"/>
                  </a:endParaRPr>
                </a:p>
              </p:txBody>
            </p:sp>
            <p:sp>
              <p:nvSpPr>
                <p:cNvPr id="147" name="任意多边形 83"/>
                <p:cNvSpPr/>
                <p:nvPr/>
              </p:nvSpPr>
              <p:spPr>
                <a:xfrm rot="16377237">
                  <a:off x="6409518" y="2506880"/>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chemeClr val="bg1"/>
                    </a:solidFill>
                  </a:endParaRPr>
                </a:p>
              </p:txBody>
            </p:sp>
          </p:grpSp>
          <p:sp>
            <p:nvSpPr>
              <p:cNvPr id="145" name="椭圆 80"/>
              <p:cNvSpPr/>
              <p:nvPr/>
            </p:nvSpPr>
            <p:spPr bwMode="auto">
              <a:xfrm>
                <a:off x="1932719" y="1141999"/>
                <a:ext cx="1691507" cy="1694935"/>
              </a:xfrm>
              <a:prstGeom prst="ellipse">
                <a:avLst/>
              </a:prstGeom>
              <a:solidFill>
                <a:schemeClr val="accent5"/>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1300" b="1" kern="0"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微软雅黑" panose="020B0503020204020204" charset="-122"/>
                  <a:ea typeface="微软雅黑" panose="020B0503020204020204" charset="-122"/>
                </a:endParaRPr>
              </a:p>
            </p:txBody>
          </p:sp>
        </p:grpSp>
        <p:sp>
          <p:nvSpPr>
            <p:cNvPr id="143" name="TextBox 142"/>
            <p:cNvSpPr txBox="1"/>
            <p:nvPr/>
          </p:nvSpPr>
          <p:spPr>
            <a:xfrm>
              <a:off x="7261273" y="552305"/>
              <a:ext cx="257578" cy="236021"/>
            </a:xfrm>
            <a:prstGeom prst="rect">
              <a:avLst/>
            </a:prstGeom>
            <a:noFill/>
          </p:spPr>
          <p:txBody>
            <a:bodyPr wrap="none" rtlCol="0">
              <a:spAutoFit/>
            </a:bodyPr>
            <a:lstStyle/>
            <a:p>
              <a:r>
                <a:rPr lang="en-US" altLang="zh-CN" sz="4700" dirty="0">
                  <a:solidFill>
                    <a:schemeClr val="bg1"/>
                  </a:solidFill>
                  <a:latin typeface="微软雅黑" panose="020B0503020204020204" charset="-122"/>
                  <a:ea typeface="微软雅黑" panose="020B0503020204020204" charset="-122"/>
                </a:rPr>
                <a:t>01</a:t>
              </a:r>
              <a:endParaRPr lang="en-US" altLang="zh-CN" sz="4700" dirty="0">
                <a:solidFill>
                  <a:schemeClr val="bg1"/>
                </a:solidFill>
                <a:latin typeface="微软雅黑" panose="020B0503020204020204" charset="-122"/>
                <a:ea typeface="微软雅黑" panose="020B0503020204020204" charset="-122"/>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141"/>
                                            </p:tgtEl>
                                            <p:attrNameLst>
                                              <p:attrName>style.visibility</p:attrName>
                                            </p:attrNameLst>
                                          </p:cBhvr>
                                          <p:to>
                                            <p:strVal val="visible"/>
                                          </p:to>
                                        </p:set>
                                        <p:anim calcmode="lin" valueType="num" p14:bounceEnd="40000">
                                          <p:cBhvr additive="base">
                                            <p:cTn id="7" dur="500" fill="hold"/>
                                            <p:tgtEl>
                                              <p:spTgt spid="141"/>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97"/>
                                            </p:tgtEl>
                                            <p:attrNameLst>
                                              <p:attrName>style.visibility</p:attrName>
                                            </p:attrNameLst>
                                          </p:cBhvr>
                                          <p:to>
                                            <p:strVal val="visible"/>
                                          </p:to>
                                        </p:set>
                                        <p:anim calcmode="lin" valueType="num">
                                          <p:cBhvr additive="base">
                                            <p:cTn id="12" dur="500"/>
                                            <p:tgtEl>
                                              <p:spTgt spid="97"/>
                                            </p:tgtEl>
                                            <p:attrNameLst>
                                              <p:attrName>ppt_x</p:attrName>
                                            </p:attrNameLst>
                                          </p:cBhvr>
                                          <p:tavLst>
                                            <p:tav tm="0">
                                              <p:val>
                                                <p:strVal val="#ppt_x-#ppt_w*1.125000"/>
                                              </p:val>
                                            </p:tav>
                                            <p:tav tm="100000">
                                              <p:val>
                                                <p:strVal val="#ppt_x"/>
                                              </p:val>
                                            </p:tav>
                                          </p:tavLst>
                                        </p:anim>
                                        <p:animEffect transition="in" filter="wipe(right)">
                                          <p:cBhvr>
                                            <p:cTn id="13" dur="500"/>
                                            <p:tgtEl>
                                              <p:spTgt spid="97"/>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98"/>
                                            </p:tgtEl>
                                            <p:attrNameLst>
                                              <p:attrName>style.visibility</p:attrName>
                                            </p:attrNameLst>
                                          </p:cBhvr>
                                          <p:to>
                                            <p:strVal val="visible"/>
                                          </p:to>
                                        </p:set>
                                        <p:anim calcmode="lin" valueType="num">
                                          <p:cBhvr additive="base">
                                            <p:cTn id="16" dur="500"/>
                                            <p:tgtEl>
                                              <p:spTgt spid="98"/>
                                            </p:tgtEl>
                                            <p:attrNameLst>
                                              <p:attrName>ppt_x</p:attrName>
                                            </p:attrNameLst>
                                          </p:cBhvr>
                                          <p:tavLst>
                                            <p:tav tm="0">
                                              <p:val>
                                                <p:strVal val="#ppt_x-#ppt_w*1.125000"/>
                                              </p:val>
                                            </p:tav>
                                            <p:tav tm="100000">
                                              <p:val>
                                                <p:strVal val="#ppt_x"/>
                                              </p:val>
                                            </p:tav>
                                          </p:tavLst>
                                        </p:anim>
                                        <p:animEffect transition="in" filter="wipe(right)">
                                          <p:cBhvr>
                                            <p:cTn id="17" dur="500"/>
                                            <p:tgtEl>
                                              <p:spTgt spid="98"/>
                                            </p:tgtEl>
                                          </p:cBhvr>
                                        </p:animEffect>
                                      </p:childTnLst>
                                    </p:cTn>
                                  </p:par>
                                  <p:par>
                                    <p:cTn id="18" presetID="12" presetClass="entr" presetSubtype="2" fill="hold" nodeType="withEffect">
                                      <p:stCondLst>
                                        <p:cond delay="0"/>
                                      </p:stCondLst>
                                      <p:childTnLst>
                                        <p:set>
                                          <p:cBhvr>
                                            <p:cTn id="19" dur="1" fill="hold">
                                              <p:stCondLst>
                                                <p:cond delay="0"/>
                                              </p:stCondLst>
                                            </p:cTn>
                                            <p:tgtEl>
                                              <p:spTgt spid="119"/>
                                            </p:tgtEl>
                                            <p:attrNameLst>
                                              <p:attrName>style.visibility</p:attrName>
                                            </p:attrNameLst>
                                          </p:cBhvr>
                                          <p:to>
                                            <p:strVal val="visible"/>
                                          </p:to>
                                        </p:set>
                                        <p:anim calcmode="lin" valueType="num">
                                          <p:cBhvr additive="base">
                                            <p:cTn id="20" dur="500"/>
                                            <p:tgtEl>
                                              <p:spTgt spid="119"/>
                                            </p:tgtEl>
                                            <p:attrNameLst>
                                              <p:attrName>ppt_x</p:attrName>
                                            </p:attrNameLst>
                                          </p:cBhvr>
                                          <p:tavLst>
                                            <p:tav tm="0">
                                              <p:val>
                                                <p:strVal val="#ppt_x+#ppt_w*1.125000"/>
                                              </p:val>
                                            </p:tav>
                                            <p:tav tm="100000">
                                              <p:val>
                                                <p:strVal val="#ppt_x"/>
                                              </p:val>
                                            </p:tav>
                                          </p:tavLst>
                                        </p:anim>
                                        <p:animEffect transition="in" filter="wipe(left)">
                                          <p:cBhvr>
                                            <p:cTn id="21" dur="500"/>
                                            <p:tgtEl>
                                              <p:spTgt spid="119"/>
                                            </p:tgtEl>
                                          </p:cBhvr>
                                        </p:animEffect>
                                      </p:childTnLst>
                                    </p:cTn>
                                  </p:par>
                                </p:childTnLst>
                              </p:cTn>
                            </p:par>
                            <p:par>
                              <p:cTn id="22" fill="hold">
                                <p:stCondLst>
                                  <p:cond delay="1000"/>
                                </p:stCondLst>
                                <p:childTnLst>
                                  <p:par>
                                    <p:cTn id="23" presetID="2" presetClass="entr" presetSubtype="4" fill="hold" nodeType="afterEffect" p14:presetBounceEnd="40000">
                                      <p:stCondLst>
                                        <p:cond delay="0"/>
                                      </p:stCondLst>
                                      <p:childTnLst>
                                        <p:set>
                                          <p:cBhvr>
                                            <p:cTn id="24" dur="1" fill="hold">
                                              <p:stCondLst>
                                                <p:cond delay="0"/>
                                              </p:stCondLst>
                                            </p:cTn>
                                            <p:tgtEl>
                                              <p:spTgt spid="134"/>
                                            </p:tgtEl>
                                            <p:attrNameLst>
                                              <p:attrName>style.visibility</p:attrName>
                                            </p:attrNameLst>
                                          </p:cBhvr>
                                          <p:to>
                                            <p:strVal val="visible"/>
                                          </p:to>
                                        </p:set>
                                        <p:anim calcmode="lin" valueType="num" p14:bounceEnd="40000">
                                          <p:cBhvr additive="base">
                                            <p:cTn id="25" dur="500" fill="hold"/>
                                            <p:tgtEl>
                                              <p:spTgt spid="134"/>
                                            </p:tgtEl>
                                            <p:attrNameLst>
                                              <p:attrName>ppt_x</p:attrName>
                                            </p:attrNameLst>
                                          </p:cBhvr>
                                          <p:tavLst>
                                            <p:tav tm="0">
                                              <p:val>
                                                <p:strVal val="#ppt_x"/>
                                              </p:val>
                                            </p:tav>
                                            <p:tav tm="100000">
                                              <p:val>
                                                <p:strVal val="#ppt_x"/>
                                              </p:val>
                                            </p:tav>
                                          </p:tavLst>
                                        </p:anim>
                                        <p:anim calcmode="lin" valueType="num" p14:bounceEnd="40000">
                                          <p:cBhvr additive="base">
                                            <p:cTn id="26" dur="500" fill="hold"/>
                                            <p:tgtEl>
                                              <p:spTgt spid="134"/>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12" presetClass="entr" presetSubtype="8" fill="hold" grpId="0" nodeType="afterEffect">
                                      <p:stCondLst>
                                        <p:cond delay="0"/>
                                      </p:stCondLst>
                                      <p:childTnLst>
                                        <p:set>
                                          <p:cBhvr>
                                            <p:cTn id="29" dur="1" fill="hold">
                                              <p:stCondLst>
                                                <p:cond delay="0"/>
                                              </p:stCondLst>
                                            </p:cTn>
                                            <p:tgtEl>
                                              <p:spTgt spid="88"/>
                                            </p:tgtEl>
                                            <p:attrNameLst>
                                              <p:attrName>style.visibility</p:attrName>
                                            </p:attrNameLst>
                                          </p:cBhvr>
                                          <p:to>
                                            <p:strVal val="visible"/>
                                          </p:to>
                                        </p:set>
                                        <p:anim calcmode="lin" valueType="num">
                                          <p:cBhvr additive="base">
                                            <p:cTn id="30" dur="500"/>
                                            <p:tgtEl>
                                              <p:spTgt spid="88"/>
                                            </p:tgtEl>
                                            <p:attrNameLst>
                                              <p:attrName>ppt_x</p:attrName>
                                            </p:attrNameLst>
                                          </p:cBhvr>
                                          <p:tavLst>
                                            <p:tav tm="0">
                                              <p:val>
                                                <p:strVal val="#ppt_x-#ppt_w*1.125000"/>
                                              </p:val>
                                            </p:tav>
                                            <p:tav tm="100000">
                                              <p:val>
                                                <p:strVal val="#ppt_x"/>
                                              </p:val>
                                            </p:tav>
                                          </p:tavLst>
                                        </p:anim>
                                        <p:animEffect transition="in" filter="wipe(right)">
                                          <p:cBhvr>
                                            <p:cTn id="31" dur="500"/>
                                            <p:tgtEl>
                                              <p:spTgt spid="88"/>
                                            </p:tgtEl>
                                          </p:cBhvr>
                                        </p:animEffect>
                                      </p:childTnLst>
                                    </p:cTn>
                                  </p:par>
                                  <p:par>
                                    <p:cTn id="32" presetID="12" presetClass="entr" presetSubtype="8" fill="hold" grpId="0" nodeType="withEffect">
                                      <p:stCondLst>
                                        <p:cond delay="0"/>
                                      </p:stCondLst>
                                      <p:childTnLst>
                                        <p:set>
                                          <p:cBhvr>
                                            <p:cTn id="33" dur="1" fill="hold">
                                              <p:stCondLst>
                                                <p:cond delay="0"/>
                                              </p:stCondLst>
                                            </p:cTn>
                                            <p:tgtEl>
                                              <p:spTgt spid="89"/>
                                            </p:tgtEl>
                                            <p:attrNameLst>
                                              <p:attrName>style.visibility</p:attrName>
                                            </p:attrNameLst>
                                          </p:cBhvr>
                                          <p:to>
                                            <p:strVal val="visible"/>
                                          </p:to>
                                        </p:set>
                                        <p:anim calcmode="lin" valueType="num">
                                          <p:cBhvr additive="base">
                                            <p:cTn id="34" dur="500"/>
                                            <p:tgtEl>
                                              <p:spTgt spid="89"/>
                                            </p:tgtEl>
                                            <p:attrNameLst>
                                              <p:attrName>ppt_x</p:attrName>
                                            </p:attrNameLst>
                                          </p:cBhvr>
                                          <p:tavLst>
                                            <p:tav tm="0">
                                              <p:val>
                                                <p:strVal val="#ppt_x-#ppt_w*1.125000"/>
                                              </p:val>
                                            </p:tav>
                                            <p:tav tm="100000">
                                              <p:val>
                                                <p:strVal val="#ppt_x"/>
                                              </p:val>
                                            </p:tav>
                                          </p:tavLst>
                                        </p:anim>
                                        <p:animEffect transition="in" filter="wipe(right)">
                                          <p:cBhvr>
                                            <p:cTn id="35" dur="500"/>
                                            <p:tgtEl>
                                              <p:spTgt spid="89"/>
                                            </p:tgtEl>
                                          </p:cBhvr>
                                        </p:animEffect>
                                      </p:childTnLst>
                                    </p:cTn>
                                  </p:par>
                                  <p:par>
                                    <p:cTn id="36" presetID="12" presetClass="entr" presetSubtype="2" fill="hold" nodeType="withEffect">
                                      <p:stCondLst>
                                        <p:cond delay="0"/>
                                      </p:stCondLst>
                                      <p:childTnLst>
                                        <p:set>
                                          <p:cBhvr>
                                            <p:cTn id="37" dur="1" fill="hold">
                                              <p:stCondLst>
                                                <p:cond delay="0"/>
                                              </p:stCondLst>
                                            </p:cTn>
                                            <p:tgtEl>
                                              <p:spTgt spid="118"/>
                                            </p:tgtEl>
                                            <p:attrNameLst>
                                              <p:attrName>style.visibility</p:attrName>
                                            </p:attrNameLst>
                                          </p:cBhvr>
                                          <p:to>
                                            <p:strVal val="visible"/>
                                          </p:to>
                                        </p:set>
                                        <p:anim calcmode="lin" valueType="num">
                                          <p:cBhvr additive="base">
                                            <p:cTn id="38" dur="500"/>
                                            <p:tgtEl>
                                              <p:spTgt spid="118"/>
                                            </p:tgtEl>
                                            <p:attrNameLst>
                                              <p:attrName>ppt_x</p:attrName>
                                            </p:attrNameLst>
                                          </p:cBhvr>
                                          <p:tavLst>
                                            <p:tav tm="0">
                                              <p:val>
                                                <p:strVal val="#ppt_x+#ppt_w*1.125000"/>
                                              </p:val>
                                            </p:tav>
                                            <p:tav tm="100000">
                                              <p:val>
                                                <p:strVal val="#ppt_x"/>
                                              </p:val>
                                            </p:tav>
                                          </p:tavLst>
                                        </p:anim>
                                        <p:animEffect transition="in" filter="wipe(left)">
                                          <p:cBhvr>
                                            <p:cTn id="39" dur="500"/>
                                            <p:tgtEl>
                                              <p:spTgt spid="118"/>
                                            </p:tgtEl>
                                          </p:cBhvr>
                                        </p:animEffect>
                                      </p:childTnLst>
                                    </p:cTn>
                                  </p:par>
                                </p:childTnLst>
                              </p:cTn>
                            </p:par>
                            <p:par>
                              <p:cTn id="40" fill="hold">
                                <p:stCondLst>
                                  <p:cond delay="2000"/>
                                </p:stCondLst>
                                <p:childTnLst>
                                  <p:par>
                                    <p:cTn id="41" presetID="2" presetClass="entr" presetSubtype="4" fill="hold" nodeType="afterEffect" p14:presetBounceEnd="40000">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14:bounceEnd="40000">
                                          <p:cBhvr additive="base">
                                            <p:cTn id="43" dur="500" fill="hold"/>
                                            <p:tgtEl>
                                              <p:spTgt spid="53"/>
                                            </p:tgtEl>
                                            <p:attrNameLst>
                                              <p:attrName>ppt_x</p:attrName>
                                            </p:attrNameLst>
                                          </p:cBhvr>
                                          <p:tavLst>
                                            <p:tav tm="0">
                                              <p:val>
                                                <p:strVal val="#ppt_x"/>
                                              </p:val>
                                            </p:tav>
                                            <p:tav tm="100000">
                                              <p:val>
                                                <p:strVal val="#ppt_x"/>
                                              </p:val>
                                            </p:tav>
                                          </p:tavLst>
                                        </p:anim>
                                        <p:anim calcmode="lin" valueType="num" p14:bounceEnd="40000">
                                          <p:cBhvr additive="base">
                                            <p:cTn id="44" dur="500" fill="hold"/>
                                            <p:tgtEl>
                                              <p:spTgt spid="53"/>
                                            </p:tgtEl>
                                            <p:attrNameLst>
                                              <p:attrName>ppt_y</p:attrName>
                                            </p:attrNameLst>
                                          </p:cBhvr>
                                          <p:tavLst>
                                            <p:tav tm="0">
                                              <p:val>
                                                <p:strVal val="1+#ppt_h/2"/>
                                              </p:val>
                                            </p:tav>
                                            <p:tav tm="100000">
                                              <p:val>
                                                <p:strVal val="#ppt_y"/>
                                              </p:val>
                                            </p:tav>
                                          </p:tavLst>
                                        </p:anim>
                                      </p:childTnLst>
                                    </p:cTn>
                                  </p:par>
                                </p:childTnLst>
                              </p:cTn>
                            </p:par>
                            <p:par>
                              <p:cTn id="45" fill="hold">
                                <p:stCondLst>
                                  <p:cond delay="2500"/>
                                </p:stCondLst>
                                <p:childTnLst>
                                  <p:par>
                                    <p:cTn id="46" presetID="12" presetClass="entr" presetSubtype="8" fill="hold" grpId="0" nodeType="afterEffect">
                                      <p:stCondLst>
                                        <p:cond delay="0"/>
                                      </p:stCondLst>
                                      <p:childTnLst>
                                        <p:set>
                                          <p:cBhvr>
                                            <p:cTn id="47" dur="1" fill="hold">
                                              <p:stCondLst>
                                                <p:cond delay="0"/>
                                              </p:stCondLst>
                                            </p:cTn>
                                            <p:tgtEl>
                                              <p:spTgt spid="86"/>
                                            </p:tgtEl>
                                            <p:attrNameLst>
                                              <p:attrName>style.visibility</p:attrName>
                                            </p:attrNameLst>
                                          </p:cBhvr>
                                          <p:to>
                                            <p:strVal val="visible"/>
                                          </p:to>
                                        </p:set>
                                        <p:anim calcmode="lin" valueType="num">
                                          <p:cBhvr additive="base">
                                            <p:cTn id="48" dur="500"/>
                                            <p:tgtEl>
                                              <p:spTgt spid="86"/>
                                            </p:tgtEl>
                                            <p:attrNameLst>
                                              <p:attrName>ppt_x</p:attrName>
                                            </p:attrNameLst>
                                          </p:cBhvr>
                                          <p:tavLst>
                                            <p:tav tm="0">
                                              <p:val>
                                                <p:strVal val="#ppt_x-#ppt_w*1.125000"/>
                                              </p:val>
                                            </p:tav>
                                            <p:tav tm="100000">
                                              <p:val>
                                                <p:strVal val="#ppt_x"/>
                                              </p:val>
                                            </p:tav>
                                          </p:tavLst>
                                        </p:anim>
                                        <p:animEffect transition="in" filter="wipe(right)">
                                          <p:cBhvr>
                                            <p:cTn id="49" dur="500"/>
                                            <p:tgtEl>
                                              <p:spTgt spid="86"/>
                                            </p:tgtEl>
                                          </p:cBhvr>
                                        </p:animEffect>
                                      </p:childTnLst>
                                    </p:cTn>
                                  </p:par>
                                  <p:par>
                                    <p:cTn id="50" presetID="12" presetClass="entr" presetSubtype="8" fill="hold" nodeType="withEffect">
                                      <p:stCondLst>
                                        <p:cond delay="0"/>
                                      </p:stCondLst>
                                      <p:childTnLst>
                                        <p:set>
                                          <p:cBhvr>
                                            <p:cTn id="51" dur="1" fill="hold">
                                              <p:stCondLst>
                                                <p:cond delay="0"/>
                                              </p:stCondLst>
                                            </p:cTn>
                                            <p:tgtEl>
                                              <p:spTgt spid="117"/>
                                            </p:tgtEl>
                                            <p:attrNameLst>
                                              <p:attrName>style.visibility</p:attrName>
                                            </p:attrNameLst>
                                          </p:cBhvr>
                                          <p:to>
                                            <p:strVal val="visible"/>
                                          </p:to>
                                        </p:set>
                                        <p:anim calcmode="lin" valueType="num">
                                          <p:cBhvr additive="base">
                                            <p:cTn id="52" dur="500"/>
                                            <p:tgtEl>
                                              <p:spTgt spid="117"/>
                                            </p:tgtEl>
                                            <p:attrNameLst>
                                              <p:attrName>ppt_x</p:attrName>
                                            </p:attrNameLst>
                                          </p:cBhvr>
                                          <p:tavLst>
                                            <p:tav tm="0">
                                              <p:val>
                                                <p:strVal val="#ppt_x-#ppt_w*1.125000"/>
                                              </p:val>
                                            </p:tav>
                                            <p:tav tm="100000">
                                              <p:val>
                                                <p:strVal val="#ppt_x"/>
                                              </p:val>
                                            </p:tav>
                                          </p:tavLst>
                                        </p:anim>
                                        <p:animEffect transition="in" filter="wipe(right)">
                                          <p:cBhvr>
                                            <p:cTn id="53" dur="500"/>
                                            <p:tgtEl>
                                              <p:spTgt spid="117"/>
                                            </p:tgtEl>
                                          </p:cBhvr>
                                        </p:animEffect>
                                      </p:childTnLst>
                                    </p:cTn>
                                  </p:par>
                                  <p:par>
                                    <p:cTn id="54" presetID="12" presetClass="entr" presetSubtype="8" fill="hold" grpId="0" nodeType="withEffect">
                                      <p:stCondLst>
                                        <p:cond delay="0"/>
                                      </p:stCondLst>
                                      <p:childTnLst>
                                        <p:set>
                                          <p:cBhvr>
                                            <p:cTn id="55" dur="1" fill="hold">
                                              <p:stCondLst>
                                                <p:cond delay="0"/>
                                              </p:stCondLst>
                                            </p:cTn>
                                            <p:tgtEl>
                                              <p:spTgt spid="87"/>
                                            </p:tgtEl>
                                            <p:attrNameLst>
                                              <p:attrName>style.visibility</p:attrName>
                                            </p:attrNameLst>
                                          </p:cBhvr>
                                          <p:to>
                                            <p:strVal val="visible"/>
                                          </p:to>
                                        </p:set>
                                        <p:anim calcmode="lin" valueType="num">
                                          <p:cBhvr additive="base">
                                            <p:cTn id="56" dur="500"/>
                                            <p:tgtEl>
                                              <p:spTgt spid="87"/>
                                            </p:tgtEl>
                                            <p:attrNameLst>
                                              <p:attrName>ppt_x</p:attrName>
                                            </p:attrNameLst>
                                          </p:cBhvr>
                                          <p:tavLst>
                                            <p:tav tm="0">
                                              <p:val>
                                                <p:strVal val="#ppt_x-#ppt_w*1.125000"/>
                                              </p:val>
                                            </p:tav>
                                            <p:tav tm="100000">
                                              <p:val>
                                                <p:strVal val="#ppt_x"/>
                                              </p:val>
                                            </p:tav>
                                          </p:tavLst>
                                        </p:anim>
                                        <p:animEffect transition="in" filter="wipe(right)">
                                          <p:cBhvr>
                                            <p:cTn id="57" dur="500"/>
                                            <p:tgtEl>
                                              <p:spTgt spid="87"/>
                                            </p:tgtEl>
                                          </p:cBhvr>
                                        </p:animEffect>
                                      </p:childTnLst>
                                    </p:cTn>
                                  </p:par>
                                </p:childTnLst>
                              </p:cTn>
                            </p:par>
                            <p:par>
                              <p:cTn id="58" fill="hold">
                                <p:stCondLst>
                                  <p:cond delay="3000"/>
                                </p:stCondLst>
                                <p:childTnLst>
                                  <p:par>
                                    <p:cTn id="59" presetID="2" presetClass="entr" presetSubtype="4" fill="hold" nodeType="afterEffect" p14:presetBounceEnd="40000">
                                      <p:stCondLst>
                                        <p:cond delay="0"/>
                                      </p:stCondLst>
                                      <p:childTnLst>
                                        <p:set>
                                          <p:cBhvr>
                                            <p:cTn id="60" dur="1" fill="hold">
                                              <p:stCondLst>
                                                <p:cond delay="0"/>
                                              </p:stCondLst>
                                            </p:cTn>
                                            <p:tgtEl>
                                              <p:spTgt spid="127"/>
                                            </p:tgtEl>
                                            <p:attrNameLst>
                                              <p:attrName>style.visibility</p:attrName>
                                            </p:attrNameLst>
                                          </p:cBhvr>
                                          <p:to>
                                            <p:strVal val="visible"/>
                                          </p:to>
                                        </p:set>
                                        <p:anim calcmode="lin" valueType="num" p14:bounceEnd="40000">
                                          <p:cBhvr additive="base">
                                            <p:cTn id="61" dur="500" fill="hold"/>
                                            <p:tgtEl>
                                              <p:spTgt spid="127"/>
                                            </p:tgtEl>
                                            <p:attrNameLst>
                                              <p:attrName>ppt_x</p:attrName>
                                            </p:attrNameLst>
                                          </p:cBhvr>
                                          <p:tavLst>
                                            <p:tav tm="0">
                                              <p:val>
                                                <p:strVal val="#ppt_x"/>
                                              </p:val>
                                            </p:tav>
                                            <p:tav tm="100000">
                                              <p:val>
                                                <p:strVal val="#ppt_x"/>
                                              </p:val>
                                            </p:tav>
                                          </p:tavLst>
                                        </p:anim>
                                        <p:anim calcmode="lin" valueType="num" p14:bounceEnd="40000">
                                          <p:cBhvr additive="base">
                                            <p:cTn id="62" dur="500" fill="hold"/>
                                            <p:tgtEl>
                                              <p:spTgt spid="127"/>
                                            </p:tgtEl>
                                            <p:attrNameLst>
                                              <p:attrName>ppt_y</p:attrName>
                                            </p:attrNameLst>
                                          </p:cBhvr>
                                          <p:tavLst>
                                            <p:tav tm="0">
                                              <p:val>
                                                <p:strVal val="1+#ppt_h/2"/>
                                              </p:val>
                                            </p:tav>
                                            <p:tav tm="100000">
                                              <p:val>
                                                <p:strVal val="#ppt_y"/>
                                              </p:val>
                                            </p:tav>
                                          </p:tavLst>
                                        </p:anim>
                                      </p:childTnLst>
                                    </p:cTn>
                                  </p:par>
                                </p:childTnLst>
                              </p:cTn>
                            </p:par>
                            <p:par>
                              <p:cTn id="63" fill="hold">
                                <p:stCondLst>
                                  <p:cond delay="3500"/>
                                </p:stCondLst>
                                <p:childTnLst>
                                  <p:par>
                                    <p:cTn id="64" presetID="12" presetClass="entr" presetSubtype="8" fill="hold" grpId="0" nodeType="afterEffect">
                                      <p:stCondLst>
                                        <p:cond delay="0"/>
                                      </p:stCondLst>
                                      <p:childTnLst>
                                        <p:set>
                                          <p:cBhvr>
                                            <p:cTn id="65" dur="1" fill="hold">
                                              <p:stCondLst>
                                                <p:cond delay="0"/>
                                              </p:stCondLst>
                                            </p:cTn>
                                            <p:tgtEl>
                                              <p:spTgt spid="82"/>
                                            </p:tgtEl>
                                            <p:attrNameLst>
                                              <p:attrName>style.visibility</p:attrName>
                                            </p:attrNameLst>
                                          </p:cBhvr>
                                          <p:to>
                                            <p:strVal val="visible"/>
                                          </p:to>
                                        </p:set>
                                        <p:anim calcmode="lin" valueType="num">
                                          <p:cBhvr additive="base">
                                            <p:cTn id="66" dur="500"/>
                                            <p:tgtEl>
                                              <p:spTgt spid="82"/>
                                            </p:tgtEl>
                                            <p:attrNameLst>
                                              <p:attrName>ppt_x</p:attrName>
                                            </p:attrNameLst>
                                          </p:cBhvr>
                                          <p:tavLst>
                                            <p:tav tm="0">
                                              <p:val>
                                                <p:strVal val="#ppt_x-#ppt_w*1.125000"/>
                                              </p:val>
                                            </p:tav>
                                            <p:tav tm="100000">
                                              <p:val>
                                                <p:strVal val="#ppt_x"/>
                                              </p:val>
                                            </p:tav>
                                          </p:tavLst>
                                        </p:anim>
                                        <p:animEffect transition="in" filter="wipe(right)">
                                          <p:cBhvr>
                                            <p:cTn id="67" dur="500"/>
                                            <p:tgtEl>
                                              <p:spTgt spid="82"/>
                                            </p:tgtEl>
                                          </p:cBhvr>
                                        </p:animEffect>
                                      </p:childTnLst>
                                    </p:cTn>
                                  </p:par>
                                  <p:par>
                                    <p:cTn id="68" presetID="12" presetClass="entr" presetSubtype="8" fill="hold" grpId="0" nodeType="withEffect">
                                      <p:stCondLst>
                                        <p:cond delay="0"/>
                                      </p:stCondLst>
                                      <p:childTnLst>
                                        <p:set>
                                          <p:cBhvr>
                                            <p:cTn id="69" dur="1" fill="hold">
                                              <p:stCondLst>
                                                <p:cond delay="0"/>
                                              </p:stCondLst>
                                            </p:cTn>
                                            <p:tgtEl>
                                              <p:spTgt spid="83"/>
                                            </p:tgtEl>
                                            <p:attrNameLst>
                                              <p:attrName>style.visibility</p:attrName>
                                            </p:attrNameLst>
                                          </p:cBhvr>
                                          <p:to>
                                            <p:strVal val="visible"/>
                                          </p:to>
                                        </p:set>
                                        <p:anim calcmode="lin" valueType="num">
                                          <p:cBhvr additive="base">
                                            <p:cTn id="70" dur="500"/>
                                            <p:tgtEl>
                                              <p:spTgt spid="83"/>
                                            </p:tgtEl>
                                            <p:attrNameLst>
                                              <p:attrName>ppt_x</p:attrName>
                                            </p:attrNameLst>
                                          </p:cBhvr>
                                          <p:tavLst>
                                            <p:tav tm="0">
                                              <p:val>
                                                <p:strVal val="#ppt_x-#ppt_w*1.125000"/>
                                              </p:val>
                                            </p:tav>
                                            <p:tav tm="100000">
                                              <p:val>
                                                <p:strVal val="#ppt_x"/>
                                              </p:val>
                                            </p:tav>
                                          </p:tavLst>
                                        </p:anim>
                                        <p:animEffect transition="in" filter="wipe(right)">
                                          <p:cBhvr>
                                            <p:cTn id="71" dur="500"/>
                                            <p:tgtEl>
                                              <p:spTgt spid="83"/>
                                            </p:tgtEl>
                                          </p:cBhvr>
                                        </p:animEffect>
                                      </p:childTnLst>
                                    </p:cTn>
                                  </p:par>
                                  <p:par>
                                    <p:cTn id="72" presetID="12" presetClass="entr" presetSubtype="8" fill="hold" nodeType="withEffect">
                                      <p:stCondLst>
                                        <p:cond delay="0"/>
                                      </p:stCondLst>
                                      <p:childTnLst>
                                        <p:set>
                                          <p:cBhvr>
                                            <p:cTn id="73" dur="1" fill="hold">
                                              <p:stCondLst>
                                                <p:cond delay="0"/>
                                              </p:stCondLst>
                                            </p:cTn>
                                            <p:tgtEl>
                                              <p:spTgt spid="100"/>
                                            </p:tgtEl>
                                            <p:attrNameLst>
                                              <p:attrName>style.visibility</p:attrName>
                                            </p:attrNameLst>
                                          </p:cBhvr>
                                          <p:to>
                                            <p:strVal val="visible"/>
                                          </p:to>
                                        </p:set>
                                        <p:anim calcmode="lin" valueType="num">
                                          <p:cBhvr additive="base">
                                            <p:cTn id="74" dur="500"/>
                                            <p:tgtEl>
                                              <p:spTgt spid="100"/>
                                            </p:tgtEl>
                                            <p:attrNameLst>
                                              <p:attrName>ppt_x</p:attrName>
                                            </p:attrNameLst>
                                          </p:cBhvr>
                                          <p:tavLst>
                                            <p:tav tm="0">
                                              <p:val>
                                                <p:strVal val="#ppt_x-#ppt_w*1.125000"/>
                                              </p:val>
                                            </p:tav>
                                            <p:tav tm="100000">
                                              <p:val>
                                                <p:strVal val="#ppt_x"/>
                                              </p:val>
                                            </p:tav>
                                          </p:tavLst>
                                        </p:anim>
                                        <p:animEffect transition="in" filter="wipe(right)">
                                          <p:cBhvr>
                                            <p:cTn id="75" dur="500"/>
                                            <p:tgtEl>
                                              <p:spTgt spid="100"/>
                                            </p:tgtEl>
                                          </p:cBhvr>
                                        </p:animEffect>
                                      </p:childTnLst>
                                    </p:cTn>
                                  </p:par>
                                </p:childTnLst>
                              </p:cTn>
                            </p:par>
                            <p:par>
                              <p:cTn id="76" fill="hold">
                                <p:stCondLst>
                                  <p:cond delay="4000"/>
                                </p:stCondLst>
                                <p:childTnLst>
                                  <p:par>
                                    <p:cTn id="77" presetID="2" presetClass="entr" presetSubtype="4" fill="hold" nodeType="afterEffect" p14:presetBounceEnd="40000">
                                      <p:stCondLst>
                                        <p:cond delay="0"/>
                                      </p:stCondLst>
                                      <p:childTnLst>
                                        <p:set>
                                          <p:cBhvr>
                                            <p:cTn id="78" dur="1" fill="hold">
                                              <p:stCondLst>
                                                <p:cond delay="0"/>
                                              </p:stCondLst>
                                            </p:cTn>
                                            <p:tgtEl>
                                              <p:spTgt spid="120"/>
                                            </p:tgtEl>
                                            <p:attrNameLst>
                                              <p:attrName>style.visibility</p:attrName>
                                            </p:attrNameLst>
                                          </p:cBhvr>
                                          <p:to>
                                            <p:strVal val="visible"/>
                                          </p:to>
                                        </p:set>
                                        <p:anim calcmode="lin" valueType="num" p14:bounceEnd="40000">
                                          <p:cBhvr additive="base">
                                            <p:cTn id="79" dur="500" fill="hold"/>
                                            <p:tgtEl>
                                              <p:spTgt spid="120"/>
                                            </p:tgtEl>
                                            <p:attrNameLst>
                                              <p:attrName>ppt_x</p:attrName>
                                            </p:attrNameLst>
                                          </p:cBhvr>
                                          <p:tavLst>
                                            <p:tav tm="0">
                                              <p:val>
                                                <p:strVal val="#ppt_x"/>
                                              </p:val>
                                            </p:tav>
                                            <p:tav tm="100000">
                                              <p:val>
                                                <p:strVal val="#ppt_x"/>
                                              </p:val>
                                            </p:tav>
                                          </p:tavLst>
                                        </p:anim>
                                        <p:anim calcmode="lin" valueType="num" p14:bounceEnd="40000">
                                          <p:cBhvr additive="base">
                                            <p:cTn id="80" dur="500" fill="hold"/>
                                            <p:tgtEl>
                                              <p:spTgt spid="120"/>
                                            </p:tgtEl>
                                            <p:attrNameLst>
                                              <p:attrName>ppt_y</p:attrName>
                                            </p:attrNameLst>
                                          </p:cBhvr>
                                          <p:tavLst>
                                            <p:tav tm="0">
                                              <p:val>
                                                <p:strVal val="1+#ppt_h/2"/>
                                              </p:val>
                                            </p:tav>
                                            <p:tav tm="100000">
                                              <p:val>
                                                <p:strVal val="#ppt_y"/>
                                              </p:val>
                                            </p:tav>
                                          </p:tavLst>
                                        </p:anim>
                                      </p:childTnLst>
                                    </p:cTn>
                                  </p:par>
                                </p:childTnLst>
                              </p:cTn>
                            </p:par>
                            <p:par>
                              <p:cTn id="81" fill="hold">
                                <p:stCondLst>
                                  <p:cond delay="4500"/>
                                </p:stCondLst>
                                <p:childTnLst>
                                  <p:par>
                                    <p:cTn id="82" presetID="12" presetClass="entr" presetSubtype="8" fill="hold" grpId="0" nodeType="afterEffect">
                                      <p:stCondLst>
                                        <p:cond delay="0"/>
                                      </p:stCondLst>
                                      <p:childTnLst>
                                        <p:set>
                                          <p:cBhvr>
                                            <p:cTn id="83" dur="1" fill="hold">
                                              <p:stCondLst>
                                                <p:cond delay="0"/>
                                              </p:stCondLst>
                                            </p:cTn>
                                            <p:tgtEl>
                                              <p:spTgt spid="81"/>
                                            </p:tgtEl>
                                            <p:attrNameLst>
                                              <p:attrName>style.visibility</p:attrName>
                                            </p:attrNameLst>
                                          </p:cBhvr>
                                          <p:to>
                                            <p:strVal val="visible"/>
                                          </p:to>
                                        </p:set>
                                        <p:anim calcmode="lin" valueType="num">
                                          <p:cBhvr additive="base">
                                            <p:cTn id="84" dur="500"/>
                                            <p:tgtEl>
                                              <p:spTgt spid="81"/>
                                            </p:tgtEl>
                                            <p:attrNameLst>
                                              <p:attrName>ppt_x</p:attrName>
                                            </p:attrNameLst>
                                          </p:cBhvr>
                                          <p:tavLst>
                                            <p:tav tm="0">
                                              <p:val>
                                                <p:strVal val="#ppt_x-#ppt_w*1.125000"/>
                                              </p:val>
                                            </p:tav>
                                            <p:tav tm="100000">
                                              <p:val>
                                                <p:strVal val="#ppt_x"/>
                                              </p:val>
                                            </p:tav>
                                          </p:tavLst>
                                        </p:anim>
                                        <p:animEffect transition="in" filter="wipe(right)">
                                          <p:cBhvr>
                                            <p:cTn id="85" dur="500"/>
                                            <p:tgtEl>
                                              <p:spTgt spid="81"/>
                                            </p:tgtEl>
                                          </p:cBhvr>
                                        </p:animEffect>
                                      </p:childTnLst>
                                    </p:cTn>
                                  </p:par>
                                  <p:par>
                                    <p:cTn id="86" presetID="12" presetClass="entr" presetSubtype="8" fill="hold" grpId="0" nodeType="withEffect">
                                      <p:stCondLst>
                                        <p:cond delay="0"/>
                                      </p:stCondLst>
                                      <p:childTnLst>
                                        <p:set>
                                          <p:cBhvr>
                                            <p:cTn id="87" dur="1" fill="hold">
                                              <p:stCondLst>
                                                <p:cond delay="0"/>
                                              </p:stCondLst>
                                            </p:cTn>
                                            <p:tgtEl>
                                              <p:spTgt spid="80"/>
                                            </p:tgtEl>
                                            <p:attrNameLst>
                                              <p:attrName>style.visibility</p:attrName>
                                            </p:attrNameLst>
                                          </p:cBhvr>
                                          <p:to>
                                            <p:strVal val="visible"/>
                                          </p:to>
                                        </p:set>
                                        <p:anim calcmode="lin" valueType="num">
                                          <p:cBhvr additive="base">
                                            <p:cTn id="88" dur="500"/>
                                            <p:tgtEl>
                                              <p:spTgt spid="80"/>
                                            </p:tgtEl>
                                            <p:attrNameLst>
                                              <p:attrName>ppt_x</p:attrName>
                                            </p:attrNameLst>
                                          </p:cBhvr>
                                          <p:tavLst>
                                            <p:tav tm="0">
                                              <p:val>
                                                <p:strVal val="#ppt_x-#ppt_w*1.125000"/>
                                              </p:val>
                                            </p:tav>
                                            <p:tav tm="100000">
                                              <p:val>
                                                <p:strVal val="#ppt_x"/>
                                              </p:val>
                                            </p:tav>
                                          </p:tavLst>
                                        </p:anim>
                                        <p:animEffect transition="in" filter="wipe(right)">
                                          <p:cBhvr>
                                            <p:cTn id="89" dur="500"/>
                                            <p:tgtEl>
                                              <p:spTgt spid="80"/>
                                            </p:tgtEl>
                                          </p:cBhvr>
                                        </p:animEffect>
                                      </p:childTnLst>
                                    </p:cTn>
                                  </p:par>
                                </p:childTnLst>
                              </p:cTn>
                            </p:par>
                            <p:par>
                              <p:cTn id="90" fill="hold">
                                <p:stCondLst>
                                  <p:cond delay="5000"/>
                                </p:stCondLst>
                                <p:childTnLst>
                                  <p:par>
                                    <p:cTn id="91" presetID="2" presetClass="entr" presetSubtype="4" fill="hold" nodeType="afterEffect" p14:presetBounceEnd="40000">
                                      <p:stCondLst>
                                        <p:cond delay="0"/>
                                      </p:stCondLst>
                                      <p:childTnLst>
                                        <p:set>
                                          <p:cBhvr>
                                            <p:cTn id="92" dur="1" fill="hold">
                                              <p:stCondLst>
                                                <p:cond delay="0"/>
                                              </p:stCondLst>
                                            </p:cTn>
                                            <p:tgtEl>
                                              <p:spTgt spid="63"/>
                                            </p:tgtEl>
                                            <p:attrNameLst>
                                              <p:attrName>style.visibility</p:attrName>
                                            </p:attrNameLst>
                                          </p:cBhvr>
                                          <p:to>
                                            <p:strVal val="visible"/>
                                          </p:to>
                                        </p:set>
                                        <p:anim calcmode="lin" valueType="num" p14:bounceEnd="40000">
                                          <p:cBhvr additive="base">
                                            <p:cTn id="93" dur="500" fill="hold"/>
                                            <p:tgtEl>
                                              <p:spTgt spid="63"/>
                                            </p:tgtEl>
                                            <p:attrNameLst>
                                              <p:attrName>ppt_x</p:attrName>
                                            </p:attrNameLst>
                                          </p:cBhvr>
                                          <p:tavLst>
                                            <p:tav tm="0">
                                              <p:val>
                                                <p:strVal val="#ppt_x"/>
                                              </p:val>
                                            </p:tav>
                                            <p:tav tm="100000">
                                              <p:val>
                                                <p:strVal val="#ppt_x"/>
                                              </p:val>
                                            </p:tav>
                                          </p:tavLst>
                                        </p:anim>
                                        <p:anim calcmode="lin" valueType="num" p14:bounceEnd="40000">
                                          <p:cBhvr additive="base">
                                            <p:cTn id="94" dur="500" fill="hold"/>
                                            <p:tgtEl>
                                              <p:spTgt spid="63"/>
                                            </p:tgtEl>
                                            <p:attrNameLst>
                                              <p:attrName>ppt_y</p:attrName>
                                            </p:attrNameLst>
                                          </p:cBhvr>
                                          <p:tavLst>
                                            <p:tav tm="0">
                                              <p:val>
                                                <p:strVal val="1+#ppt_h/2"/>
                                              </p:val>
                                            </p:tav>
                                            <p:tav tm="100000">
                                              <p:val>
                                                <p:strVal val="#ppt_y"/>
                                              </p:val>
                                            </p:tav>
                                          </p:tavLst>
                                        </p:anim>
                                      </p:childTnLst>
                                    </p:cTn>
                                  </p:par>
                                </p:childTnLst>
                              </p:cTn>
                            </p:par>
                            <p:par>
                              <p:cTn id="95" fill="hold">
                                <p:stCondLst>
                                  <p:cond delay="5500"/>
                                </p:stCondLst>
                                <p:childTnLst>
                                  <p:par>
                                    <p:cTn id="96" presetID="12" presetClass="entr" presetSubtype="8" fill="hold" grpId="0" nodeType="afterEffect">
                                      <p:stCondLst>
                                        <p:cond delay="0"/>
                                      </p:stCondLst>
                                      <p:childTnLst>
                                        <p:set>
                                          <p:cBhvr>
                                            <p:cTn id="97" dur="1" fill="hold">
                                              <p:stCondLst>
                                                <p:cond delay="0"/>
                                              </p:stCondLst>
                                            </p:cTn>
                                            <p:tgtEl>
                                              <p:spTgt spid="76"/>
                                            </p:tgtEl>
                                            <p:attrNameLst>
                                              <p:attrName>style.visibility</p:attrName>
                                            </p:attrNameLst>
                                          </p:cBhvr>
                                          <p:to>
                                            <p:strVal val="visible"/>
                                          </p:to>
                                        </p:set>
                                        <p:anim calcmode="lin" valueType="num">
                                          <p:cBhvr additive="base">
                                            <p:cTn id="98" dur="500"/>
                                            <p:tgtEl>
                                              <p:spTgt spid="76"/>
                                            </p:tgtEl>
                                            <p:attrNameLst>
                                              <p:attrName>ppt_x</p:attrName>
                                            </p:attrNameLst>
                                          </p:cBhvr>
                                          <p:tavLst>
                                            <p:tav tm="0">
                                              <p:val>
                                                <p:strVal val="#ppt_x-#ppt_w*1.125000"/>
                                              </p:val>
                                            </p:tav>
                                            <p:tav tm="100000">
                                              <p:val>
                                                <p:strVal val="#ppt_x"/>
                                              </p:val>
                                            </p:tav>
                                          </p:tavLst>
                                        </p:anim>
                                        <p:animEffect transition="in" filter="wipe(right)">
                                          <p:cBhvr>
                                            <p:cTn id="99" dur="500"/>
                                            <p:tgtEl>
                                              <p:spTgt spid="76"/>
                                            </p:tgtEl>
                                          </p:cBhvr>
                                        </p:animEffect>
                                      </p:childTnLst>
                                    </p:cTn>
                                  </p:par>
                                  <p:par>
                                    <p:cTn id="100" presetID="12" presetClass="entr" presetSubtype="8" fill="hold" grpId="0" nodeType="withEffect">
                                      <p:stCondLst>
                                        <p:cond delay="0"/>
                                      </p:stCondLst>
                                      <p:childTnLst>
                                        <p:set>
                                          <p:cBhvr>
                                            <p:cTn id="101" dur="1" fill="hold">
                                              <p:stCondLst>
                                                <p:cond delay="0"/>
                                              </p:stCondLst>
                                            </p:cTn>
                                            <p:tgtEl>
                                              <p:spTgt spid="77"/>
                                            </p:tgtEl>
                                            <p:attrNameLst>
                                              <p:attrName>style.visibility</p:attrName>
                                            </p:attrNameLst>
                                          </p:cBhvr>
                                          <p:to>
                                            <p:strVal val="visible"/>
                                          </p:to>
                                        </p:set>
                                        <p:anim calcmode="lin" valueType="num">
                                          <p:cBhvr additive="base">
                                            <p:cTn id="102" dur="500"/>
                                            <p:tgtEl>
                                              <p:spTgt spid="77"/>
                                            </p:tgtEl>
                                            <p:attrNameLst>
                                              <p:attrName>ppt_x</p:attrName>
                                            </p:attrNameLst>
                                          </p:cBhvr>
                                          <p:tavLst>
                                            <p:tav tm="0">
                                              <p:val>
                                                <p:strVal val="#ppt_x-#ppt_w*1.125000"/>
                                              </p:val>
                                            </p:tav>
                                            <p:tav tm="100000">
                                              <p:val>
                                                <p:strVal val="#ppt_x"/>
                                              </p:val>
                                            </p:tav>
                                          </p:tavLst>
                                        </p:anim>
                                        <p:animEffect transition="in" filter="wipe(right)">
                                          <p:cBhvr>
                                            <p:cTn id="103" dur="500"/>
                                            <p:tgtEl>
                                              <p:spTgt spid="77"/>
                                            </p:tgtEl>
                                          </p:cBhvr>
                                        </p:animEffect>
                                      </p:childTnLst>
                                    </p:cTn>
                                  </p:par>
                                  <p:par>
                                    <p:cTn id="104" presetID="12" presetClass="entr" presetSubtype="8" fill="hold" nodeType="withEffect">
                                      <p:stCondLst>
                                        <p:cond delay="0"/>
                                      </p:stCondLst>
                                      <p:childTnLst>
                                        <p:set>
                                          <p:cBhvr>
                                            <p:cTn id="105" dur="1" fill="hold">
                                              <p:stCondLst>
                                                <p:cond delay="0"/>
                                              </p:stCondLst>
                                            </p:cTn>
                                            <p:tgtEl>
                                              <p:spTgt spid="99"/>
                                            </p:tgtEl>
                                            <p:attrNameLst>
                                              <p:attrName>style.visibility</p:attrName>
                                            </p:attrNameLst>
                                          </p:cBhvr>
                                          <p:to>
                                            <p:strVal val="visible"/>
                                          </p:to>
                                        </p:set>
                                        <p:anim calcmode="lin" valueType="num">
                                          <p:cBhvr additive="base">
                                            <p:cTn id="106" dur="500"/>
                                            <p:tgtEl>
                                              <p:spTgt spid="99"/>
                                            </p:tgtEl>
                                            <p:attrNameLst>
                                              <p:attrName>ppt_x</p:attrName>
                                            </p:attrNameLst>
                                          </p:cBhvr>
                                          <p:tavLst>
                                            <p:tav tm="0">
                                              <p:val>
                                                <p:strVal val="#ppt_x-#ppt_w*1.125000"/>
                                              </p:val>
                                            </p:tav>
                                            <p:tav tm="100000">
                                              <p:val>
                                                <p:strVal val="#ppt_x"/>
                                              </p:val>
                                            </p:tav>
                                          </p:tavLst>
                                        </p:anim>
                                        <p:animEffect transition="in" filter="wipe(right)">
                                          <p:cBhvr>
                                            <p:cTn id="107" dur="500"/>
                                            <p:tgtEl>
                                              <p:spTgt spid="99"/>
                                            </p:tgtEl>
                                          </p:cBhvr>
                                        </p:animEffect>
                                      </p:childTnLst>
                                    </p:cTn>
                                  </p:par>
                                  <p:par>
                                    <p:cTn id="108" presetID="12" presetClass="entr" presetSubtype="8" fill="hold" nodeType="withEffect">
                                      <p:stCondLst>
                                        <p:cond delay="0"/>
                                      </p:stCondLst>
                                      <p:childTnLst>
                                        <p:set>
                                          <p:cBhvr>
                                            <p:cTn id="109" dur="1" fill="hold">
                                              <p:stCondLst>
                                                <p:cond delay="0"/>
                                              </p:stCondLst>
                                            </p:cTn>
                                            <p:tgtEl>
                                              <p:spTgt spid="102"/>
                                            </p:tgtEl>
                                            <p:attrNameLst>
                                              <p:attrName>style.visibility</p:attrName>
                                            </p:attrNameLst>
                                          </p:cBhvr>
                                          <p:to>
                                            <p:strVal val="visible"/>
                                          </p:to>
                                        </p:set>
                                        <p:anim calcmode="lin" valueType="num">
                                          <p:cBhvr additive="base">
                                            <p:cTn id="110" dur="500"/>
                                            <p:tgtEl>
                                              <p:spTgt spid="102"/>
                                            </p:tgtEl>
                                            <p:attrNameLst>
                                              <p:attrName>ppt_x</p:attrName>
                                            </p:attrNameLst>
                                          </p:cBhvr>
                                          <p:tavLst>
                                            <p:tav tm="0">
                                              <p:val>
                                                <p:strVal val="#ppt_x-#ppt_w*1.125000"/>
                                              </p:val>
                                            </p:tav>
                                            <p:tav tm="100000">
                                              <p:val>
                                                <p:strVal val="#ppt_x"/>
                                              </p:val>
                                            </p:tav>
                                          </p:tavLst>
                                        </p:anim>
                                        <p:animEffect transition="in" filter="wipe(right)">
                                          <p:cBhvr>
                                            <p:cTn id="111"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P spid="80" grpId="0"/>
          <p:bldP spid="81" grpId="0"/>
          <p:bldP spid="82" grpId="0"/>
          <p:bldP spid="83" grpId="0"/>
          <p:bldP spid="86" grpId="0"/>
          <p:bldP spid="87" grpId="0"/>
          <p:bldP spid="88" grpId="0"/>
          <p:bldP spid="89" grpId="0"/>
          <p:bldP spid="97" grpId="0"/>
          <p:bldP spid="9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1"/>
                                            </p:tgtEl>
                                            <p:attrNameLst>
                                              <p:attrName>style.visibility</p:attrName>
                                            </p:attrNameLst>
                                          </p:cBhvr>
                                          <p:to>
                                            <p:strVal val="visible"/>
                                          </p:to>
                                        </p:set>
                                        <p:anim calcmode="lin" valueType="num">
                                          <p:cBhvr additive="base">
                                            <p:cTn id="7" dur="500" fill="hold"/>
                                            <p:tgtEl>
                                              <p:spTgt spid="141"/>
                                            </p:tgtEl>
                                            <p:attrNameLst>
                                              <p:attrName>ppt_x</p:attrName>
                                            </p:attrNameLst>
                                          </p:cBhvr>
                                          <p:tavLst>
                                            <p:tav tm="0">
                                              <p:val>
                                                <p:strVal val="#ppt_x"/>
                                              </p:val>
                                            </p:tav>
                                            <p:tav tm="100000">
                                              <p:val>
                                                <p:strVal val="#ppt_x"/>
                                              </p:val>
                                            </p:tav>
                                          </p:tavLst>
                                        </p:anim>
                                        <p:anim calcmode="lin" valueType="num">
                                          <p:cBhvr additive="base">
                                            <p:cTn id="8" dur="500" fill="hold"/>
                                            <p:tgtEl>
                                              <p:spTgt spid="14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97"/>
                                            </p:tgtEl>
                                            <p:attrNameLst>
                                              <p:attrName>style.visibility</p:attrName>
                                            </p:attrNameLst>
                                          </p:cBhvr>
                                          <p:to>
                                            <p:strVal val="visible"/>
                                          </p:to>
                                        </p:set>
                                        <p:anim calcmode="lin" valueType="num">
                                          <p:cBhvr additive="base">
                                            <p:cTn id="12" dur="500"/>
                                            <p:tgtEl>
                                              <p:spTgt spid="97"/>
                                            </p:tgtEl>
                                            <p:attrNameLst>
                                              <p:attrName>ppt_x</p:attrName>
                                            </p:attrNameLst>
                                          </p:cBhvr>
                                          <p:tavLst>
                                            <p:tav tm="0">
                                              <p:val>
                                                <p:strVal val="#ppt_x-#ppt_w*1.125000"/>
                                              </p:val>
                                            </p:tav>
                                            <p:tav tm="100000">
                                              <p:val>
                                                <p:strVal val="#ppt_x"/>
                                              </p:val>
                                            </p:tav>
                                          </p:tavLst>
                                        </p:anim>
                                        <p:animEffect transition="in" filter="wipe(right)">
                                          <p:cBhvr>
                                            <p:cTn id="13" dur="500"/>
                                            <p:tgtEl>
                                              <p:spTgt spid="97"/>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98"/>
                                            </p:tgtEl>
                                            <p:attrNameLst>
                                              <p:attrName>style.visibility</p:attrName>
                                            </p:attrNameLst>
                                          </p:cBhvr>
                                          <p:to>
                                            <p:strVal val="visible"/>
                                          </p:to>
                                        </p:set>
                                        <p:anim calcmode="lin" valueType="num">
                                          <p:cBhvr additive="base">
                                            <p:cTn id="16" dur="500"/>
                                            <p:tgtEl>
                                              <p:spTgt spid="98"/>
                                            </p:tgtEl>
                                            <p:attrNameLst>
                                              <p:attrName>ppt_x</p:attrName>
                                            </p:attrNameLst>
                                          </p:cBhvr>
                                          <p:tavLst>
                                            <p:tav tm="0">
                                              <p:val>
                                                <p:strVal val="#ppt_x-#ppt_w*1.125000"/>
                                              </p:val>
                                            </p:tav>
                                            <p:tav tm="100000">
                                              <p:val>
                                                <p:strVal val="#ppt_x"/>
                                              </p:val>
                                            </p:tav>
                                          </p:tavLst>
                                        </p:anim>
                                        <p:animEffect transition="in" filter="wipe(right)">
                                          <p:cBhvr>
                                            <p:cTn id="17" dur="500"/>
                                            <p:tgtEl>
                                              <p:spTgt spid="98"/>
                                            </p:tgtEl>
                                          </p:cBhvr>
                                        </p:animEffect>
                                      </p:childTnLst>
                                    </p:cTn>
                                  </p:par>
                                  <p:par>
                                    <p:cTn id="18" presetID="12" presetClass="entr" presetSubtype="2" fill="hold" nodeType="withEffect">
                                      <p:stCondLst>
                                        <p:cond delay="0"/>
                                      </p:stCondLst>
                                      <p:childTnLst>
                                        <p:set>
                                          <p:cBhvr>
                                            <p:cTn id="19" dur="1" fill="hold">
                                              <p:stCondLst>
                                                <p:cond delay="0"/>
                                              </p:stCondLst>
                                            </p:cTn>
                                            <p:tgtEl>
                                              <p:spTgt spid="119"/>
                                            </p:tgtEl>
                                            <p:attrNameLst>
                                              <p:attrName>style.visibility</p:attrName>
                                            </p:attrNameLst>
                                          </p:cBhvr>
                                          <p:to>
                                            <p:strVal val="visible"/>
                                          </p:to>
                                        </p:set>
                                        <p:anim calcmode="lin" valueType="num">
                                          <p:cBhvr additive="base">
                                            <p:cTn id="20" dur="500"/>
                                            <p:tgtEl>
                                              <p:spTgt spid="119"/>
                                            </p:tgtEl>
                                            <p:attrNameLst>
                                              <p:attrName>ppt_x</p:attrName>
                                            </p:attrNameLst>
                                          </p:cBhvr>
                                          <p:tavLst>
                                            <p:tav tm="0">
                                              <p:val>
                                                <p:strVal val="#ppt_x+#ppt_w*1.125000"/>
                                              </p:val>
                                            </p:tav>
                                            <p:tav tm="100000">
                                              <p:val>
                                                <p:strVal val="#ppt_x"/>
                                              </p:val>
                                            </p:tav>
                                          </p:tavLst>
                                        </p:anim>
                                        <p:animEffect transition="in" filter="wipe(left)">
                                          <p:cBhvr>
                                            <p:cTn id="21" dur="500"/>
                                            <p:tgtEl>
                                              <p:spTgt spid="119"/>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34"/>
                                            </p:tgtEl>
                                            <p:attrNameLst>
                                              <p:attrName>style.visibility</p:attrName>
                                            </p:attrNameLst>
                                          </p:cBhvr>
                                          <p:to>
                                            <p:strVal val="visible"/>
                                          </p:to>
                                        </p:set>
                                        <p:anim calcmode="lin" valueType="num">
                                          <p:cBhvr additive="base">
                                            <p:cTn id="25" dur="500" fill="hold"/>
                                            <p:tgtEl>
                                              <p:spTgt spid="134"/>
                                            </p:tgtEl>
                                            <p:attrNameLst>
                                              <p:attrName>ppt_x</p:attrName>
                                            </p:attrNameLst>
                                          </p:cBhvr>
                                          <p:tavLst>
                                            <p:tav tm="0">
                                              <p:val>
                                                <p:strVal val="#ppt_x"/>
                                              </p:val>
                                            </p:tav>
                                            <p:tav tm="100000">
                                              <p:val>
                                                <p:strVal val="#ppt_x"/>
                                              </p:val>
                                            </p:tav>
                                          </p:tavLst>
                                        </p:anim>
                                        <p:anim calcmode="lin" valueType="num">
                                          <p:cBhvr additive="base">
                                            <p:cTn id="26" dur="500" fill="hold"/>
                                            <p:tgtEl>
                                              <p:spTgt spid="134"/>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12" presetClass="entr" presetSubtype="8" fill="hold" grpId="0" nodeType="afterEffect">
                                      <p:stCondLst>
                                        <p:cond delay="0"/>
                                      </p:stCondLst>
                                      <p:childTnLst>
                                        <p:set>
                                          <p:cBhvr>
                                            <p:cTn id="29" dur="1" fill="hold">
                                              <p:stCondLst>
                                                <p:cond delay="0"/>
                                              </p:stCondLst>
                                            </p:cTn>
                                            <p:tgtEl>
                                              <p:spTgt spid="88"/>
                                            </p:tgtEl>
                                            <p:attrNameLst>
                                              <p:attrName>style.visibility</p:attrName>
                                            </p:attrNameLst>
                                          </p:cBhvr>
                                          <p:to>
                                            <p:strVal val="visible"/>
                                          </p:to>
                                        </p:set>
                                        <p:anim calcmode="lin" valueType="num">
                                          <p:cBhvr additive="base">
                                            <p:cTn id="30" dur="500"/>
                                            <p:tgtEl>
                                              <p:spTgt spid="88"/>
                                            </p:tgtEl>
                                            <p:attrNameLst>
                                              <p:attrName>ppt_x</p:attrName>
                                            </p:attrNameLst>
                                          </p:cBhvr>
                                          <p:tavLst>
                                            <p:tav tm="0">
                                              <p:val>
                                                <p:strVal val="#ppt_x-#ppt_w*1.125000"/>
                                              </p:val>
                                            </p:tav>
                                            <p:tav tm="100000">
                                              <p:val>
                                                <p:strVal val="#ppt_x"/>
                                              </p:val>
                                            </p:tav>
                                          </p:tavLst>
                                        </p:anim>
                                        <p:animEffect transition="in" filter="wipe(right)">
                                          <p:cBhvr>
                                            <p:cTn id="31" dur="500"/>
                                            <p:tgtEl>
                                              <p:spTgt spid="88"/>
                                            </p:tgtEl>
                                          </p:cBhvr>
                                        </p:animEffect>
                                      </p:childTnLst>
                                    </p:cTn>
                                  </p:par>
                                  <p:par>
                                    <p:cTn id="32" presetID="12" presetClass="entr" presetSubtype="8" fill="hold" grpId="0" nodeType="withEffect">
                                      <p:stCondLst>
                                        <p:cond delay="0"/>
                                      </p:stCondLst>
                                      <p:childTnLst>
                                        <p:set>
                                          <p:cBhvr>
                                            <p:cTn id="33" dur="1" fill="hold">
                                              <p:stCondLst>
                                                <p:cond delay="0"/>
                                              </p:stCondLst>
                                            </p:cTn>
                                            <p:tgtEl>
                                              <p:spTgt spid="89"/>
                                            </p:tgtEl>
                                            <p:attrNameLst>
                                              <p:attrName>style.visibility</p:attrName>
                                            </p:attrNameLst>
                                          </p:cBhvr>
                                          <p:to>
                                            <p:strVal val="visible"/>
                                          </p:to>
                                        </p:set>
                                        <p:anim calcmode="lin" valueType="num">
                                          <p:cBhvr additive="base">
                                            <p:cTn id="34" dur="500"/>
                                            <p:tgtEl>
                                              <p:spTgt spid="89"/>
                                            </p:tgtEl>
                                            <p:attrNameLst>
                                              <p:attrName>ppt_x</p:attrName>
                                            </p:attrNameLst>
                                          </p:cBhvr>
                                          <p:tavLst>
                                            <p:tav tm="0">
                                              <p:val>
                                                <p:strVal val="#ppt_x-#ppt_w*1.125000"/>
                                              </p:val>
                                            </p:tav>
                                            <p:tav tm="100000">
                                              <p:val>
                                                <p:strVal val="#ppt_x"/>
                                              </p:val>
                                            </p:tav>
                                          </p:tavLst>
                                        </p:anim>
                                        <p:animEffect transition="in" filter="wipe(right)">
                                          <p:cBhvr>
                                            <p:cTn id="35" dur="500"/>
                                            <p:tgtEl>
                                              <p:spTgt spid="89"/>
                                            </p:tgtEl>
                                          </p:cBhvr>
                                        </p:animEffect>
                                      </p:childTnLst>
                                    </p:cTn>
                                  </p:par>
                                  <p:par>
                                    <p:cTn id="36" presetID="12" presetClass="entr" presetSubtype="2" fill="hold" nodeType="withEffect">
                                      <p:stCondLst>
                                        <p:cond delay="0"/>
                                      </p:stCondLst>
                                      <p:childTnLst>
                                        <p:set>
                                          <p:cBhvr>
                                            <p:cTn id="37" dur="1" fill="hold">
                                              <p:stCondLst>
                                                <p:cond delay="0"/>
                                              </p:stCondLst>
                                            </p:cTn>
                                            <p:tgtEl>
                                              <p:spTgt spid="118"/>
                                            </p:tgtEl>
                                            <p:attrNameLst>
                                              <p:attrName>style.visibility</p:attrName>
                                            </p:attrNameLst>
                                          </p:cBhvr>
                                          <p:to>
                                            <p:strVal val="visible"/>
                                          </p:to>
                                        </p:set>
                                        <p:anim calcmode="lin" valueType="num">
                                          <p:cBhvr additive="base">
                                            <p:cTn id="38" dur="500"/>
                                            <p:tgtEl>
                                              <p:spTgt spid="118"/>
                                            </p:tgtEl>
                                            <p:attrNameLst>
                                              <p:attrName>ppt_x</p:attrName>
                                            </p:attrNameLst>
                                          </p:cBhvr>
                                          <p:tavLst>
                                            <p:tav tm="0">
                                              <p:val>
                                                <p:strVal val="#ppt_x+#ppt_w*1.125000"/>
                                              </p:val>
                                            </p:tav>
                                            <p:tav tm="100000">
                                              <p:val>
                                                <p:strVal val="#ppt_x"/>
                                              </p:val>
                                            </p:tav>
                                          </p:tavLst>
                                        </p:anim>
                                        <p:animEffect transition="in" filter="wipe(left)">
                                          <p:cBhvr>
                                            <p:cTn id="39" dur="500"/>
                                            <p:tgtEl>
                                              <p:spTgt spid="118"/>
                                            </p:tgtEl>
                                          </p:cBhvr>
                                        </p:animEffect>
                                      </p:childTnLst>
                                    </p:cTn>
                                  </p:par>
                                </p:childTnLst>
                              </p:cTn>
                            </p:par>
                            <p:par>
                              <p:cTn id="40" fill="hold">
                                <p:stCondLst>
                                  <p:cond delay="2000"/>
                                </p:stCondLst>
                                <p:childTnLst>
                                  <p:par>
                                    <p:cTn id="41" presetID="2" presetClass="entr" presetSubtype="4" fill="hold" nodeType="afterEffect">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cBhvr additive="base">
                                            <p:cTn id="43" dur="500" fill="hold"/>
                                            <p:tgtEl>
                                              <p:spTgt spid="53"/>
                                            </p:tgtEl>
                                            <p:attrNameLst>
                                              <p:attrName>ppt_x</p:attrName>
                                            </p:attrNameLst>
                                          </p:cBhvr>
                                          <p:tavLst>
                                            <p:tav tm="0">
                                              <p:val>
                                                <p:strVal val="#ppt_x"/>
                                              </p:val>
                                            </p:tav>
                                            <p:tav tm="100000">
                                              <p:val>
                                                <p:strVal val="#ppt_x"/>
                                              </p:val>
                                            </p:tav>
                                          </p:tavLst>
                                        </p:anim>
                                        <p:anim calcmode="lin" valueType="num">
                                          <p:cBhvr additive="base">
                                            <p:cTn id="44" dur="500" fill="hold"/>
                                            <p:tgtEl>
                                              <p:spTgt spid="53"/>
                                            </p:tgtEl>
                                            <p:attrNameLst>
                                              <p:attrName>ppt_y</p:attrName>
                                            </p:attrNameLst>
                                          </p:cBhvr>
                                          <p:tavLst>
                                            <p:tav tm="0">
                                              <p:val>
                                                <p:strVal val="1+#ppt_h/2"/>
                                              </p:val>
                                            </p:tav>
                                            <p:tav tm="100000">
                                              <p:val>
                                                <p:strVal val="#ppt_y"/>
                                              </p:val>
                                            </p:tav>
                                          </p:tavLst>
                                        </p:anim>
                                      </p:childTnLst>
                                    </p:cTn>
                                  </p:par>
                                </p:childTnLst>
                              </p:cTn>
                            </p:par>
                            <p:par>
                              <p:cTn id="45" fill="hold">
                                <p:stCondLst>
                                  <p:cond delay="2500"/>
                                </p:stCondLst>
                                <p:childTnLst>
                                  <p:par>
                                    <p:cTn id="46" presetID="12" presetClass="entr" presetSubtype="8" fill="hold" grpId="0" nodeType="afterEffect">
                                      <p:stCondLst>
                                        <p:cond delay="0"/>
                                      </p:stCondLst>
                                      <p:childTnLst>
                                        <p:set>
                                          <p:cBhvr>
                                            <p:cTn id="47" dur="1" fill="hold">
                                              <p:stCondLst>
                                                <p:cond delay="0"/>
                                              </p:stCondLst>
                                            </p:cTn>
                                            <p:tgtEl>
                                              <p:spTgt spid="86"/>
                                            </p:tgtEl>
                                            <p:attrNameLst>
                                              <p:attrName>style.visibility</p:attrName>
                                            </p:attrNameLst>
                                          </p:cBhvr>
                                          <p:to>
                                            <p:strVal val="visible"/>
                                          </p:to>
                                        </p:set>
                                        <p:anim calcmode="lin" valueType="num">
                                          <p:cBhvr additive="base">
                                            <p:cTn id="48" dur="500"/>
                                            <p:tgtEl>
                                              <p:spTgt spid="86"/>
                                            </p:tgtEl>
                                            <p:attrNameLst>
                                              <p:attrName>ppt_x</p:attrName>
                                            </p:attrNameLst>
                                          </p:cBhvr>
                                          <p:tavLst>
                                            <p:tav tm="0">
                                              <p:val>
                                                <p:strVal val="#ppt_x-#ppt_w*1.125000"/>
                                              </p:val>
                                            </p:tav>
                                            <p:tav tm="100000">
                                              <p:val>
                                                <p:strVal val="#ppt_x"/>
                                              </p:val>
                                            </p:tav>
                                          </p:tavLst>
                                        </p:anim>
                                        <p:animEffect transition="in" filter="wipe(right)">
                                          <p:cBhvr>
                                            <p:cTn id="49" dur="500"/>
                                            <p:tgtEl>
                                              <p:spTgt spid="86"/>
                                            </p:tgtEl>
                                          </p:cBhvr>
                                        </p:animEffect>
                                      </p:childTnLst>
                                    </p:cTn>
                                  </p:par>
                                  <p:par>
                                    <p:cTn id="50" presetID="12" presetClass="entr" presetSubtype="8" fill="hold" nodeType="withEffect">
                                      <p:stCondLst>
                                        <p:cond delay="0"/>
                                      </p:stCondLst>
                                      <p:childTnLst>
                                        <p:set>
                                          <p:cBhvr>
                                            <p:cTn id="51" dur="1" fill="hold">
                                              <p:stCondLst>
                                                <p:cond delay="0"/>
                                              </p:stCondLst>
                                            </p:cTn>
                                            <p:tgtEl>
                                              <p:spTgt spid="117"/>
                                            </p:tgtEl>
                                            <p:attrNameLst>
                                              <p:attrName>style.visibility</p:attrName>
                                            </p:attrNameLst>
                                          </p:cBhvr>
                                          <p:to>
                                            <p:strVal val="visible"/>
                                          </p:to>
                                        </p:set>
                                        <p:anim calcmode="lin" valueType="num">
                                          <p:cBhvr additive="base">
                                            <p:cTn id="52" dur="500"/>
                                            <p:tgtEl>
                                              <p:spTgt spid="117"/>
                                            </p:tgtEl>
                                            <p:attrNameLst>
                                              <p:attrName>ppt_x</p:attrName>
                                            </p:attrNameLst>
                                          </p:cBhvr>
                                          <p:tavLst>
                                            <p:tav tm="0">
                                              <p:val>
                                                <p:strVal val="#ppt_x-#ppt_w*1.125000"/>
                                              </p:val>
                                            </p:tav>
                                            <p:tav tm="100000">
                                              <p:val>
                                                <p:strVal val="#ppt_x"/>
                                              </p:val>
                                            </p:tav>
                                          </p:tavLst>
                                        </p:anim>
                                        <p:animEffect transition="in" filter="wipe(right)">
                                          <p:cBhvr>
                                            <p:cTn id="53" dur="500"/>
                                            <p:tgtEl>
                                              <p:spTgt spid="117"/>
                                            </p:tgtEl>
                                          </p:cBhvr>
                                        </p:animEffect>
                                      </p:childTnLst>
                                    </p:cTn>
                                  </p:par>
                                  <p:par>
                                    <p:cTn id="54" presetID="12" presetClass="entr" presetSubtype="8" fill="hold" grpId="0" nodeType="withEffect">
                                      <p:stCondLst>
                                        <p:cond delay="0"/>
                                      </p:stCondLst>
                                      <p:childTnLst>
                                        <p:set>
                                          <p:cBhvr>
                                            <p:cTn id="55" dur="1" fill="hold">
                                              <p:stCondLst>
                                                <p:cond delay="0"/>
                                              </p:stCondLst>
                                            </p:cTn>
                                            <p:tgtEl>
                                              <p:spTgt spid="87"/>
                                            </p:tgtEl>
                                            <p:attrNameLst>
                                              <p:attrName>style.visibility</p:attrName>
                                            </p:attrNameLst>
                                          </p:cBhvr>
                                          <p:to>
                                            <p:strVal val="visible"/>
                                          </p:to>
                                        </p:set>
                                        <p:anim calcmode="lin" valueType="num">
                                          <p:cBhvr additive="base">
                                            <p:cTn id="56" dur="500"/>
                                            <p:tgtEl>
                                              <p:spTgt spid="87"/>
                                            </p:tgtEl>
                                            <p:attrNameLst>
                                              <p:attrName>ppt_x</p:attrName>
                                            </p:attrNameLst>
                                          </p:cBhvr>
                                          <p:tavLst>
                                            <p:tav tm="0">
                                              <p:val>
                                                <p:strVal val="#ppt_x-#ppt_w*1.125000"/>
                                              </p:val>
                                            </p:tav>
                                            <p:tav tm="100000">
                                              <p:val>
                                                <p:strVal val="#ppt_x"/>
                                              </p:val>
                                            </p:tav>
                                          </p:tavLst>
                                        </p:anim>
                                        <p:animEffect transition="in" filter="wipe(right)">
                                          <p:cBhvr>
                                            <p:cTn id="57" dur="500"/>
                                            <p:tgtEl>
                                              <p:spTgt spid="87"/>
                                            </p:tgtEl>
                                          </p:cBhvr>
                                        </p:animEffect>
                                      </p:childTnLst>
                                    </p:cTn>
                                  </p:par>
                                </p:childTnLst>
                              </p:cTn>
                            </p:par>
                            <p:par>
                              <p:cTn id="58" fill="hold">
                                <p:stCondLst>
                                  <p:cond delay="3000"/>
                                </p:stCondLst>
                                <p:childTnLst>
                                  <p:par>
                                    <p:cTn id="59" presetID="2" presetClass="entr" presetSubtype="4" fill="hold" nodeType="afterEffect">
                                      <p:stCondLst>
                                        <p:cond delay="0"/>
                                      </p:stCondLst>
                                      <p:childTnLst>
                                        <p:set>
                                          <p:cBhvr>
                                            <p:cTn id="60" dur="1" fill="hold">
                                              <p:stCondLst>
                                                <p:cond delay="0"/>
                                              </p:stCondLst>
                                            </p:cTn>
                                            <p:tgtEl>
                                              <p:spTgt spid="127"/>
                                            </p:tgtEl>
                                            <p:attrNameLst>
                                              <p:attrName>style.visibility</p:attrName>
                                            </p:attrNameLst>
                                          </p:cBhvr>
                                          <p:to>
                                            <p:strVal val="visible"/>
                                          </p:to>
                                        </p:set>
                                        <p:anim calcmode="lin" valueType="num">
                                          <p:cBhvr additive="base">
                                            <p:cTn id="61" dur="500" fill="hold"/>
                                            <p:tgtEl>
                                              <p:spTgt spid="127"/>
                                            </p:tgtEl>
                                            <p:attrNameLst>
                                              <p:attrName>ppt_x</p:attrName>
                                            </p:attrNameLst>
                                          </p:cBhvr>
                                          <p:tavLst>
                                            <p:tav tm="0">
                                              <p:val>
                                                <p:strVal val="#ppt_x"/>
                                              </p:val>
                                            </p:tav>
                                            <p:tav tm="100000">
                                              <p:val>
                                                <p:strVal val="#ppt_x"/>
                                              </p:val>
                                            </p:tav>
                                          </p:tavLst>
                                        </p:anim>
                                        <p:anim calcmode="lin" valueType="num">
                                          <p:cBhvr additive="base">
                                            <p:cTn id="62" dur="500" fill="hold"/>
                                            <p:tgtEl>
                                              <p:spTgt spid="127"/>
                                            </p:tgtEl>
                                            <p:attrNameLst>
                                              <p:attrName>ppt_y</p:attrName>
                                            </p:attrNameLst>
                                          </p:cBhvr>
                                          <p:tavLst>
                                            <p:tav tm="0">
                                              <p:val>
                                                <p:strVal val="1+#ppt_h/2"/>
                                              </p:val>
                                            </p:tav>
                                            <p:tav tm="100000">
                                              <p:val>
                                                <p:strVal val="#ppt_y"/>
                                              </p:val>
                                            </p:tav>
                                          </p:tavLst>
                                        </p:anim>
                                      </p:childTnLst>
                                    </p:cTn>
                                  </p:par>
                                </p:childTnLst>
                              </p:cTn>
                            </p:par>
                            <p:par>
                              <p:cTn id="63" fill="hold">
                                <p:stCondLst>
                                  <p:cond delay="3500"/>
                                </p:stCondLst>
                                <p:childTnLst>
                                  <p:par>
                                    <p:cTn id="64" presetID="12" presetClass="entr" presetSubtype="8" fill="hold" grpId="0" nodeType="afterEffect">
                                      <p:stCondLst>
                                        <p:cond delay="0"/>
                                      </p:stCondLst>
                                      <p:childTnLst>
                                        <p:set>
                                          <p:cBhvr>
                                            <p:cTn id="65" dur="1" fill="hold">
                                              <p:stCondLst>
                                                <p:cond delay="0"/>
                                              </p:stCondLst>
                                            </p:cTn>
                                            <p:tgtEl>
                                              <p:spTgt spid="82"/>
                                            </p:tgtEl>
                                            <p:attrNameLst>
                                              <p:attrName>style.visibility</p:attrName>
                                            </p:attrNameLst>
                                          </p:cBhvr>
                                          <p:to>
                                            <p:strVal val="visible"/>
                                          </p:to>
                                        </p:set>
                                        <p:anim calcmode="lin" valueType="num">
                                          <p:cBhvr additive="base">
                                            <p:cTn id="66" dur="500"/>
                                            <p:tgtEl>
                                              <p:spTgt spid="82"/>
                                            </p:tgtEl>
                                            <p:attrNameLst>
                                              <p:attrName>ppt_x</p:attrName>
                                            </p:attrNameLst>
                                          </p:cBhvr>
                                          <p:tavLst>
                                            <p:tav tm="0">
                                              <p:val>
                                                <p:strVal val="#ppt_x-#ppt_w*1.125000"/>
                                              </p:val>
                                            </p:tav>
                                            <p:tav tm="100000">
                                              <p:val>
                                                <p:strVal val="#ppt_x"/>
                                              </p:val>
                                            </p:tav>
                                          </p:tavLst>
                                        </p:anim>
                                        <p:animEffect transition="in" filter="wipe(right)">
                                          <p:cBhvr>
                                            <p:cTn id="67" dur="500"/>
                                            <p:tgtEl>
                                              <p:spTgt spid="82"/>
                                            </p:tgtEl>
                                          </p:cBhvr>
                                        </p:animEffect>
                                      </p:childTnLst>
                                    </p:cTn>
                                  </p:par>
                                  <p:par>
                                    <p:cTn id="68" presetID="12" presetClass="entr" presetSubtype="8" fill="hold" grpId="0" nodeType="withEffect">
                                      <p:stCondLst>
                                        <p:cond delay="0"/>
                                      </p:stCondLst>
                                      <p:childTnLst>
                                        <p:set>
                                          <p:cBhvr>
                                            <p:cTn id="69" dur="1" fill="hold">
                                              <p:stCondLst>
                                                <p:cond delay="0"/>
                                              </p:stCondLst>
                                            </p:cTn>
                                            <p:tgtEl>
                                              <p:spTgt spid="83"/>
                                            </p:tgtEl>
                                            <p:attrNameLst>
                                              <p:attrName>style.visibility</p:attrName>
                                            </p:attrNameLst>
                                          </p:cBhvr>
                                          <p:to>
                                            <p:strVal val="visible"/>
                                          </p:to>
                                        </p:set>
                                        <p:anim calcmode="lin" valueType="num">
                                          <p:cBhvr additive="base">
                                            <p:cTn id="70" dur="500"/>
                                            <p:tgtEl>
                                              <p:spTgt spid="83"/>
                                            </p:tgtEl>
                                            <p:attrNameLst>
                                              <p:attrName>ppt_x</p:attrName>
                                            </p:attrNameLst>
                                          </p:cBhvr>
                                          <p:tavLst>
                                            <p:tav tm="0">
                                              <p:val>
                                                <p:strVal val="#ppt_x-#ppt_w*1.125000"/>
                                              </p:val>
                                            </p:tav>
                                            <p:tav tm="100000">
                                              <p:val>
                                                <p:strVal val="#ppt_x"/>
                                              </p:val>
                                            </p:tav>
                                          </p:tavLst>
                                        </p:anim>
                                        <p:animEffect transition="in" filter="wipe(right)">
                                          <p:cBhvr>
                                            <p:cTn id="71" dur="500"/>
                                            <p:tgtEl>
                                              <p:spTgt spid="83"/>
                                            </p:tgtEl>
                                          </p:cBhvr>
                                        </p:animEffect>
                                      </p:childTnLst>
                                    </p:cTn>
                                  </p:par>
                                  <p:par>
                                    <p:cTn id="72" presetID="12" presetClass="entr" presetSubtype="8" fill="hold" nodeType="withEffect">
                                      <p:stCondLst>
                                        <p:cond delay="0"/>
                                      </p:stCondLst>
                                      <p:childTnLst>
                                        <p:set>
                                          <p:cBhvr>
                                            <p:cTn id="73" dur="1" fill="hold">
                                              <p:stCondLst>
                                                <p:cond delay="0"/>
                                              </p:stCondLst>
                                            </p:cTn>
                                            <p:tgtEl>
                                              <p:spTgt spid="100"/>
                                            </p:tgtEl>
                                            <p:attrNameLst>
                                              <p:attrName>style.visibility</p:attrName>
                                            </p:attrNameLst>
                                          </p:cBhvr>
                                          <p:to>
                                            <p:strVal val="visible"/>
                                          </p:to>
                                        </p:set>
                                        <p:anim calcmode="lin" valueType="num">
                                          <p:cBhvr additive="base">
                                            <p:cTn id="74" dur="500"/>
                                            <p:tgtEl>
                                              <p:spTgt spid="100"/>
                                            </p:tgtEl>
                                            <p:attrNameLst>
                                              <p:attrName>ppt_x</p:attrName>
                                            </p:attrNameLst>
                                          </p:cBhvr>
                                          <p:tavLst>
                                            <p:tav tm="0">
                                              <p:val>
                                                <p:strVal val="#ppt_x-#ppt_w*1.125000"/>
                                              </p:val>
                                            </p:tav>
                                            <p:tav tm="100000">
                                              <p:val>
                                                <p:strVal val="#ppt_x"/>
                                              </p:val>
                                            </p:tav>
                                          </p:tavLst>
                                        </p:anim>
                                        <p:animEffect transition="in" filter="wipe(right)">
                                          <p:cBhvr>
                                            <p:cTn id="75" dur="500"/>
                                            <p:tgtEl>
                                              <p:spTgt spid="100"/>
                                            </p:tgtEl>
                                          </p:cBhvr>
                                        </p:animEffect>
                                      </p:childTnLst>
                                    </p:cTn>
                                  </p:par>
                                </p:childTnLst>
                              </p:cTn>
                            </p:par>
                            <p:par>
                              <p:cTn id="76" fill="hold">
                                <p:stCondLst>
                                  <p:cond delay="4000"/>
                                </p:stCondLst>
                                <p:childTnLst>
                                  <p:par>
                                    <p:cTn id="77" presetID="2" presetClass="entr" presetSubtype="4" fill="hold" nodeType="afterEffect">
                                      <p:stCondLst>
                                        <p:cond delay="0"/>
                                      </p:stCondLst>
                                      <p:childTnLst>
                                        <p:set>
                                          <p:cBhvr>
                                            <p:cTn id="78" dur="1" fill="hold">
                                              <p:stCondLst>
                                                <p:cond delay="0"/>
                                              </p:stCondLst>
                                            </p:cTn>
                                            <p:tgtEl>
                                              <p:spTgt spid="120"/>
                                            </p:tgtEl>
                                            <p:attrNameLst>
                                              <p:attrName>style.visibility</p:attrName>
                                            </p:attrNameLst>
                                          </p:cBhvr>
                                          <p:to>
                                            <p:strVal val="visible"/>
                                          </p:to>
                                        </p:set>
                                        <p:anim calcmode="lin" valueType="num">
                                          <p:cBhvr additive="base">
                                            <p:cTn id="79" dur="500" fill="hold"/>
                                            <p:tgtEl>
                                              <p:spTgt spid="120"/>
                                            </p:tgtEl>
                                            <p:attrNameLst>
                                              <p:attrName>ppt_x</p:attrName>
                                            </p:attrNameLst>
                                          </p:cBhvr>
                                          <p:tavLst>
                                            <p:tav tm="0">
                                              <p:val>
                                                <p:strVal val="#ppt_x"/>
                                              </p:val>
                                            </p:tav>
                                            <p:tav tm="100000">
                                              <p:val>
                                                <p:strVal val="#ppt_x"/>
                                              </p:val>
                                            </p:tav>
                                          </p:tavLst>
                                        </p:anim>
                                        <p:anim calcmode="lin" valueType="num">
                                          <p:cBhvr additive="base">
                                            <p:cTn id="80" dur="500" fill="hold"/>
                                            <p:tgtEl>
                                              <p:spTgt spid="120"/>
                                            </p:tgtEl>
                                            <p:attrNameLst>
                                              <p:attrName>ppt_y</p:attrName>
                                            </p:attrNameLst>
                                          </p:cBhvr>
                                          <p:tavLst>
                                            <p:tav tm="0">
                                              <p:val>
                                                <p:strVal val="1+#ppt_h/2"/>
                                              </p:val>
                                            </p:tav>
                                            <p:tav tm="100000">
                                              <p:val>
                                                <p:strVal val="#ppt_y"/>
                                              </p:val>
                                            </p:tav>
                                          </p:tavLst>
                                        </p:anim>
                                      </p:childTnLst>
                                    </p:cTn>
                                  </p:par>
                                </p:childTnLst>
                              </p:cTn>
                            </p:par>
                            <p:par>
                              <p:cTn id="81" fill="hold">
                                <p:stCondLst>
                                  <p:cond delay="4500"/>
                                </p:stCondLst>
                                <p:childTnLst>
                                  <p:par>
                                    <p:cTn id="82" presetID="12" presetClass="entr" presetSubtype="8" fill="hold" grpId="0" nodeType="afterEffect">
                                      <p:stCondLst>
                                        <p:cond delay="0"/>
                                      </p:stCondLst>
                                      <p:childTnLst>
                                        <p:set>
                                          <p:cBhvr>
                                            <p:cTn id="83" dur="1" fill="hold">
                                              <p:stCondLst>
                                                <p:cond delay="0"/>
                                              </p:stCondLst>
                                            </p:cTn>
                                            <p:tgtEl>
                                              <p:spTgt spid="81"/>
                                            </p:tgtEl>
                                            <p:attrNameLst>
                                              <p:attrName>style.visibility</p:attrName>
                                            </p:attrNameLst>
                                          </p:cBhvr>
                                          <p:to>
                                            <p:strVal val="visible"/>
                                          </p:to>
                                        </p:set>
                                        <p:anim calcmode="lin" valueType="num">
                                          <p:cBhvr additive="base">
                                            <p:cTn id="84" dur="500"/>
                                            <p:tgtEl>
                                              <p:spTgt spid="81"/>
                                            </p:tgtEl>
                                            <p:attrNameLst>
                                              <p:attrName>ppt_x</p:attrName>
                                            </p:attrNameLst>
                                          </p:cBhvr>
                                          <p:tavLst>
                                            <p:tav tm="0">
                                              <p:val>
                                                <p:strVal val="#ppt_x-#ppt_w*1.125000"/>
                                              </p:val>
                                            </p:tav>
                                            <p:tav tm="100000">
                                              <p:val>
                                                <p:strVal val="#ppt_x"/>
                                              </p:val>
                                            </p:tav>
                                          </p:tavLst>
                                        </p:anim>
                                        <p:animEffect transition="in" filter="wipe(right)">
                                          <p:cBhvr>
                                            <p:cTn id="85" dur="500"/>
                                            <p:tgtEl>
                                              <p:spTgt spid="81"/>
                                            </p:tgtEl>
                                          </p:cBhvr>
                                        </p:animEffect>
                                      </p:childTnLst>
                                    </p:cTn>
                                  </p:par>
                                  <p:par>
                                    <p:cTn id="86" presetID="12" presetClass="entr" presetSubtype="8" fill="hold" grpId="0" nodeType="withEffect">
                                      <p:stCondLst>
                                        <p:cond delay="0"/>
                                      </p:stCondLst>
                                      <p:childTnLst>
                                        <p:set>
                                          <p:cBhvr>
                                            <p:cTn id="87" dur="1" fill="hold">
                                              <p:stCondLst>
                                                <p:cond delay="0"/>
                                              </p:stCondLst>
                                            </p:cTn>
                                            <p:tgtEl>
                                              <p:spTgt spid="80"/>
                                            </p:tgtEl>
                                            <p:attrNameLst>
                                              <p:attrName>style.visibility</p:attrName>
                                            </p:attrNameLst>
                                          </p:cBhvr>
                                          <p:to>
                                            <p:strVal val="visible"/>
                                          </p:to>
                                        </p:set>
                                        <p:anim calcmode="lin" valueType="num">
                                          <p:cBhvr additive="base">
                                            <p:cTn id="88" dur="500"/>
                                            <p:tgtEl>
                                              <p:spTgt spid="80"/>
                                            </p:tgtEl>
                                            <p:attrNameLst>
                                              <p:attrName>ppt_x</p:attrName>
                                            </p:attrNameLst>
                                          </p:cBhvr>
                                          <p:tavLst>
                                            <p:tav tm="0">
                                              <p:val>
                                                <p:strVal val="#ppt_x-#ppt_w*1.125000"/>
                                              </p:val>
                                            </p:tav>
                                            <p:tav tm="100000">
                                              <p:val>
                                                <p:strVal val="#ppt_x"/>
                                              </p:val>
                                            </p:tav>
                                          </p:tavLst>
                                        </p:anim>
                                        <p:animEffect transition="in" filter="wipe(right)">
                                          <p:cBhvr>
                                            <p:cTn id="89" dur="500"/>
                                            <p:tgtEl>
                                              <p:spTgt spid="80"/>
                                            </p:tgtEl>
                                          </p:cBhvr>
                                        </p:animEffect>
                                      </p:childTnLst>
                                    </p:cTn>
                                  </p:par>
                                </p:childTnLst>
                              </p:cTn>
                            </p:par>
                            <p:par>
                              <p:cTn id="90" fill="hold">
                                <p:stCondLst>
                                  <p:cond delay="5000"/>
                                </p:stCondLst>
                                <p:childTnLst>
                                  <p:par>
                                    <p:cTn id="91" presetID="2" presetClass="entr" presetSubtype="4" fill="hold" nodeType="afterEffect">
                                      <p:stCondLst>
                                        <p:cond delay="0"/>
                                      </p:stCondLst>
                                      <p:childTnLst>
                                        <p:set>
                                          <p:cBhvr>
                                            <p:cTn id="92" dur="1" fill="hold">
                                              <p:stCondLst>
                                                <p:cond delay="0"/>
                                              </p:stCondLst>
                                            </p:cTn>
                                            <p:tgtEl>
                                              <p:spTgt spid="63"/>
                                            </p:tgtEl>
                                            <p:attrNameLst>
                                              <p:attrName>style.visibility</p:attrName>
                                            </p:attrNameLst>
                                          </p:cBhvr>
                                          <p:to>
                                            <p:strVal val="visible"/>
                                          </p:to>
                                        </p:set>
                                        <p:anim calcmode="lin" valueType="num">
                                          <p:cBhvr additive="base">
                                            <p:cTn id="93" dur="500" fill="hold"/>
                                            <p:tgtEl>
                                              <p:spTgt spid="63"/>
                                            </p:tgtEl>
                                            <p:attrNameLst>
                                              <p:attrName>ppt_x</p:attrName>
                                            </p:attrNameLst>
                                          </p:cBhvr>
                                          <p:tavLst>
                                            <p:tav tm="0">
                                              <p:val>
                                                <p:strVal val="#ppt_x"/>
                                              </p:val>
                                            </p:tav>
                                            <p:tav tm="100000">
                                              <p:val>
                                                <p:strVal val="#ppt_x"/>
                                              </p:val>
                                            </p:tav>
                                          </p:tavLst>
                                        </p:anim>
                                        <p:anim calcmode="lin" valueType="num">
                                          <p:cBhvr additive="base">
                                            <p:cTn id="94" dur="500" fill="hold"/>
                                            <p:tgtEl>
                                              <p:spTgt spid="63"/>
                                            </p:tgtEl>
                                            <p:attrNameLst>
                                              <p:attrName>ppt_y</p:attrName>
                                            </p:attrNameLst>
                                          </p:cBhvr>
                                          <p:tavLst>
                                            <p:tav tm="0">
                                              <p:val>
                                                <p:strVal val="1+#ppt_h/2"/>
                                              </p:val>
                                            </p:tav>
                                            <p:tav tm="100000">
                                              <p:val>
                                                <p:strVal val="#ppt_y"/>
                                              </p:val>
                                            </p:tav>
                                          </p:tavLst>
                                        </p:anim>
                                      </p:childTnLst>
                                    </p:cTn>
                                  </p:par>
                                </p:childTnLst>
                              </p:cTn>
                            </p:par>
                            <p:par>
                              <p:cTn id="95" fill="hold">
                                <p:stCondLst>
                                  <p:cond delay="5500"/>
                                </p:stCondLst>
                                <p:childTnLst>
                                  <p:par>
                                    <p:cTn id="96" presetID="12" presetClass="entr" presetSubtype="8" fill="hold" grpId="0" nodeType="afterEffect">
                                      <p:stCondLst>
                                        <p:cond delay="0"/>
                                      </p:stCondLst>
                                      <p:childTnLst>
                                        <p:set>
                                          <p:cBhvr>
                                            <p:cTn id="97" dur="1" fill="hold">
                                              <p:stCondLst>
                                                <p:cond delay="0"/>
                                              </p:stCondLst>
                                            </p:cTn>
                                            <p:tgtEl>
                                              <p:spTgt spid="76"/>
                                            </p:tgtEl>
                                            <p:attrNameLst>
                                              <p:attrName>style.visibility</p:attrName>
                                            </p:attrNameLst>
                                          </p:cBhvr>
                                          <p:to>
                                            <p:strVal val="visible"/>
                                          </p:to>
                                        </p:set>
                                        <p:anim calcmode="lin" valueType="num">
                                          <p:cBhvr additive="base">
                                            <p:cTn id="98" dur="500"/>
                                            <p:tgtEl>
                                              <p:spTgt spid="76"/>
                                            </p:tgtEl>
                                            <p:attrNameLst>
                                              <p:attrName>ppt_x</p:attrName>
                                            </p:attrNameLst>
                                          </p:cBhvr>
                                          <p:tavLst>
                                            <p:tav tm="0">
                                              <p:val>
                                                <p:strVal val="#ppt_x-#ppt_w*1.125000"/>
                                              </p:val>
                                            </p:tav>
                                            <p:tav tm="100000">
                                              <p:val>
                                                <p:strVal val="#ppt_x"/>
                                              </p:val>
                                            </p:tav>
                                          </p:tavLst>
                                        </p:anim>
                                        <p:animEffect transition="in" filter="wipe(right)">
                                          <p:cBhvr>
                                            <p:cTn id="99" dur="500"/>
                                            <p:tgtEl>
                                              <p:spTgt spid="76"/>
                                            </p:tgtEl>
                                          </p:cBhvr>
                                        </p:animEffect>
                                      </p:childTnLst>
                                    </p:cTn>
                                  </p:par>
                                  <p:par>
                                    <p:cTn id="100" presetID="12" presetClass="entr" presetSubtype="8" fill="hold" grpId="0" nodeType="withEffect">
                                      <p:stCondLst>
                                        <p:cond delay="0"/>
                                      </p:stCondLst>
                                      <p:childTnLst>
                                        <p:set>
                                          <p:cBhvr>
                                            <p:cTn id="101" dur="1" fill="hold">
                                              <p:stCondLst>
                                                <p:cond delay="0"/>
                                              </p:stCondLst>
                                            </p:cTn>
                                            <p:tgtEl>
                                              <p:spTgt spid="77"/>
                                            </p:tgtEl>
                                            <p:attrNameLst>
                                              <p:attrName>style.visibility</p:attrName>
                                            </p:attrNameLst>
                                          </p:cBhvr>
                                          <p:to>
                                            <p:strVal val="visible"/>
                                          </p:to>
                                        </p:set>
                                        <p:anim calcmode="lin" valueType="num">
                                          <p:cBhvr additive="base">
                                            <p:cTn id="102" dur="500"/>
                                            <p:tgtEl>
                                              <p:spTgt spid="77"/>
                                            </p:tgtEl>
                                            <p:attrNameLst>
                                              <p:attrName>ppt_x</p:attrName>
                                            </p:attrNameLst>
                                          </p:cBhvr>
                                          <p:tavLst>
                                            <p:tav tm="0">
                                              <p:val>
                                                <p:strVal val="#ppt_x-#ppt_w*1.125000"/>
                                              </p:val>
                                            </p:tav>
                                            <p:tav tm="100000">
                                              <p:val>
                                                <p:strVal val="#ppt_x"/>
                                              </p:val>
                                            </p:tav>
                                          </p:tavLst>
                                        </p:anim>
                                        <p:animEffect transition="in" filter="wipe(right)">
                                          <p:cBhvr>
                                            <p:cTn id="103" dur="500"/>
                                            <p:tgtEl>
                                              <p:spTgt spid="77"/>
                                            </p:tgtEl>
                                          </p:cBhvr>
                                        </p:animEffect>
                                      </p:childTnLst>
                                    </p:cTn>
                                  </p:par>
                                  <p:par>
                                    <p:cTn id="104" presetID="12" presetClass="entr" presetSubtype="8" fill="hold" nodeType="withEffect">
                                      <p:stCondLst>
                                        <p:cond delay="0"/>
                                      </p:stCondLst>
                                      <p:childTnLst>
                                        <p:set>
                                          <p:cBhvr>
                                            <p:cTn id="105" dur="1" fill="hold">
                                              <p:stCondLst>
                                                <p:cond delay="0"/>
                                              </p:stCondLst>
                                            </p:cTn>
                                            <p:tgtEl>
                                              <p:spTgt spid="99"/>
                                            </p:tgtEl>
                                            <p:attrNameLst>
                                              <p:attrName>style.visibility</p:attrName>
                                            </p:attrNameLst>
                                          </p:cBhvr>
                                          <p:to>
                                            <p:strVal val="visible"/>
                                          </p:to>
                                        </p:set>
                                        <p:anim calcmode="lin" valueType="num">
                                          <p:cBhvr additive="base">
                                            <p:cTn id="106" dur="500"/>
                                            <p:tgtEl>
                                              <p:spTgt spid="99"/>
                                            </p:tgtEl>
                                            <p:attrNameLst>
                                              <p:attrName>ppt_x</p:attrName>
                                            </p:attrNameLst>
                                          </p:cBhvr>
                                          <p:tavLst>
                                            <p:tav tm="0">
                                              <p:val>
                                                <p:strVal val="#ppt_x-#ppt_w*1.125000"/>
                                              </p:val>
                                            </p:tav>
                                            <p:tav tm="100000">
                                              <p:val>
                                                <p:strVal val="#ppt_x"/>
                                              </p:val>
                                            </p:tav>
                                          </p:tavLst>
                                        </p:anim>
                                        <p:animEffect transition="in" filter="wipe(right)">
                                          <p:cBhvr>
                                            <p:cTn id="107" dur="500"/>
                                            <p:tgtEl>
                                              <p:spTgt spid="99"/>
                                            </p:tgtEl>
                                          </p:cBhvr>
                                        </p:animEffect>
                                      </p:childTnLst>
                                    </p:cTn>
                                  </p:par>
                                  <p:par>
                                    <p:cTn id="108" presetID="12" presetClass="entr" presetSubtype="8" fill="hold" nodeType="withEffect">
                                      <p:stCondLst>
                                        <p:cond delay="0"/>
                                      </p:stCondLst>
                                      <p:childTnLst>
                                        <p:set>
                                          <p:cBhvr>
                                            <p:cTn id="109" dur="1" fill="hold">
                                              <p:stCondLst>
                                                <p:cond delay="0"/>
                                              </p:stCondLst>
                                            </p:cTn>
                                            <p:tgtEl>
                                              <p:spTgt spid="102"/>
                                            </p:tgtEl>
                                            <p:attrNameLst>
                                              <p:attrName>style.visibility</p:attrName>
                                            </p:attrNameLst>
                                          </p:cBhvr>
                                          <p:to>
                                            <p:strVal val="visible"/>
                                          </p:to>
                                        </p:set>
                                        <p:anim calcmode="lin" valueType="num">
                                          <p:cBhvr additive="base">
                                            <p:cTn id="110" dur="500"/>
                                            <p:tgtEl>
                                              <p:spTgt spid="102"/>
                                            </p:tgtEl>
                                            <p:attrNameLst>
                                              <p:attrName>ppt_x</p:attrName>
                                            </p:attrNameLst>
                                          </p:cBhvr>
                                          <p:tavLst>
                                            <p:tav tm="0">
                                              <p:val>
                                                <p:strVal val="#ppt_x-#ppt_w*1.125000"/>
                                              </p:val>
                                            </p:tav>
                                            <p:tav tm="100000">
                                              <p:val>
                                                <p:strVal val="#ppt_x"/>
                                              </p:val>
                                            </p:tav>
                                          </p:tavLst>
                                        </p:anim>
                                        <p:animEffect transition="in" filter="wipe(right)">
                                          <p:cBhvr>
                                            <p:cTn id="111"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P spid="80" grpId="0"/>
          <p:bldP spid="81" grpId="0"/>
          <p:bldP spid="82" grpId="0"/>
          <p:bldP spid="83" grpId="0"/>
          <p:bldP spid="86" grpId="0"/>
          <p:bldP spid="87" grpId="0"/>
          <p:bldP spid="88" grpId="0"/>
          <p:bldP spid="89" grpId="0"/>
          <p:bldP spid="97" grpId="0"/>
          <p:bldP spid="98" grpId="0"/>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406998" y="1820609"/>
            <a:ext cx="840197" cy="840307"/>
            <a:chOff x="304800" y="673100"/>
            <a:chExt cx="4000500" cy="4000500"/>
          </a:xfrm>
          <a:effectLst>
            <a:outerShdw blurRad="444500" dist="254000" dir="8100000" algn="tr" rotWithShape="0">
              <a:prstClr val="black">
                <a:alpha val="50000"/>
              </a:prstClr>
            </a:outerShdw>
          </a:effectLst>
        </p:grpSpPr>
        <p:sp>
          <p:nvSpPr>
            <p:cNvPr id="3" name="同心圆 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50000"/>
                    <a:lumOff val="50000"/>
                  </a:schemeClr>
                </a:solidFill>
              </a:endParaRPr>
            </a:p>
          </p:txBody>
        </p:sp>
        <p:sp>
          <p:nvSpPr>
            <p:cNvPr id="4" name="椭圆 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50000"/>
                    <a:lumOff val="50000"/>
                  </a:schemeClr>
                </a:solidFill>
              </a:endParaRPr>
            </a:p>
          </p:txBody>
        </p:sp>
      </p:grpSp>
      <p:sp>
        <p:nvSpPr>
          <p:cNvPr id="5" name="椭圆 4"/>
          <p:cNvSpPr/>
          <p:nvPr/>
        </p:nvSpPr>
        <p:spPr>
          <a:xfrm>
            <a:off x="7275644" y="2468895"/>
            <a:ext cx="932316" cy="932437"/>
          </a:xfrm>
          <a:prstGeom prst="ellipse">
            <a:avLst/>
          </a:pr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1600">
              <a:solidFill>
                <a:schemeClr val="tx1">
                  <a:lumMod val="50000"/>
                  <a:lumOff val="50000"/>
                </a:schemeClr>
              </a:solidFill>
            </a:endParaRPr>
          </a:p>
        </p:txBody>
      </p:sp>
      <p:grpSp>
        <p:nvGrpSpPr>
          <p:cNvPr id="6" name="组合 5"/>
          <p:cNvGrpSpPr/>
          <p:nvPr/>
        </p:nvGrpSpPr>
        <p:grpSpPr>
          <a:xfrm>
            <a:off x="6797917" y="3229023"/>
            <a:ext cx="1187204" cy="1187359"/>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50000"/>
                    <a:lumOff val="50000"/>
                  </a:schemeClr>
                </a:solidFill>
              </a:endParaRPr>
            </a:p>
          </p:txBody>
        </p:sp>
        <p:sp>
          <p:nvSpPr>
            <p:cNvPr id="8" name="椭圆 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50000"/>
                    <a:lumOff val="50000"/>
                  </a:schemeClr>
                </a:solidFill>
              </a:endParaRPr>
            </a:p>
          </p:txBody>
        </p:sp>
      </p:grpSp>
      <p:sp>
        <p:nvSpPr>
          <p:cNvPr id="9" name="椭圆 8"/>
          <p:cNvSpPr/>
          <p:nvPr/>
        </p:nvSpPr>
        <p:spPr>
          <a:xfrm>
            <a:off x="5866738" y="3813044"/>
            <a:ext cx="1315170" cy="1315341"/>
          </a:xfrm>
          <a:prstGeom prst="ellipse">
            <a:avLst/>
          </a:prstGeom>
          <a:solidFill>
            <a:schemeClr val="accent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grpSp>
        <p:nvGrpSpPr>
          <p:cNvPr id="10" name="组合 9"/>
          <p:cNvGrpSpPr/>
          <p:nvPr/>
        </p:nvGrpSpPr>
        <p:grpSpPr>
          <a:xfrm>
            <a:off x="4408174" y="3332991"/>
            <a:ext cx="1813755" cy="1813991"/>
            <a:chOff x="304800" y="673100"/>
            <a:chExt cx="4000500" cy="4000500"/>
          </a:xfrm>
          <a:effectLst>
            <a:outerShdw blurRad="444500" dist="254000" dir="8100000" algn="tr" rotWithShape="0">
              <a:prstClr val="black">
                <a:alpha val="50000"/>
              </a:prstClr>
            </a:outerShdw>
          </a:effectLst>
        </p:grpSpPr>
        <p:sp>
          <p:nvSpPr>
            <p:cNvPr id="11" name="同心圆 1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12" name="椭圆 11"/>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13" name="椭圆 12"/>
          <p:cNvSpPr/>
          <p:nvPr/>
        </p:nvSpPr>
        <p:spPr>
          <a:xfrm>
            <a:off x="3700196" y="1771037"/>
            <a:ext cx="2137738" cy="2138016"/>
          </a:xfrm>
          <a:prstGeom prst="ellipse">
            <a:avLst/>
          </a:prstGeom>
          <a:solidFill>
            <a:schemeClr val="tx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14" name="TextBox 13"/>
          <p:cNvSpPr txBox="1"/>
          <p:nvPr/>
        </p:nvSpPr>
        <p:spPr>
          <a:xfrm>
            <a:off x="8801836" y="2052196"/>
            <a:ext cx="1015638" cy="353931"/>
          </a:xfrm>
          <a:prstGeom prst="rect">
            <a:avLst/>
          </a:prstGeom>
          <a:noFill/>
        </p:spPr>
        <p:txBody>
          <a:bodyPr wrap="none" lIns="121908" tIns="60954" rIns="121908" bIns="60954" rtlCol="0">
            <a:spAutoFit/>
          </a:bodyPr>
          <a:lstStyle/>
          <a:p>
            <a:r>
              <a:rPr lang="zh-CN" altLang="en-US" sz="1500" dirty="0">
                <a:solidFill>
                  <a:schemeClr val="tx1">
                    <a:lumMod val="50000"/>
                    <a:lumOff val="50000"/>
                  </a:schemeClr>
                </a:solidFill>
                <a:latin typeface="微软雅黑" panose="020B0503020204020204" charset="-122"/>
                <a:ea typeface="微软雅黑" panose="020B0503020204020204" charset="-122"/>
              </a:rPr>
              <a:t>公司成立</a:t>
            </a:r>
            <a:endParaRPr lang="en-US" altLang="zh-CN" sz="1500" dirty="0">
              <a:solidFill>
                <a:schemeClr val="tx1">
                  <a:lumMod val="50000"/>
                  <a:lumOff val="50000"/>
                </a:schemeClr>
              </a:solidFill>
              <a:latin typeface="微软雅黑" panose="020B0503020204020204" charset="-122"/>
              <a:ea typeface="微软雅黑" panose="020B0503020204020204" charset="-122"/>
            </a:endParaRPr>
          </a:p>
        </p:txBody>
      </p:sp>
      <p:sp>
        <p:nvSpPr>
          <p:cNvPr id="15" name="TextBox 14"/>
          <p:cNvSpPr txBox="1"/>
          <p:nvPr/>
        </p:nvSpPr>
        <p:spPr>
          <a:xfrm>
            <a:off x="8761747" y="1674482"/>
            <a:ext cx="1486921" cy="415486"/>
          </a:xfrm>
          <a:prstGeom prst="rect">
            <a:avLst/>
          </a:prstGeom>
          <a:noFill/>
        </p:spPr>
        <p:txBody>
          <a:bodyPr wrap="none" lIns="121908" tIns="60954" rIns="121908" bIns="60954" rtlCol="0">
            <a:spAutoFit/>
          </a:bodyPr>
          <a:lstStyle/>
          <a:p>
            <a:r>
              <a:rPr lang="en-US" altLang="zh-CN" sz="1900" b="1" dirty="0">
                <a:solidFill>
                  <a:schemeClr val="tx1">
                    <a:lumMod val="50000"/>
                    <a:lumOff val="50000"/>
                  </a:schemeClr>
                </a:solidFill>
                <a:latin typeface="微软雅黑" panose="020B0503020204020204" charset="-122"/>
                <a:ea typeface="微软雅黑" panose="020B0503020204020204" charset="-122"/>
              </a:rPr>
              <a:t>2013</a:t>
            </a:r>
            <a:r>
              <a:rPr lang="zh-CN" altLang="en-US" sz="1900" b="1" dirty="0">
                <a:solidFill>
                  <a:schemeClr val="tx1">
                    <a:lumMod val="50000"/>
                    <a:lumOff val="50000"/>
                  </a:schemeClr>
                </a:solidFill>
                <a:latin typeface="微软雅黑" panose="020B0503020204020204" charset="-122"/>
                <a:ea typeface="微软雅黑" panose="020B0503020204020204" charset="-122"/>
              </a:rPr>
              <a:t>年</a:t>
            </a:r>
            <a:r>
              <a:rPr lang="en-US" altLang="zh-CN" sz="1900" b="1" dirty="0">
                <a:solidFill>
                  <a:schemeClr val="tx1">
                    <a:lumMod val="50000"/>
                    <a:lumOff val="50000"/>
                  </a:schemeClr>
                </a:solidFill>
                <a:latin typeface="微软雅黑" panose="020B0503020204020204" charset="-122"/>
                <a:ea typeface="微软雅黑" panose="020B0503020204020204" charset="-122"/>
              </a:rPr>
              <a:t>5</a:t>
            </a:r>
            <a:r>
              <a:rPr lang="zh-CN" altLang="en-US" sz="1900" b="1" dirty="0">
                <a:solidFill>
                  <a:schemeClr val="tx1">
                    <a:lumMod val="50000"/>
                    <a:lumOff val="50000"/>
                  </a:schemeClr>
                </a:solidFill>
                <a:latin typeface="微软雅黑" panose="020B0503020204020204" charset="-122"/>
                <a:ea typeface="微软雅黑" panose="020B0503020204020204" charset="-122"/>
              </a:rPr>
              <a:t>月</a:t>
            </a:r>
            <a:endParaRPr lang="en-US" altLang="zh-CN" sz="1900" b="1" dirty="0">
              <a:solidFill>
                <a:schemeClr val="tx1">
                  <a:lumMod val="50000"/>
                  <a:lumOff val="50000"/>
                </a:schemeClr>
              </a:solidFill>
              <a:latin typeface="微软雅黑" panose="020B0503020204020204" charset="-122"/>
              <a:ea typeface="微软雅黑" panose="020B0503020204020204" charset="-122"/>
            </a:endParaRPr>
          </a:p>
        </p:txBody>
      </p:sp>
      <p:sp>
        <p:nvSpPr>
          <p:cNvPr id="16" name="TextBox 15"/>
          <p:cNvSpPr txBox="1"/>
          <p:nvPr/>
        </p:nvSpPr>
        <p:spPr>
          <a:xfrm>
            <a:off x="8665239" y="3272210"/>
            <a:ext cx="1785080" cy="584763"/>
          </a:xfrm>
          <a:prstGeom prst="rect">
            <a:avLst/>
          </a:prstGeom>
          <a:noFill/>
        </p:spPr>
        <p:txBody>
          <a:bodyPr wrap="none" lIns="121908" tIns="60954" rIns="121908" bIns="60954" rtlCol="0">
            <a:spAutoFit/>
          </a:bodyPr>
          <a:lstStyle/>
          <a:p>
            <a:r>
              <a:rPr lang="zh-CN" altLang="en-US" sz="1500" dirty="0">
                <a:solidFill>
                  <a:schemeClr val="tx1">
                    <a:lumMod val="50000"/>
                    <a:lumOff val="50000"/>
                  </a:schemeClr>
                </a:solidFill>
                <a:latin typeface="微软雅黑" panose="020B0503020204020204" charset="-122"/>
                <a:ea typeface="微软雅黑" panose="020B0503020204020204" charset="-122"/>
              </a:rPr>
              <a:t>门户网站发布</a:t>
            </a:r>
            <a:endParaRPr lang="en-US" altLang="zh-CN" sz="1500" dirty="0">
              <a:solidFill>
                <a:schemeClr val="tx1">
                  <a:lumMod val="50000"/>
                  <a:lumOff val="50000"/>
                </a:schemeClr>
              </a:solidFill>
              <a:latin typeface="微软雅黑" panose="020B0503020204020204" charset="-122"/>
              <a:ea typeface="微软雅黑" panose="020B0503020204020204" charset="-122"/>
            </a:endParaRPr>
          </a:p>
          <a:p>
            <a:r>
              <a:rPr lang="zh-CN" altLang="en-US" sz="1500" dirty="0">
                <a:solidFill>
                  <a:schemeClr val="tx1">
                    <a:lumMod val="50000"/>
                    <a:lumOff val="50000"/>
                  </a:schemeClr>
                </a:solidFill>
                <a:latin typeface="微软雅黑" panose="020B0503020204020204" charset="-122"/>
                <a:ea typeface="微软雅黑" panose="020B0503020204020204" charset="-122"/>
              </a:rPr>
              <a:t>举办品牌运营大会</a:t>
            </a:r>
            <a:endParaRPr lang="en-US" altLang="zh-CN" sz="1500" dirty="0">
              <a:solidFill>
                <a:schemeClr val="tx1">
                  <a:lumMod val="50000"/>
                  <a:lumOff val="50000"/>
                </a:schemeClr>
              </a:solidFill>
              <a:latin typeface="微软雅黑" panose="020B0503020204020204" charset="-122"/>
              <a:ea typeface="微软雅黑" panose="020B0503020204020204" charset="-122"/>
            </a:endParaRPr>
          </a:p>
        </p:txBody>
      </p:sp>
      <p:sp>
        <p:nvSpPr>
          <p:cNvPr id="17" name="TextBox 16"/>
          <p:cNvSpPr txBox="1"/>
          <p:nvPr/>
        </p:nvSpPr>
        <p:spPr>
          <a:xfrm>
            <a:off x="8668966" y="2889741"/>
            <a:ext cx="1486921" cy="415486"/>
          </a:xfrm>
          <a:prstGeom prst="rect">
            <a:avLst/>
          </a:prstGeom>
          <a:noFill/>
        </p:spPr>
        <p:txBody>
          <a:bodyPr wrap="none" lIns="121908" tIns="60954" rIns="121908" bIns="60954" rtlCol="0">
            <a:spAutoFit/>
          </a:bodyPr>
          <a:lstStyle/>
          <a:p>
            <a:r>
              <a:rPr lang="en-US" altLang="zh-CN" sz="1900" b="1" dirty="0">
                <a:solidFill>
                  <a:schemeClr val="tx1">
                    <a:lumMod val="50000"/>
                    <a:lumOff val="50000"/>
                  </a:schemeClr>
                </a:solidFill>
                <a:latin typeface="微软雅黑" panose="020B0503020204020204" charset="-122"/>
                <a:ea typeface="微软雅黑" panose="020B0503020204020204" charset="-122"/>
              </a:rPr>
              <a:t>2013</a:t>
            </a:r>
            <a:r>
              <a:rPr lang="zh-CN" altLang="en-US" sz="1900" b="1" dirty="0">
                <a:solidFill>
                  <a:schemeClr val="tx1">
                    <a:lumMod val="50000"/>
                    <a:lumOff val="50000"/>
                  </a:schemeClr>
                </a:solidFill>
                <a:latin typeface="微软雅黑" panose="020B0503020204020204" charset="-122"/>
                <a:ea typeface="微软雅黑" panose="020B0503020204020204" charset="-122"/>
              </a:rPr>
              <a:t>年</a:t>
            </a:r>
            <a:r>
              <a:rPr lang="en-US" altLang="zh-CN" sz="1900" b="1" dirty="0">
                <a:solidFill>
                  <a:schemeClr val="tx1">
                    <a:lumMod val="50000"/>
                    <a:lumOff val="50000"/>
                  </a:schemeClr>
                </a:solidFill>
                <a:latin typeface="微软雅黑" panose="020B0503020204020204" charset="-122"/>
                <a:ea typeface="微软雅黑" panose="020B0503020204020204" charset="-122"/>
              </a:rPr>
              <a:t>8</a:t>
            </a:r>
            <a:r>
              <a:rPr lang="zh-CN" altLang="en-US" sz="1900" b="1" dirty="0">
                <a:solidFill>
                  <a:schemeClr val="tx1">
                    <a:lumMod val="50000"/>
                    <a:lumOff val="50000"/>
                  </a:schemeClr>
                </a:solidFill>
                <a:latin typeface="微软雅黑" panose="020B0503020204020204" charset="-122"/>
                <a:ea typeface="微软雅黑" panose="020B0503020204020204" charset="-122"/>
              </a:rPr>
              <a:t>月</a:t>
            </a:r>
            <a:endParaRPr lang="en-US" altLang="zh-CN" sz="1900" b="1" dirty="0">
              <a:solidFill>
                <a:schemeClr val="tx1">
                  <a:lumMod val="50000"/>
                  <a:lumOff val="50000"/>
                </a:schemeClr>
              </a:solidFill>
              <a:latin typeface="微软雅黑" panose="020B0503020204020204" charset="-122"/>
              <a:ea typeface="微软雅黑" panose="020B0503020204020204" charset="-122"/>
            </a:endParaRPr>
          </a:p>
        </p:txBody>
      </p:sp>
      <p:sp>
        <p:nvSpPr>
          <p:cNvPr id="18" name="TextBox 17"/>
          <p:cNvSpPr txBox="1"/>
          <p:nvPr/>
        </p:nvSpPr>
        <p:spPr>
          <a:xfrm>
            <a:off x="8193120" y="4562516"/>
            <a:ext cx="2169801" cy="353931"/>
          </a:xfrm>
          <a:prstGeom prst="rect">
            <a:avLst/>
          </a:prstGeom>
          <a:noFill/>
        </p:spPr>
        <p:txBody>
          <a:bodyPr wrap="none" lIns="121908" tIns="60954" rIns="121908" bIns="60954" rtlCol="0">
            <a:spAutoFit/>
          </a:bodyPr>
          <a:lstStyle/>
          <a:p>
            <a:r>
              <a:rPr lang="zh-CN" altLang="en-US" sz="1500" dirty="0">
                <a:solidFill>
                  <a:schemeClr val="tx1">
                    <a:lumMod val="50000"/>
                    <a:lumOff val="50000"/>
                  </a:schemeClr>
                </a:solidFill>
                <a:latin typeface="微软雅黑" panose="020B0503020204020204" charset="-122"/>
                <a:ea typeface="微软雅黑" panose="020B0503020204020204" charset="-122"/>
              </a:rPr>
              <a:t>研制成功自主产权品牌</a:t>
            </a:r>
            <a:endParaRPr lang="en-US" altLang="zh-CN" sz="1500" dirty="0">
              <a:solidFill>
                <a:schemeClr val="tx1">
                  <a:lumMod val="50000"/>
                  <a:lumOff val="50000"/>
                </a:schemeClr>
              </a:solidFill>
              <a:latin typeface="微软雅黑" panose="020B0503020204020204" charset="-122"/>
              <a:ea typeface="微软雅黑" panose="020B0503020204020204" charset="-122"/>
            </a:endParaRPr>
          </a:p>
        </p:txBody>
      </p:sp>
      <p:sp>
        <p:nvSpPr>
          <p:cNvPr id="19" name="TextBox 18"/>
          <p:cNvSpPr txBox="1"/>
          <p:nvPr/>
        </p:nvSpPr>
        <p:spPr>
          <a:xfrm>
            <a:off x="8165556" y="4138829"/>
            <a:ext cx="1486921" cy="415486"/>
          </a:xfrm>
          <a:prstGeom prst="rect">
            <a:avLst/>
          </a:prstGeom>
          <a:noFill/>
        </p:spPr>
        <p:txBody>
          <a:bodyPr wrap="none" lIns="121908" tIns="60954" rIns="121908" bIns="60954" rtlCol="0">
            <a:spAutoFit/>
          </a:bodyPr>
          <a:lstStyle/>
          <a:p>
            <a:r>
              <a:rPr lang="en-US" altLang="zh-CN" sz="1900" b="1" dirty="0">
                <a:solidFill>
                  <a:schemeClr val="tx1">
                    <a:lumMod val="50000"/>
                    <a:lumOff val="50000"/>
                  </a:schemeClr>
                </a:solidFill>
                <a:latin typeface="微软雅黑" panose="020B0503020204020204" charset="-122"/>
                <a:ea typeface="微软雅黑" panose="020B0503020204020204" charset="-122"/>
              </a:rPr>
              <a:t>2014</a:t>
            </a:r>
            <a:r>
              <a:rPr lang="zh-CN" altLang="en-US" sz="1900" b="1" dirty="0">
                <a:solidFill>
                  <a:schemeClr val="tx1">
                    <a:lumMod val="50000"/>
                    <a:lumOff val="50000"/>
                  </a:schemeClr>
                </a:solidFill>
                <a:latin typeface="微软雅黑" panose="020B0503020204020204" charset="-122"/>
                <a:ea typeface="微软雅黑" panose="020B0503020204020204" charset="-122"/>
              </a:rPr>
              <a:t>年</a:t>
            </a:r>
            <a:r>
              <a:rPr lang="en-US" altLang="zh-CN" sz="1900" b="1" dirty="0">
                <a:solidFill>
                  <a:schemeClr val="tx1">
                    <a:lumMod val="50000"/>
                    <a:lumOff val="50000"/>
                  </a:schemeClr>
                </a:solidFill>
                <a:latin typeface="微软雅黑" panose="020B0503020204020204" charset="-122"/>
                <a:ea typeface="微软雅黑" panose="020B0503020204020204" charset="-122"/>
              </a:rPr>
              <a:t>4</a:t>
            </a:r>
            <a:r>
              <a:rPr lang="zh-CN" altLang="en-US" sz="1900" b="1" dirty="0">
                <a:solidFill>
                  <a:schemeClr val="tx1">
                    <a:lumMod val="50000"/>
                    <a:lumOff val="50000"/>
                  </a:schemeClr>
                </a:solidFill>
                <a:latin typeface="微软雅黑" panose="020B0503020204020204" charset="-122"/>
                <a:ea typeface="微软雅黑" panose="020B0503020204020204" charset="-122"/>
              </a:rPr>
              <a:t>月</a:t>
            </a:r>
            <a:endParaRPr lang="en-US" altLang="zh-CN" sz="1900" b="1" dirty="0">
              <a:solidFill>
                <a:schemeClr val="tx1">
                  <a:lumMod val="50000"/>
                  <a:lumOff val="50000"/>
                </a:schemeClr>
              </a:solidFill>
              <a:latin typeface="微软雅黑" panose="020B0503020204020204" charset="-122"/>
              <a:ea typeface="微软雅黑" panose="020B0503020204020204" charset="-122"/>
            </a:endParaRPr>
          </a:p>
        </p:txBody>
      </p:sp>
      <p:sp>
        <p:nvSpPr>
          <p:cNvPr id="20" name="TextBox 19"/>
          <p:cNvSpPr txBox="1"/>
          <p:nvPr/>
        </p:nvSpPr>
        <p:spPr>
          <a:xfrm>
            <a:off x="6457283" y="5829268"/>
            <a:ext cx="2506431" cy="353931"/>
          </a:xfrm>
          <a:prstGeom prst="rect">
            <a:avLst/>
          </a:prstGeom>
          <a:noFill/>
        </p:spPr>
        <p:txBody>
          <a:bodyPr wrap="none" lIns="121908" tIns="60954" rIns="121908" bIns="60954" rtlCol="0">
            <a:spAutoFit/>
          </a:bodyPr>
          <a:lstStyle/>
          <a:p>
            <a:r>
              <a:rPr lang="zh-CN" altLang="en-US" sz="1500" dirty="0">
                <a:solidFill>
                  <a:schemeClr val="tx1">
                    <a:lumMod val="50000"/>
                    <a:lumOff val="50000"/>
                  </a:schemeClr>
                </a:solidFill>
                <a:latin typeface="微软雅黑" panose="020B0503020204020204" charset="-122"/>
                <a:ea typeface="微软雅黑" panose="020B0503020204020204" charset="-122"/>
              </a:rPr>
              <a:t>产品同时在线人数达</a:t>
            </a:r>
            <a:r>
              <a:rPr lang="en-US" altLang="zh-CN" sz="1500" dirty="0">
                <a:solidFill>
                  <a:schemeClr val="tx1">
                    <a:lumMod val="50000"/>
                    <a:lumOff val="50000"/>
                  </a:schemeClr>
                </a:solidFill>
                <a:latin typeface="微软雅黑" panose="020B0503020204020204" charset="-122"/>
                <a:ea typeface="微软雅黑" panose="020B0503020204020204" charset="-122"/>
              </a:rPr>
              <a:t>100</a:t>
            </a:r>
            <a:r>
              <a:rPr lang="zh-CN" altLang="en-US" sz="1500" dirty="0">
                <a:solidFill>
                  <a:schemeClr val="tx1">
                    <a:lumMod val="50000"/>
                    <a:lumOff val="50000"/>
                  </a:schemeClr>
                </a:solidFill>
                <a:latin typeface="微软雅黑" panose="020B0503020204020204" charset="-122"/>
                <a:ea typeface="微软雅黑" panose="020B0503020204020204" charset="-122"/>
              </a:rPr>
              <a:t>万</a:t>
            </a:r>
            <a:endParaRPr lang="en-US" altLang="zh-CN" sz="1500" dirty="0">
              <a:solidFill>
                <a:schemeClr val="tx1">
                  <a:lumMod val="50000"/>
                  <a:lumOff val="50000"/>
                </a:schemeClr>
              </a:solidFill>
              <a:latin typeface="微软雅黑" panose="020B0503020204020204" charset="-122"/>
              <a:ea typeface="微软雅黑" panose="020B0503020204020204" charset="-122"/>
            </a:endParaRPr>
          </a:p>
        </p:txBody>
      </p:sp>
      <p:sp>
        <p:nvSpPr>
          <p:cNvPr id="21" name="TextBox 20"/>
          <p:cNvSpPr txBox="1"/>
          <p:nvPr/>
        </p:nvSpPr>
        <p:spPr>
          <a:xfrm>
            <a:off x="6462105" y="5332054"/>
            <a:ext cx="1468120" cy="430530"/>
          </a:xfrm>
          <a:prstGeom prst="rect">
            <a:avLst/>
          </a:prstGeom>
          <a:noFill/>
        </p:spPr>
        <p:txBody>
          <a:bodyPr wrap="none" lIns="121908" tIns="60954" rIns="121908" bIns="60954" rtlCol="0">
            <a:spAutoFit/>
          </a:bodyPr>
          <a:lstStyle/>
          <a:p>
            <a:r>
              <a:rPr lang="en-US" altLang="zh-CN" sz="1900" b="1" dirty="0">
                <a:solidFill>
                  <a:schemeClr val="tx1">
                    <a:lumMod val="50000"/>
                    <a:lumOff val="50000"/>
                  </a:schemeClr>
                </a:solidFill>
                <a:latin typeface="微软雅黑" panose="020B0503020204020204" charset="-122"/>
                <a:ea typeface="微软雅黑" panose="020B0503020204020204" charset="-122"/>
              </a:rPr>
              <a:t>2015</a:t>
            </a:r>
            <a:r>
              <a:rPr lang="zh-CN" altLang="en-US" sz="1900" b="1" dirty="0">
                <a:solidFill>
                  <a:schemeClr val="tx1">
                    <a:lumMod val="50000"/>
                    <a:lumOff val="50000"/>
                  </a:schemeClr>
                </a:solidFill>
                <a:latin typeface="微软雅黑" panose="020B0503020204020204" charset="-122"/>
                <a:ea typeface="微软雅黑" panose="020B0503020204020204" charset="-122"/>
              </a:rPr>
              <a:t>年</a:t>
            </a:r>
            <a:r>
              <a:rPr lang="en-US" altLang="zh-CN" sz="1900" b="1" dirty="0">
                <a:solidFill>
                  <a:schemeClr val="tx1">
                    <a:lumMod val="50000"/>
                    <a:lumOff val="50000"/>
                  </a:schemeClr>
                </a:solidFill>
                <a:latin typeface="微软雅黑" panose="020B0503020204020204" charset="-122"/>
                <a:ea typeface="微软雅黑" panose="020B0503020204020204" charset="-122"/>
              </a:rPr>
              <a:t>5</a:t>
            </a:r>
            <a:r>
              <a:rPr lang="zh-CN" altLang="en-US" sz="1900" b="1" dirty="0">
                <a:solidFill>
                  <a:schemeClr val="tx1">
                    <a:lumMod val="50000"/>
                    <a:lumOff val="50000"/>
                  </a:schemeClr>
                </a:solidFill>
                <a:latin typeface="微软雅黑" panose="020B0503020204020204" charset="-122"/>
                <a:ea typeface="微软雅黑" panose="020B0503020204020204" charset="-122"/>
              </a:rPr>
              <a:t>月</a:t>
            </a:r>
            <a:endParaRPr lang="en-US" altLang="zh-CN" sz="1900" b="1" dirty="0">
              <a:solidFill>
                <a:schemeClr val="tx1">
                  <a:lumMod val="50000"/>
                  <a:lumOff val="50000"/>
                </a:schemeClr>
              </a:solidFill>
              <a:latin typeface="微软雅黑" panose="020B0503020204020204" charset="-122"/>
              <a:ea typeface="微软雅黑" panose="020B0503020204020204" charset="-122"/>
            </a:endParaRPr>
          </a:p>
        </p:txBody>
      </p:sp>
      <p:sp>
        <p:nvSpPr>
          <p:cNvPr id="22" name="TextBox 21"/>
          <p:cNvSpPr txBox="1"/>
          <p:nvPr/>
        </p:nvSpPr>
        <p:spPr>
          <a:xfrm>
            <a:off x="2295781" y="5156840"/>
            <a:ext cx="2698791" cy="353931"/>
          </a:xfrm>
          <a:prstGeom prst="rect">
            <a:avLst/>
          </a:prstGeom>
          <a:noFill/>
        </p:spPr>
        <p:txBody>
          <a:bodyPr wrap="none" lIns="121908" tIns="60954" rIns="121908" bIns="60954" rtlCol="0">
            <a:spAutoFit/>
          </a:bodyPr>
          <a:lstStyle/>
          <a:p>
            <a:r>
              <a:rPr lang="zh-CN" altLang="en-US" sz="1500" dirty="0">
                <a:solidFill>
                  <a:schemeClr val="tx1">
                    <a:lumMod val="50000"/>
                    <a:lumOff val="50000"/>
                  </a:schemeClr>
                </a:solidFill>
                <a:latin typeface="微软雅黑" panose="020B0503020204020204" charset="-122"/>
                <a:ea typeface="微软雅黑" panose="020B0503020204020204" charset="-122"/>
              </a:rPr>
              <a:t>公司年销售额达</a:t>
            </a:r>
            <a:r>
              <a:rPr lang="en-US" altLang="zh-CN" sz="1500" dirty="0">
                <a:solidFill>
                  <a:schemeClr val="tx1">
                    <a:lumMod val="50000"/>
                    <a:lumOff val="50000"/>
                  </a:schemeClr>
                </a:solidFill>
                <a:latin typeface="微软雅黑" panose="020B0503020204020204" charset="-122"/>
                <a:ea typeface="微软雅黑" panose="020B0503020204020204" charset="-122"/>
              </a:rPr>
              <a:t>120</a:t>
            </a:r>
            <a:r>
              <a:rPr lang="zh-CN" altLang="en-US" sz="1500" dirty="0">
                <a:solidFill>
                  <a:schemeClr val="tx1">
                    <a:lumMod val="50000"/>
                    <a:lumOff val="50000"/>
                  </a:schemeClr>
                </a:solidFill>
                <a:latin typeface="微软雅黑" panose="020B0503020204020204" charset="-122"/>
                <a:ea typeface="微软雅黑" panose="020B0503020204020204" charset="-122"/>
              </a:rPr>
              <a:t>万人民币</a:t>
            </a:r>
            <a:endParaRPr lang="en-US" altLang="zh-CN" sz="1500" dirty="0">
              <a:solidFill>
                <a:schemeClr val="tx1">
                  <a:lumMod val="50000"/>
                  <a:lumOff val="50000"/>
                </a:schemeClr>
              </a:solidFill>
              <a:latin typeface="微软雅黑" panose="020B0503020204020204" charset="-122"/>
              <a:ea typeface="微软雅黑" panose="020B0503020204020204" charset="-122"/>
            </a:endParaRPr>
          </a:p>
        </p:txBody>
      </p:sp>
      <p:sp>
        <p:nvSpPr>
          <p:cNvPr id="23" name="TextBox 22"/>
          <p:cNvSpPr txBox="1"/>
          <p:nvPr/>
        </p:nvSpPr>
        <p:spPr>
          <a:xfrm>
            <a:off x="2240818" y="4641557"/>
            <a:ext cx="1616710" cy="430530"/>
          </a:xfrm>
          <a:prstGeom prst="rect">
            <a:avLst/>
          </a:prstGeom>
          <a:noFill/>
        </p:spPr>
        <p:txBody>
          <a:bodyPr wrap="none" lIns="121908" tIns="60954" rIns="121908" bIns="60954" rtlCol="0">
            <a:spAutoFit/>
          </a:bodyPr>
          <a:lstStyle/>
          <a:p>
            <a:r>
              <a:rPr lang="en-US" altLang="zh-CN" sz="1900" b="1" dirty="0">
                <a:solidFill>
                  <a:schemeClr val="tx1">
                    <a:lumMod val="50000"/>
                    <a:lumOff val="50000"/>
                  </a:schemeClr>
                </a:solidFill>
                <a:latin typeface="微软雅黑" panose="020B0503020204020204" charset="-122"/>
                <a:ea typeface="微软雅黑" panose="020B0503020204020204" charset="-122"/>
              </a:rPr>
              <a:t>2016</a:t>
            </a:r>
            <a:r>
              <a:rPr lang="zh-CN" altLang="en-US" sz="1900" b="1" dirty="0">
                <a:solidFill>
                  <a:schemeClr val="tx1">
                    <a:lumMod val="50000"/>
                    <a:lumOff val="50000"/>
                  </a:schemeClr>
                </a:solidFill>
                <a:latin typeface="微软雅黑" panose="020B0503020204020204" charset="-122"/>
                <a:ea typeface="微软雅黑" panose="020B0503020204020204" charset="-122"/>
              </a:rPr>
              <a:t>年</a:t>
            </a:r>
            <a:r>
              <a:rPr lang="en-US" altLang="zh-CN" sz="1900" b="1" dirty="0">
                <a:solidFill>
                  <a:schemeClr val="tx1">
                    <a:lumMod val="50000"/>
                    <a:lumOff val="50000"/>
                  </a:schemeClr>
                </a:solidFill>
                <a:latin typeface="微软雅黑" panose="020B0503020204020204" charset="-122"/>
                <a:ea typeface="微软雅黑" panose="020B0503020204020204" charset="-122"/>
              </a:rPr>
              <a:t>12</a:t>
            </a:r>
            <a:r>
              <a:rPr lang="zh-CN" altLang="en-US" sz="1900" b="1" dirty="0">
                <a:solidFill>
                  <a:schemeClr val="tx1">
                    <a:lumMod val="50000"/>
                    <a:lumOff val="50000"/>
                  </a:schemeClr>
                </a:solidFill>
                <a:latin typeface="微软雅黑" panose="020B0503020204020204" charset="-122"/>
                <a:ea typeface="微软雅黑" panose="020B0503020204020204" charset="-122"/>
              </a:rPr>
              <a:t>月</a:t>
            </a:r>
            <a:endParaRPr lang="en-US" altLang="zh-CN" sz="1900" b="1" dirty="0">
              <a:solidFill>
                <a:schemeClr val="tx1">
                  <a:lumMod val="50000"/>
                  <a:lumOff val="50000"/>
                </a:schemeClr>
              </a:solidFill>
              <a:latin typeface="微软雅黑" panose="020B0503020204020204" charset="-122"/>
              <a:ea typeface="微软雅黑" panose="020B0503020204020204" charset="-122"/>
            </a:endParaRPr>
          </a:p>
        </p:txBody>
      </p:sp>
      <p:sp>
        <p:nvSpPr>
          <p:cNvPr id="24" name="TextBox 23"/>
          <p:cNvSpPr txBox="1"/>
          <p:nvPr/>
        </p:nvSpPr>
        <p:spPr>
          <a:xfrm>
            <a:off x="1599678" y="2566454"/>
            <a:ext cx="1977440" cy="584763"/>
          </a:xfrm>
          <a:prstGeom prst="rect">
            <a:avLst/>
          </a:prstGeom>
          <a:noFill/>
        </p:spPr>
        <p:txBody>
          <a:bodyPr wrap="none" lIns="121908" tIns="60954" rIns="121908" bIns="60954" rtlCol="0">
            <a:spAutoFit/>
          </a:bodyPr>
          <a:lstStyle/>
          <a:p>
            <a:r>
              <a:rPr lang="zh-CN" altLang="en-US" sz="1500" dirty="0">
                <a:solidFill>
                  <a:schemeClr val="tx1">
                    <a:lumMod val="50000"/>
                    <a:lumOff val="50000"/>
                  </a:schemeClr>
                </a:solidFill>
                <a:latin typeface="微软雅黑" panose="020B0503020204020204" charset="-122"/>
                <a:ea typeface="微软雅黑" panose="020B0503020204020204" charset="-122"/>
              </a:rPr>
              <a:t>公司获市科技进步奖</a:t>
            </a:r>
            <a:endParaRPr lang="en-US" altLang="zh-CN" sz="1500" dirty="0">
              <a:solidFill>
                <a:schemeClr val="tx1">
                  <a:lumMod val="50000"/>
                  <a:lumOff val="50000"/>
                </a:schemeClr>
              </a:solidFill>
              <a:latin typeface="微软雅黑" panose="020B0503020204020204" charset="-122"/>
              <a:ea typeface="微软雅黑" panose="020B0503020204020204" charset="-122"/>
            </a:endParaRPr>
          </a:p>
          <a:p>
            <a:r>
              <a:rPr lang="zh-CN" altLang="en-US" sz="1500" dirty="0">
                <a:solidFill>
                  <a:schemeClr val="tx1">
                    <a:lumMod val="50000"/>
                    <a:lumOff val="50000"/>
                  </a:schemeClr>
                </a:solidFill>
                <a:latin typeface="微软雅黑" panose="020B0503020204020204" charset="-122"/>
                <a:ea typeface="微软雅黑" panose="020B0503020204020204" charset="-122"/>
              </a:rPr>
              <a:t>成立产品研究院</a:t>
            </a:r>
            <a:endParaRPr lang="en-US" altLang="zh-CN" sz="1500" dirty="0">
              <a:solidFill>
                <a:schemeClr val="tx1">
                  <a:lumMod val="50000"/>
                  <a:lumOff val="50000"/>
                </a:schemeClr>
              </a:solidFill>
              <a:latin typeface="微软雅黑" panose="020B0503020204020204" charset="-122"/>
              <a:ea typeface="微软雅黑" panose="020B0503020204020204" charset="-122"/>
            </a:endParaRPr>
          </a:p>
        </p:txBody>
      </p:sp>
      <p:sp>
        <p:nvSpPr>
          <p:cNvPr id="25" name="TextBox 24"/>
          <p:cNvSpPr txBox="1"/>
          <p:nvPr/>
        </p:nvSpPr>
        <p:spPr>
          <a:xfrm>
            <a:off x="1593015" y="2095737"/>
            <a:ext cx="1468120" cy="430530"/>
          </a:xfrm>
          <a:prstGeom prst="rect">
            <a:avLst/>
          </a:prstGeom>
          <a:noFill/>
        </p:spPr>
        <p:txBody>
          <a:bodyPr wrap="none" lIns="121908" tIns="60954" rIns="121908" bIns="60954" rtlCol="0">
            <a:spAutoFit/>
          </a:bodyPr>
          <a:lstStyle/>
          <a:p>
            <a:r>
              <a:rPr lang="en-US" altLang="zh-CN" sz="1900" b="1" dirty="0">
                <a:solidFill>
                  <a:schemeClr val="tx1">
                    <a:lumMod val="50000"/>
                    <a:lumOff val="50000"/>
                  </a:schemeClr>
                </a:solidFill>
                <a:latin typeface="微软雅黑" panose="020B0503020204020204" charset="-122"/>
                <a:ea typeface="微软雅黑" panose="020B0503020204020204" charset="-122"/>
              </a:rPr>
              <a:t>2017</a:t>
            </a:r>
            <a:r>
              <a:rPr lang="zh-CN" altLang="en-US" sz="1900" b="1" dirty="0">
                <a:solidFill>
                  <a:schemeClr val="tx1">
                    <a:lumMod val="50000"/>
                    <a:lumOff val="50000"/>
                  </a:schemeClr>
                </a:solidFill>
                <a:latin typeface="微软雅黑" panose="020B0503020204020204" charset="-122"/>
                <a:ea typeface="微软雅黑" panose="020B0503020204020204" charset="-122"/>
              </a:rPr>
              <a:t>年</a:t>
            </a:r>
            <a:r>
              <a:rPr lang="en-US" altLang="zh-CN" sz="1900" b="1" dirty="0">
                <a:solidFill>
                  <a:schemeClr val="tx1">
                    <a:lumMod val="50000"/>
                    <a:lumOff val="50000"/>
                  </a:schemeClr>
                </a:solidFill>
                <a:latin typeface="微软雅黑" panose="020B0503020204020204" charset="-122"/>
                <a:ea typeface="微软雅黑" panose="020B0503020204020204" charset="-122"/>
              </a:rPr>
              <a:t>2</a:t>
            </a:r>
            <a:r>
              <a:rPr lang="zh-CN" altLang="en-US" sz="1900" b="1" dirty="0">
                <a:solidFill>
                  <a:schemeClr val="tx1">
                    <a:lumMod val="50000"/>
                    <a:lumOff val="50000"/>
                  </a:schemeClr>
                </a:solidFill>
                <a:latin typeface="微软雅黑" panose="020B0503020204020204" charset="-122"/>
                <a:ea typeface="微软雅黑" panose="020B0503020204020204" charset="-122"/>
              </a:rPr>
              <a:t>月</a:t>
            </a:r>
            <a:endParaRPr lang="en-US" altLang="zh-CN" sz="1900" b="1" dirty="0">
              <a:solidFill>
                <a:schemeClr val="tx1">
                  <a:lumMod val="50000"/>
                  <a:lumOff val="50000"/>
                </a:schemeClr>
              </a:solidFill>
              <a:latin typeface="微软雅黑" panose="020B0503020204020204" charset="-122"/>
              <a:ea typeface="微软雅黑" panose="020B0503020204020204" charset="-122"/>
            </a:endParaRPr>
          </a:p>
        </p:txBody>
      </p:sp>
      <p:cxnSp>
        <p:nvCxnSpPr>
          <p:cNvPr id="26" name="直接连接符 25"/>
          <p:cNvCxnSpPr/>
          <p:nvPr/>
        </p:nvCxnSpPr>
        <p:spPr>
          <a:xfrm flipV="1">
            <a:off x="8758199" y="1674484"/>
            <a:ext cx="0" cy="72652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H="1" flipV="1">
            <a:off x="8158969" y="4138830"/>
            <a:ext cx="5434" cy="82634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H="1" flipV="1">
            <a:off x="8665241" y="2985751"/>
            <a:ext cx="4431" cy="82729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V="1">
            <a:off x="6457281" y="5332053"/>
            <a:ext cx="11356" cy="88127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2234285" y="4562515"/>
            <a:ext cx="6534" cy="97872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1584087" y="2052196"/>
            <a:ext cx="0" cy="104273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3" name="标题 32"/>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p:tgtEl>
                                              <p:spTgt spid="14"/>
                                            </p:tgtEl>
                                            <p:attrNameLst>
                                              <p:attrName>ppt_x</p:attrName>
                                            </p:attrNameLst>
                                          </p:cBhvr>
                                          <p:tavLst>
                                            <p:tav tm="0">
                                              <p:val>
                                                <p:strVal val="#ppt_x-#ppt_w*1.125000"/>
                                              </p:val>
                                            </p:tav>
                                            <p:tav tm="100000">
                                              <p:val>
                                                <p:strVal val="#ppt_x"/>
                                              </p:val>
                                            </p:tav>
                                          </p:tavLst>
                                        </p:anim>
                                        <p:animEffect transition="in" filter="wipe(right)">
                                          <p:cBhvr>
                                            <p:cTn id="13" dur="500"/>
                                            <p:tgtEl>
                                              <p:spTgt spid="14"/>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p:tgtEl>
                                              <p:spTgt spid="15"/>
                                            </p:tgtEl>
                                            <p:attrNameLst>
                                              <p:attrName>ppt_x</p:attrName>
                                            </p:attrNameLst>
                                          </p:cBhvr>
                                          <p:tavLst>
                                            <p:tav tm="0">
                                              <p:val>
                                                <p:strVal val="#ppt_x-#ppt_w*1.125000"/>
                                              </p:val>
                                            </p:tav>
                                            <p:tav tm="100000">
                                              <p:val>
                                                <p:strVal val="#ppt_x"/>
                                              </p:val>
                                            </p:tav>
                                          </p:tavLst>
                                        </p:anim>
                                        <p:animEffect transition="in" filter="wipe(right)">
                                          <p:cBhvr>
                                            <p:cTn id="17" dur="500"/>
                                            <p:tgtEl>
                                              <p:spTgt spid="15"/>
                                            </p:tgtEl>
                                          </p:cBhvr>
                                        </p:animEffect>
                                      </p:childTnLst>
                                    </p:cTn>
                                  </p:par>
                                  <p:par>
                                    <p:cTn id="18" presetID="12" presetClass="entr" presetSubtype="8"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500"/>
                                            <p:tgtEl>
                                              <p:spTgt spid="26"/>
                                            </p:tgtEl>
                                            <p:attrNameLst>
                                              <p:attrName>ppt_x</p:attrName>
                                            </p:attrNameLst>
                                          </p:cBhvr>
                                          <p:tavLst>
                                            <p:tav tm="0">
                                              <p:val>
                                                <p:strVal val="#ppt_x-#ppt_w*1.125000"/>
                                              </p:val>
                                            </p:tav>
                                            <p:tav tm="100000">
                                              <p:val>
                                                <p:strVal val="#ppt_x"/>
                                              </p:val>
                                            </p:tav>
                                          </p:tavLst>
                                        </p:anim>
                                        <p:animEffect transition="in" filter="wipe(right)">
                                          <p:cBhvr>
                                            <p:cTn id="21" dur="500"/>
                                            <p:tgtEl>
                                              <p:spTgt spid="26"/>
                                            </p:tgtEl>
                                          </p:cBhvr>
                                        </p:animEffect>
                                      </p:childTnLst>
                                    </p:cTn>
                                  </p:par>
                                </p:childTnLst>
                              </p:cTn>
                            </p:par>
                            <p:par>
                              <p:cTn id="22" fill="hold">
                                <p:stCondLst>
                                  <p:cond delay="1000"/>
                                </p:stCondLst>
                                <p:childTnLst>
                                  <p:par>
                                    <p:cTn id="23" presetID="2" presetClass="entr" presetSubtype="4" fill="hold" grpId="0" nodeType="afterEffect" p14:presetBounceEnd="40000">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14:bounceEnd="40000">
                                          <p:cBhvr additive="base">
                                            <p:cTn id="25" dur="50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12" presetClass="entr" presetSubtype="8"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p:tgtEl>
                                              <p:spTgt spid="17"/>
                                            </p:tgtEl>
                                            <p:attrNameLst>
                                              <p:attrName>ppt_x</p:attrName>
                                            </p:attrNameLst>
                                          </p:cBhvr>
                                          <p:tavLst>
                                            <p:tav tm="0">
                                              <p:val>
                                                <p:strVal val="#ppt_x-#ppt_w*1.125000"/>
                                              </p:val>
                                            </p:tav>
                                            <p:tav tm="100000">
                                              <p:val>
                                                <p:strVal val="#ppt_x"/>
                                              </p:val>
                                            </p:tav>
                                          </p:tavLst>
                                        </p:anim>
                                        <p:animEffect transition="in" filter="wipe(right)">
                                          <p:cBhvr>
                                            <p:cTn id="31" dur="500"/>
                                            <p:tgtEl>
                                              <p:spTgt spid="17"/>
                                            </p:tgtEl>
                                          </p:cBhvr>
                                        </p:animEffect>
                                      </p:childTnLst>
                                    </p:cTn>
                                  </p:par>
                                  <p:par>
                                    <p:cTn id="32" presetID="12" presetClass="entr" presetSubtype="8"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p:tgtEl>
                                              <p:spTgt spid="16"/>
                                            </p:tgtEl>
                                            <p:attrNameLst>
                                              <p:attrName>ppt_x</p:attrName>
                                            </p:attrNameLst>
                                          </p:cBhvr>
                                          <p:tavLst>
                                            <p:tav tm="0">
                                              <p:val>
                                                <p:strVal val="#ppt_x-#ppt_w*1.125000"/>
                                              </p:val>
                                            </p:tav>
                                            <p:tav tm="100000">
                                              <p:val>
                                                <p:strVal val="#ppt_x"/>
                                              </p:val>
                                            </p:tav>
                                          </p:tavLst>
                                        </p:anim>
                                        <p:animEffect transition="in" filter="wipe(right)">
                                          <p:cBhvr>
                                            <p:cTn id="35" dur="500"/>
                                            <p:tgtEl>
                                              <p:spTgt spid="16"/>
                                            </p:tgtEl>
                                          </p:cBhvr>
                                        </p:animEffect>
                                      </p:childTnLst>
                                    </p:cTn>
                                  </p:par>
                                  <p:par>
                                    <p:cTn id="36" presetID="12" presetClass="entr" presetSubtype="8"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p:tgtEl>
                                              <p:spTgt spid="28"/>
                                            </p:tgtEl>
                                            <p:attrNameLst>
                                              <p:attrName>ppt_x</p:attrName>
                                            </p:attrNameLst>
                                          </p:cBhvr>
                                          <p:tavLst>
                                            <p:tav tm="0">
                                              <p:val>
                                                <p:strVal val="#ppt_x-#ppt_w*1.125000"/>
                                              </p:val>
                                            </p:tav>
                                            <p:tav tm="100000">
                                              <p:val>
                                                <p:strVal val="#ppt_x"/>
                                              </p:val>
                                            </p:tav>
                                          </p:tavLst>
                                        </p:anim>
                                        <p:animEffect transition="in" filter="wipe(right)">
                                          <p:cBhvr>
                                            <p:cTn id="39" dur="500"/>
                                            <p:tgtEl>
                                              <p:spTgt spid="28"/>
                                            </p:tgtEl>
                                          </p:cBhvr>
                                        </p:animEffect>
                                      </p:childTnLst>
                                    </p:cTn>
                                  </p:par>
                                </p:childTnLst>
                              </p:cTn>
                            </p:par>
                            <p:par>
                              <p:cTn id="40" fill="hold">
                                <p:stCondLst>
                                  <p:cond delay="2000"/>
                                </p:stCondLst>
                                <p:childTnLst>
                                  <p:par>
                                    <p:cTn id="41" presetID="2" presetClass="entr" presetSubtype="4" fill="hold" nodeType="afterEffect" p14:presetBounceEnd="40000">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14:bounceEnd="40000">
                                          <p:cBhvr additive="base">
                                            <p:cTn id="43" dur="5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par>
                              <p:cTn id="45" fill="hold">
                                <p:stCondLst>
                                  <p:cond delay="2500"/>
                                </p:stCondLst>
                                <p:childTnLst>
                                  <p:par>
                                    <p:cTn id="46" presetID="12" presetClass="entr" presetSubtype="8"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p:tgtEl>
                                              <p:spTgt spid="18"/>
                                            </p:tgtEl>
                                            <p:attrNameLst>
                                              <p:attrName>ppt_x</p:attrName>
                                            </p:attrNameLst>
                                          </p:cBhvr>
                                          <p:tavLst>
                                            <p:tav tm="0">
                                              <p:val>
                                                <p:strVal val="#ppt_x-#ppt_w*1.125000"/>
                                              </p:val>
                                            </p:tav>
                                            <p:tav tm="100000">
                                              <p:val>
                                                <p:strVal val="#ppt_x"/>
                                              </p:val>
                                            </p:tav>
                                          </p:tavLst>
                                        </p:anim>
                                        <p:animEffect transition="in" filter="wipe(right)">
                                          <p:cBhvr>
                                            <p:cTn id="49" dur="500"/>
                                            <p:tgtEl>
                                              <p:spTgt spid="18"/>
                                            </p:tgtEl>
                                          </p:cBhvr>
                                        </p:animEffect>
                                      </p:childTnLst>
                                    </p:cTn>
                                  </p:par>
                                  <p:par>
                                    <p:cTn id="50" presetID="12" presetClass="entr" presetSubtype="8"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p:tgtEl>
                                              <p:spTgt spid="19"/>
                                            </p:tgtEl>
                                            <p:attrNameLst>
                                              <p:attrName>ppt_x</p:attrName>
                                            </p:attrNameLst>
                                          </p:cBhvr>
                                          <p:tavLst>
                                            <p:tav tm="0">
                                              <p:val>
                                                <p:strVal val="#ppt_x-#ppt_w*1.125000"/>
                                              </p:val>
                                            </p:tav>
                                            <p:tav tm="100000">
                                              <p:val>
                                                <p:strVal val="#ppt_x"/>
                                              </p:val>
                                            </p:tav>
                                          </p:tavLst>
                                        </p:anim>
                                        <p:animEffect transition="in" filter="wipe(right)">
                                          <p:cBhvr>
                                            <p:cTn id="53" dur="500"/>
                                            <p:tgtEl>
                                              <p:spTgt spid="19"/>
                                            </p:tgtEl>
                                          </p:cBhvr>
                                        </p:animEffect>
                                      </p:childTnLst>
                                    </p:cTn>
                                  </p:par>
                                  <p:par>
                                    <p:cTn id="54" presetID="12" presetClass="entr" presetSubtype="8" fill="hold" nodeType="with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additive="base">
                                            <p:cTn id="56" dur="500"/>
                                            <p:tgtEl>
                                              <p:spTgt spid="27"/>
                                            </p:tgtEl>
                                            <p:attrNameLst>
                                              <p:attrName>ppt_x</p:attrName>
                                            </p:attrNameLst>
                                          </p:cBhvr>
                                          <p:tavLst>
                                            <p:tav tm="0">
                                              <p:val>
                                                <p:strVal val="#ppt_x-#ppt_w*1.125000"/>
                                              </p:val>
                                            </p:tav>
                                            <p:tav tm="100000">
                                              <p:val>
                                                <p:strVal val="#ppt_x"/>
                                              </p:val>
                                            </p:tav>
                                          </p:tavLst>
                                        </p:anim>
                                        <p:animEffect transition="in" filter="wipe(right)">
                                          <p:cBhvr>
                                            <p:cTn id="57" dur="500"/>
                                            <p:tgtEl>
                                              <p:spTgt spid="27"/>
                                            </p:tgtEl>
                                          </p:cBhvr>
                                        </p:animEffect>
                                      </p:childTnLst>
                                    </p:cTn>
                                  </p:par>
                                </p:childTnLst>
                              </p:cTn>
                            </p:par>
                            <p:par>
                              <p:cTn id="58" fill="hold">
                                <p:stCondLst>
                                  <p:cond delay="3000"/>
                                </p:stCondLst>
                                <p:childTnLst>
                                  <p:par>
                                    <p:cTn id="59" presetID="2" presetClass="entr" presetSubtype="4" fill="hold" grpId="0" nodeType="afterEffect" p14:presetBounceEnd="40000">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14:bounceEnd="40000">
                                          <p:cBhvr additive="base">
                                            <p:cTn id="61" dur="50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62" dur="500" fill="hold"/>
                                            <p:tgtEl>
                                              <p:spTgt spid="9"/>
                                            </p:tgtEl>
                                            <p:attrNameLst>
                                              <p:attrName>ppt_y</p:attrName>
                                            </p:attrNameLst>
                                          </p:cBhvr>
                                          <p:tavLst>
                                            <p:tav tm="0">
                                              <p:val>
                                                <p:strVal val="1+#ppt_h/2"/>
                                              </p:val>
                                            </p:tav>
                                            <p:tav tm="100000">
                                              <p:val>
                                                <p:strVal val="#ppt_y"/>
                                              </p:val>
                                            </p:tav>
                                          </p:tavLst>
                                        </p:anim>
                                      </p:childTnLst>
                                    </p:cTn>
                                  </p:par>
                                </p:childTnLst>
                              </p:cTn>
                            </p:par>
                            <p:par>
                              <p:cTn id="63" fill="hold">
                                <p:stCondLst>
                                  <p:cond delay="3500"/>
                                </p:stCondLst>
                                <p:childTnLst>
                                  <p:par>
                                    <p:cTn id="64" presetID="12" presetClass="entr" presetSubtype="8" fill="hold" grpId="0" nodeType="after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additive="base">
                                            <p:cTn id="66" dur="500"/>
                                            <p:tgtEl>
                                              <p:spTgt spid="20"/>
                                            </p:tgtEl>
                                            <p:attrNameLst>
                                              <p:attrName>ppt_x</p:attrName>
                                            </p:attrNameLst>
                                          </p:cBhvr>
                                          <p:tavLst>
                                            <p:tav tm="0">
                                              <p:val>
                                                <p:strVal val="#ppt_x-#ppt_w*1.125000"/>
                                              </p:val>
                                            </p:tav>
                                            <p:tav tm="100000">
                                              <p:val>
                                                <p:strVal val="#ppt_x"/>
                                              </p:val>
                                            </p:tav>
                                          </p:tavLst>
                                        </p:anim>
                                        <p:animEffect transition="in" filter="wipe(right)">
                                          <p:cBhvr>
                                            <p:cTn id="67" dur="500"/>
                                            <p:tgtEl>
                                              <p:spTgt spid="20"/>
                                            </p:tgtEl>
                                          </p:cBhvr>
                                        </p:animEffect>
                                      </p:childTnLst>
                                    </p:cTn>
                                  </p:par>
                                  <p:par>
                                    <p:cTn id="68" presetID="12" presetClass="entr" presetSubtype="8" fill="hold" nodeType="with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additive="base">
                                            <p:cTn id="70" dur="500"/>
                                            <p:tgtEl>
                                              <p:spTgt spid="29"/>
                                            </p:tgtEl>
                                            <p:attrNameLst>
                                              <p:attrName>ppt_x</p:attrName>
                                            </p:attrNameLst>
                                          </p:cBhvr>
                                          <p:tavLst>
                                            <p:tav tm="0">
                                              <p:val>
                                                <p:strVal val="#ppt_x-#ppt_w*1.125000"/>
                                              </p:val>
                                            </p:tav>
                                            <p:tav tm="100000">
                                              <p:val>
                                                <p:strVal val="#ppt_x"/>
                                              </p:val>
                                            </p:tav>
                                          </p:tavLst>
                                        </p:anim>
                                        <p:animEffect transition="in" filter="wipe(right)">
                                          <p:cBhvr>
                                            <p:cTn id="71" dur="500"/>
                                            <p:tgtEl>
                                              <p:spTgt spid="29"/>
                                            </p:tgtEl>
                                          </p:cBhvr>
                                        </p:animEffect>
                                      </p:childTnLst>
                                    </p:cTn>
                                  </p:par>
                                  <p:par>
                                    <p:cTn id="72" presetID="12" presetClass="entr" presetSubtype="8"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cBhvr additive="base">
                                            <p:cTn id="74" dur="500"/>
                                            <p:tgtEl>
                                              <p:spTgt spid="21"/>
                                            </p:tgtEl>
                                            <p:attrNameLst>
                                              <p:attrName>ppt_x</p:attrName>
                                            </p:attrNameLst>
                                          </p:cBhvr>
                                          <p:tavLst>
                                            <p:tav tm="0">
                                              <p:val>
                                                <p:strVal val="#ppt_x-#ppt_w*1.125000"/>
                                              </p:val>
                                            </p:tav>
                                            <p:tav tm="100000">
                                              <p:val>
                                                <p:strVal val="#ppt_x"/>
                                              </p:val>
                                            </p:tav>
                                          </p:tavLst>
                                        </p:anim>
                                        <p:animEffect transition="in" filter="wipe(right)">
                                          <p:cBhvr>
                                            <p:cTn id="75" dur="500"/>
                                            <p:tgtEl>
                                              <p:spTgt spid="21"/>
                                            </p:tgtEl>
                                          </p:cBhvr>
                                        </p:animEffect>
                                      </p:childTnLst>
                                    </p:cTn>
                                  </p:par>
                                </p:childTnLst>
                              </p:cTn>
                            </p:par>
                            <p:par>
                              <p:cTn id="76" fill="hold">
                                <p:stCondLst>
                                  <p:cond delay="4000"/>
                                </p:stCondLst>
                                <p:childTnLst>
                                  <p:par>
                                    <p:cTn id="77" presetID="2" presetClass="entr" presetSubtype="4" fill="hold" nodeType="afterEffect" p14:presetBounceEnd="40000">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14:bounceEnd="40000">
                                          <p:cBhvr additive="base">
                                            <p:cTn id="79" dur="50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80" dur="500" fill="hold"/>
                                            <p:tgtEl>
                                              <p:spTgt spid="10"/>
                                            </p:tgtEl>
                                            <p:attrNameLst>
                                              <p:attrName>ppt_y</p:attrName>
                                            </p:attrNameLst>
                                          </p:cBhvr>
                                          <p:tavLst>
                                            <p:tav tm="0">
                                              <p:val>
                                                <p:strVal val="1+#ppt_h/2"/>
                                              </p:val>
                                            </p:tav>
                                            <p:tav tm="100000">
                                              <p:val>
                                                <p:strVal val="#ppt_y"/>
                                              </p:val>
                                            </p:tav>
                                          </p:tavLst>
                                        </p:anim>
                                      </p:childTnLst>
                                    </p:cTn>
                                  </p:par>
                                </p:childTnLst>
                              </p:cTn>
                            </p:par>
                            <p:par>
                              <p:cTn id="81" fill="hold">
                                <p:stCondLst>
                                  <p:cond delay="4500"/>
                                </p:stCondLst>
                                <p:childTnLst>
                                  <p:par>
                                    <p:cTn id="82" presetID="12" presetClass="entr" presetSubtype="8" fill="hold" grpId="0" nodeType="afterEffect">
                                      <p:stCondLst>
                                        <p:cond delay="0"/>
                                      </p:stCondLst>
                                      <p:childTnLst>
                                        <p:set>
                                          <p:cBhvr>
                                            <p:cTn id="83" dur="1" fill="hold">
                                              <p:stCondLst>
                                                <p:cond delay="0"/>
                                              </p:stCondLst>
                                            </p:cTn>
                                            <p:tgtEl>
                                              <p:spTgt spid="22"/>
                                            </p:tgtEl>
                                            <p:attrNameLst>
                                              <p:attrName>style.visibility</p:attrName>
                                            </p:attrNameLst>
                                          </p:cBhvr>
                                          <p:to>
                                            <p:strVal val="visible"/>
                                          </p:to>
                                        </p:set>
                                        <p:anim calcmode="lin" valueType="num">
                                          <p:cBhvr additive="base">
                                            <p:cTn id="84" dur="500"/>
                                            <p:tgtEl>
                                              <p:spTgt spid="22"/>
                                            </p:tgtEl>
                                            <p:attrNameLst>
                                              <p:attrName>ppt_x</p:attrName>
                                            </p:attrNameLst>
                                          </p:cBhvr>
                                          <p:tavLst>
                                            <p:tav tm="0">
                                              <p:val>
                                                <p:strVal val="#ppt_x-#ppt_w*1.125000"/>
                                              </p:val>
                                            </p:tav>
                                            <p:tav tm="100000">
                                              <p:val>
                                                <p:strVal val="#ppt_x"/>
                                              </p:val>
                                            </p:tav>
                                          </p:tavLst>
                                        </p:anim>
                                        <p:animEffect transition="in" filter="wipe(right)">
                                          <p:cBhvr>
                                            <p:cTn id="85" dur="500"/>
                                            <p:tgtEl>
                                              <p:spTgt spid="22"/>
                                            </p:tgtEl>
                                          </p:cBhvr>
                                        </p:animEffect>
                                      </p:childTnLst>
                                    </p:cTn>
                                  </p:par>
                                  <p:par>
                                    <p:cTn id="86" presetID="12" presetClass="entr" presetSubtype="8"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 calcmode="lin" valueType="num">
                                          <p:cBhvr additive="base">
                                            <p:cTn id="88" dur="500"/>
                                            <p:tgtEl>
                                              <p:spTgt spid="23"/>
                                            </p:tgtEl>
                                            <p:attrNameLst>
                                              <p:attrName>ppt_x</p:attrName>
                                            </p:attrNameLst>
                                          </p:cBhvr>
                                          <p:tavLst>
                                            <p:tav tm="0">
                                              <p:val>
                                                <p:strVal val="#ppt_x-#ppt_w*1.125000"/>
                                              </p:val>
                                            </p:tav>
                                            <p:tav tm="100000">
                                              <p:val>
                                                <p:strVal val="#ppt_x"/>
                                              </p:val>
                                            </p:tav>
                                          </p:tavLst>
                                        </p:anim>
                                        <p:animEffect transition="in" filter="wipe(right)">
                                          <p:cBhvr>
                                            <p:cTn id="89" dur="500"/>
                                            <p:tgtEl>
                                              <p:spTgt spid="23"/>
                                            </p:tgtEl>
                                          </p:cBhvr>
                                        </p:animEffect>
                                      </p:childTnLst>
                                    </p:cTn>
                                  </p:par>
                                  <p:par>
                                    <p:cTn id="90" presetID="12" presetClass="entr" presetSubtype="2" fill="hold" nodeType="withEffect">
                                      <p:stCondLst>
                                        <p:cond delay="0"/>
                                      </p:stCondLst>
                                      <p:childTnLst>
                                        <p:set>
                                          <p:cBhvr>
                                            <p:cTn id="91" dur="1" fill="hold">
                                              <p:stCondLst>
                                                <p:cond delay="0"/>
                                              </p:stCondLst>
                                            </p:cTn>
                                            <p:tgtEl>
                                              <p:spTgt spid="30"/>
                                            </p:tgtEl>
                                            <p:attrNameLst>
                                              <p:attrName>style.visibility</p:attrName>
                                            </p:attrNameLst>
                                          </p:cBhvr>
                                          <p:to>
                                            <p:strVal val="visible"/>
                                          </p:to>
                                        </p:set>
                                        <p:anim calcmode="lin" valueType="num">
                                          <p:cBhvr additive="base">
                                            <p:cTn id="92" dur="500"/>
                                            <p:tgtEl>
                                              <p:spTgt spid="30"/>
                                            </p:tgtEl>
                                            <p:attrNameLst>
                                              <p:attrName>ppt_x</p:attrName>
                                            </p:attrNameLst>
                                          </p:cBhvr>
                                          <p:tavLst>
                                            <p:tav tm="0">
                                              <p:val>
                                                <p:strVal val="#ppt_x+#ppt_w*1.125000"/>
                                              </p:val>
                                            </p:tav>
                                            <p:tav tm="100000">
                                              <p:val>
                                                <p:strVal val="#ppt_x"/>
                                              </p:val>
                                            </p:tav>
                                          </p:tavLst>
                                        </p:anim>
                                        <p:animEffect transition="in" filter="wipe(left)">
                                          <p:cBhvr>
                                            <p:cTn id="93" dur="500"/>
                                            <p:tgtEl>
                                              <p:spTgt spid="30"/>
                                            </p:tgtEl>
                                          </p:cBhvr>
                                        </p:animEffect>
                                      </p:childTnLst>
                                    </p:cTn>
                                  </p:par>
                                </p:childTnLst>
                              </p:cTn>
                            </p:par>
                            <p:par>
                              <p:cTn id="94" fill="hold">
                                <p:stCondLst>
                                  <p:cond delay="5000"/>
                                </p:stCondLst>
                                <p:childTnLst>
                                  <p:par>
                                    <p:cTn id="95" presetID="2" presetClass="entr" presetSubtype="4" fill="hold" grpId="0" nodeType="afterEffect" p14:presetBounceEnd="40000">
                                      <p:stCondLst>
                                        <p:cond delay="0"/>
                                      </p:stCondLst>
                                      <p:childTnLst>
                                        <p:set>
                                          <p:cBhvr>
                                            <p:cTn id="96" dur="1" fill="hold">
                                              <p:stCondLst>
                                                <p:cond delay="0"/>
                                              </p:stCondLst>
                                            </p:cTn>
                                            <p:tgtEl>
                                              <p:spTgt spid="13"/>
                                            </p:tgtEl>
                                            <p:attrNameLst>
                                              <p:attrName>style.visibility</p:attrName>
                                            </p:attrNameLst>
                                          </p:cBhvr>
                                          <p:to>
                                            <p:strVal val="visible"/>
                                          </p:to>
                                        </p:set>
                                        <p:anim calcmode="lin" valueType="num" p14:bounceEnd="40000">
                                          <p:cBhvr additive="base">
                                            <p:cTn id="97" dur="5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98" dur="500" fill="hold"/>
                                            <p:tgtEl>
                                              <p:spTgt spid="13"/>
                                            </p:tgtEl>
                                            <p:attrNameLst>
                                              <p:attrName>ppt_y</p:attrName>
                                            </p:attrNameLst>
                                          </p:cBhvr>
                                          <p:tavLst>
                                            <p:tav tm="0">
                                              <p:val>
                                                <p:strVal val="1+#ppt_h/2"/>
                                              </p:val>
                                            </p:tav>
                                            <p:tav tm="100000">
                                              <p:val>
                                                <p:strVal val="#ppt_y"/>
                                              </p:val>
                                            </p:tav>
                                          </p:tavLst>
                                        </p:anim>
                                      </p:childTnLst>
                                    </p:cTn>
                                  </p:par>
                                </p:childTnLst>
                              </p:cTn>
                            </p:par>
                            <p:par>
                              <p:cTn id="99" fill="hold">
                                <p:stCondLst>
                                  <p:cond delay="5500"/>
                                </p:stCondLst>
                                <p:childTnLst>
                                  <p:par>
                                    <p:cTn id="100" presetID="12" presetClass="entr" presetSubtype="8" fill="hold" grpId="0" nodeType="afterEffect">
                                      <p:stCondLst>
                                        <p:cond delay="0"/>
                                      </p:stCondLst>
                                      <p:childTnLst>
                                        <p:set>
                                          <p:cBhvr>
                                            <p:cTn id="101" dur="1" fill="hold">
                                              <p:stCondLst>
                                                <p:cond delay="0"/>
                                              </p:stCondLst>
                                            </p:cTn>
                                            <p:tgtEl>
                                              <p:spTgt spid="24"/>
                                            </p:tgtEl>
                                            <p:attrNameLst>
                                              <p:attrName>style.visibility</p:attrName>
                                            </p:attrNameLst>
                                          </p:cBhvr>
                                          <p:to>
                                            <p:strVal val="visible"/>
                                          </p:to>
                                        </p:set>
                                        <p:anim calcmode="lin" valueType="num">
                                          <p:cBhvr additive="base">
                                            <p:cTn id="102" dur="500"/>
                                            <p:tgtEl>
                                              <p:spTgt spid="24"/>
                                            </p:tgtEl>
                                            <p:attrNameLst>
                                              <p:attrName>ppt_x</p:attrName>
                                            </p:attrNameLst>
                                          </p:cBhvr>
                                          <p:tavLst>
                                            <p:tav tm="0">
                                              <p:val>
                                                <p:strVal val="#ppt_x-#ppt_w*1.125000"/>
                                              </p:val>
                                            </p:tav>
                                            <p:tav tm="100000">
                                              <p:val>
                                                <p:strVal val="#ppt_x"/>
                                              </p:val>
                                            </p:tav>
                                          </p:tavLst>
                                        </p:anim>
                                        <p:animEffect transition="in" filter="wipe(right)">
                                          <p:cBhvr>
                                            <p:cTn id="103" dur="500"/>
                                            <p:tgtEl>
                                              <p:spTgt spid="24"/>
                                            </p:tgtEl>
                                          </p:cBhvr>
                                        </p:animEffect>
                                      </p:childTnLst>
                                    </p:cTn>
                                  </p:par>
                                  <p:par>
                                    <p:cTn id="104" presetID="12" presetClass="entr" presetSubtype="8" fill="hold" grpId="0" nodeType="withEffect">
                                      <p:stCondLst>
                                        <p:cond delay="0"/>
                                      </p:stCondLst>
                                      <p:childTnLst>
                                        <p:set>
                                          <p:cBhvr>
                                            <p:cTn id="105" dur="1" fill="hold">
                                              <p:stCondLst>
                                                <p:cond delay="0"/>
                                              </p:stCondLst>
                                            </p:cTn>
                                            <p:tgtEl>
                                              <p:spTgt spid="25"/>
                                            </p:tgtEl>
                                            <p:attrNameLst>
                                              <p:attrName>style.visibility</p:attrName>
                                            </p:attrNameLst>
                                          </p:cBhvr>
                                          <p:to>
                                            <p:strVal val="visible"/>
                                          </p:to>
                                        </p:set>
                                        <p:anim calcmode="lin" valueType="num">
                                          <p:cBhvr additive="base">
                                            <p:cTn id="106" dur="500"/>
                                            <p:tgtEl>
                                              <p:spTgt spid="25"/>
                                            </p:tgtEl>
                                            <p:attrNameLst>
                                              <p:attrName>ppt_x</p:attrName>
                                            </p:attrNameLst>
                                          </p:cBhvr>
                                          <p:tavLst>
                                            <p:tav tm="0">
                                              <p:val>
                                                <p:strVal val="#ppt_x-#ppt_w*1.125000"/>
                                              </p:val>
                                            </p:tav>
                                            <p:tav tm="100000">
                                              <p:val>
                                                <p:strVal val="#ppt_x"/>
                                              </p:val>
                                            </p:tav>
                                          </p:tavLst>
                                        </p:anim>
                                        <p:animEffect transition="in" filter="wipe(right)">
                                          <p:cBhvr>
                                            <p:cTn id="107" dur="500"/>
                                            <p:tgtEl>
                                              <p:spTgt spid="25"/>
                                            </p:tgtEl>
                                          </p:cBhvr>
                                        </p:animEffect>
                                      </p:childTnLst>
                                    </p:cTn>
                                  </p:par>
                                  <p:par>
                                    <p:cTn id="108" presetID="12" presetClass="entr" presetSubtype="2" fill="hold" nodeType="withEffect">
                                      <p:stCondLst>
                                        <p:cond delay="0"/>
                                      </p:stCondLst>
                                      <p:childTnLst>
                                        <p:set>
                                          <p:cBhvr>
                                            <p:cTn id="109" dur="1" fill="hold">
                                              <p:stCondLst>
                                                <p:cond delay="0"/>
                                              </p:stCondLst>
                                            </p:cTn>
                                            <p:tgtEl>
                                              <p:spTgt spid="31"/>
                                            </p:tgtEl>
                                            <p:attrNameLst>
                                              <p:attrName>style.visibility</p:attrName>
                                            </p:attrNameLst>
                                          </p:cBhvr>
                                          <p:to>
                                            <p:strVal val="visible"/>
                                          </p:to>
                                        </p:set>
                                        <p:anim calcmode="lin" valueType="num">
                                          <p:cBhvr additive="base">
                                            <p:cTn id="110" dur="500"/>
                                            <p:tgtEl>
                                              <p:spTgt spid="31"/>
                                            </p:tgtEl>
                                            <p:attrNameLst>
                                              <p:attrName>ppt_x</p:attrName>
                                            </p:attrNameLst>
                                          </p:cBhvr>
                                          <p:tavLst>
                                            <p:tav tm="0">
                                              <p:val>
                                                <p:strVal val="#ppt_x+#ppt_w*1.125000"/>
                                              </p:val>
                                            </p:tav>
                                            <p:tav tm="100000">
                                              <p:val>
                                                <p:strVal val="#ppt_x"/>
                                              </p:val>
                                            </p:tav>
                                          </p:tavLst>
                                        </p:anim>
                                        <p:animEffect transition="in" filter="wipe(left)">
                                          <p:cBhvr>
                                            <p:cTn id="1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3" grpId="0" animBg="1"/>
          <p:bldP spid="14" grpId="0"/>
          <p:bldP spid="15" grpId="0"/>
          <p:bldP spid="16" grpId="0"/>
          <p:bldP spid="17" grpId="0"/>
          <p:bldP spid="18" grpId="0"/>
          <p:bldP spid="19" grpId="0"/>
          <p:bldP spid="20" grpId="0"/>
          <p:bldP spid="21" grpId="0"/>
          <p:bldP spid="22" grpId="0"/>
          <p:bldP spid="23" grpId="0"/>
          <p:bldP spid="24" grpId="0"/>
          <p:bldP spid="2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p:tgtEl>
                                              <p:spTgt spid="14"/>
                                            </p:tgtEl>
                                            <p:attrNameLst>
                                              <p:attrName>ppt_x</p:attrName>
                                            </p:attrNameLst>
                                          </p:cBhvr>
                                          <p:tavLst>
                                            <p:tav tm="0">
                                              <p:val>
                                                <p:strVal val="#ppt_x-#ppt_w*1.125000"/>
                                              </p:val>
                                            </p:tav>
                                            <p:tav tm="100000">
                                              <p:val>
                                                <p:strVal val="#ppt_x"/>
                                              </p:val>
                                            </p:tav>
                                          </p:tavLst>
                                        </p:anim>
                                        <p:animEffect transition="in" filter="wipe(right)">
                                          <p:cBhvr>
                                            <p:cTn id="13" dur="500"/>
                                            <p:tgtEl>
                                              <p:spTgt spid="14"/>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p:tgtEl>
                                              <p:spTgt spid="15"/>
                                            </p:tgtEl>
                                            <p:attrNameLst>
                                              <p:attrName>ppt_x</p:attrName>
                                            </p:attrNameLst>
                                          </p:cBhvr>
                                          <p:tavLst>
                                            <p:tav tm="0">
                                              <p:val>
                                                <p:strVal val="#ppt_x-#ppt_w*1.125000"/>
                                              </p:val>
                                            </p:tav>
                                            <p:tav tm="100000">
                                              <p:val>
                                                <p:strVal val="#ppt_x"/>
                                              </p:val>
                                            </p:tav>
                                          </p:tavLst>
                                        </p:anim>
                                        <p:animEffect transition="in" filter="wipe(right)">
                                          <p:cBhvr>
                                            <p:cTn id="17" dur="500"/>
                                            <p:tgtEl>
                                              <p:spTgt spid="15"/>
                                            </p:tgtEl>
                                          </p:cBhvr>
                                        </p:animEffect>
                                      </p:childTnLst>
                                    </p:cTn>
                                  </p:par>
                                  <p:par>
                                    <p:cTn id="18" presetID="12" presetClass="entr" presetSubtype="8"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500"/>
                                            <p:tgtEl>
                                              <p:spTgt spid="26"/>
                                            </p:tgtEl>
                                            <p:attrNameLst>
                                              <p:attrName>ppt_x</p:attrName>
                                            </p:attrNameLst>
                                          </p:cBhvr>
                                          <p:tavLst>
                                            <p:tav tm="0">
                                              <p:val>
                                                <p:strVal val="#ppt_x-#ppt_w*1.125000"/>
                                              </p:val>
                                            </p:tav>
                                            <p:tav tm="100000">
                                              <p:val>
                                                <p:strVal val="#ppt_x"/>
                                              </p:val>
                                            </p:tav>
                                          </p:tavLst>
                                        </p:anim>
                                        <p:animEffect transition="in" filter="wipe(right)">
                                          <p:cBhvr>
                                            <p:cTn id="21" dur="500"/>
                                            <p:tgtEl>
                                              <p:spTgt spid="26"/>
                                            </p:tgtEl>
                                          </p:cBhvr>
                                        </p:animEffect>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12" presetClass="entr" presetSubtype="8"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p:tgtEl>
                                              <p:spTgt spid="17"/>
                                            </p:tgtEl>
                                            <p:attrNameLst>
                                              <p:attrName>ppt_x</p:attrName>
                                            </p:attrNameLst>
                                          </p:cBhvr>
                                          <p:tavLst>
                                            <p:tav tm="0">
                                              <p:val>
                                                <p:strVal val="#ppt_x-#ppt_w*1.125000"/>
                                              </p:val>
                                            </p:tav>
                                            <p:tav tm="100000">
                                              <p:val>
                                                <p:strVal val="#ppt_x"/>
                                              </p:val>
                                            </p:tav>
                                          </p:tavLst>
                                        </p:anim>
                                        <p:animEffect transition="in" filter="wipe(right)">
                                          <p:cBhvr>
                                            <p:cTn id="31" dur="500"/>
                                            <p:tgtEl>
                                              <p:spTgt spid="17"/>
                                            </p:tgtEl>
                                          </p:cBhvr>
                                        </p:animEffect>
                                      </p:childTnLst>
                                    </p:cTn>
                                  </p:par>
                                  <p:par>
                                    <p:cTn id="32" presetID="12" presetClass="entr" presetSubtype="8"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p:tgtEl>
                                              <p:spTgt spid="16"/>
                                            </p:tgtEl>
                                            <p:attrNameLst>
                                              <p:attrName>ppt_x</p:attrName>
                                            </p:attrNameLst>
                                          </p:cBhvr>
                                          <p:tavLst>
                                            <p:tav tm="0">
                                              <p:val>
                                                <p:strVal val="#ppt_x-#ppt_w*1.125000"/>
                                              </p:val>
                                            </p:tav>
                                            <p:tav tm="100000">
                                              <p:val>
                                                <p:strVal val="#ppt_x"/>
                                              </p:val>
                                            </p:tav>
                                          </p:tavLst>
                                        </p:anim>
                                        <p:animEffect transition="in" filter="wipe(right)">
                                          <p:cBhvr>
                                            <p:cTn id="35" dur="500"/>
                                            <p:tgtEl>
                                              <p:spTgt spid="16"/>
                                            </p:tgtEl>
                                          </p:cBhvr>
                                        </p:animEffect>
                                      </p:childTnLst>
                                    </p:cTn>
                                  </p:par>
                                  <p:par>
                                    <p:cTn id="36" presetID="12" presetClass="entr" presetSubtype="8"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p:tgtEl>
                                              <p:spTgt spid="28"/>
                                            </p:tgtEl>
                                            <p:attrNameLst>
                                              <p:attrName>ppt_x</p:attrName>
                                            </p:attrNameLst>
                                          </p:cBhvr>
                                          <p:tavLst>
                                            <p:tav tm="0">
                                              <p:val>
                                                <p:strVal val="#ppt_x-#ppt_w*1.125000"/>
                                              </p:val>
                                            </p:tav>
                                            <p:tav tm="100000">
                                              <p:val>
                                                <p:strVal val="#ppt_x"/>
                                              </p:val>
                                            </p:tav>
                                          </p:tavLst>
                                        </p:anim>
                                        <p:animEffect transition="in" filter="wipe(right)">
                                          <p:cBhvr>
                                            <p:cTn id="39" dur="500"/>
                                            <p:tgtEl>
                                              <p:spTgt spid="28"/>
                                            </p:tgtEl>
                                          </p:cBhvr>
                                        </p:animEffect>
                                      </p:childTnLst>
                                    </p:cTn>
                                  </p:par>
                                </p:childTnLst>
                              </p:cTn>
                            </p:par>
                            <p:par>
                              <p:cTn id="40" fill="hold">
                                <p:stCondLst>
                                  <p:cond delay="2000"/>
                                </p:stCondLst>
                                <p:childTnLst>
                                  <p:par>
                                    <p:cTn id="41" presetID="2" presetClass="entr" presetSubtype="4"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par>
                              <p:cTn id="45" fill="hold">
                                <p:stCondLst>
                                  <p:cond delay="2500"/>
                                </p:stCondLst>
                                <p:childTnLst>
                                  <p:par>
                                    <p:cTn id="46" presetID="12" presetClass="entr" presetSubtype="8"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p:tgtEl>
                                              <p:spTgt spid="18"/>
                                            </p:tgtEl>
                                            <p:attrNameLst>
                                              <p:attrName>ppt_x</p:attrName>
                                            </p:attrNameLst>
                                          </p:cBhvr>
                                          <p:tavLst>
                                            <p:tav tm="0">
                                              <p:val>
                                                <p:strVal val="#ppt_x-#ppt_w*1.125000"/>
                                              </p:val>
                                            </p:tav>
                                            <p:tav tm="100000">
                                              <p:val>
                                                <p:strVal val="#ppt_x"/>
                                              </p:val>
                                            </p:tav>
                                          </p:tavLst>
                                        </p:anim>
                                        <p:animEffect transition="in" filter="wipe(right)">
                                          <p:cBhvr>
                                            <p:cTn id="49" dur="500"/>
                                            <p:tgtEl>
                                              <p:spTgt spid="18"/>
                                            </p:tgtEl>
                                          </p:cBhvr>
                                        </p:animEffect>
                                      </p:childTnLst>
                                    </p:cTn>
                                  </p:par>
                                  <p:par>
                                    <p:cTn id="50" presetID="12" presetClass="entr" presetSubtype="8"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p:tgtEl>
                                              <p:spTgt spid="19"/>
                                            </p:tgtEl>
                                            <p:attrNameLst>
                                              <p:attrName>ppt_x</p:attrName>
                                            </p:attrNameLst>
                                          </p:cBhvr>
                                          <p:tavLst>
                                            <p:tav tm="0">
                                              <p:val>
                                                <p:strVal val="#ppt_x-#ppt_w*1.125000"/>
                                              </p:val>
                                            </p:tav>
                                            <p:tav tm="100000">
                                              <p:val>
                                                <p:strVal val="#ppt_x"/>
                                              </p:val>
                                            </p:tav>
                                          </p:tavLst>
                                        </p:anim>
                                        <p:animEffect transition="in" filter="wipe(right)">
                                          <p:cBhvr>
                                            <p:cTn id="53" dur="500"/>
                                            <p:tgtEl>
                                              <p:spTgt spid="19"/>
                                            </p:tgtEl>
                                          </p:cBhvr>
                                        </p:animEffect>
                                      </p:childTnLst>
                                    </p:cTn>
                                  </p:par>
                                  <p:par>
                                    <p:cTn id="54" presetID="12" presetClass="entr" presetSubtype="8" fill="hold" nodeType="with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additive="base">
                                            <p:cTn id="56" dur="500"/>
                                            <p:tgtEl>
                                              <p:spTgt spid="27"/>
                                            </p:tgtEl>
                                            <p:attrNameLst>
                                              <p:attrName>ppt_x</p:attrName>
                                            </p:attrNameLst>
                                          </p:cBhvr>
                                          <p:tavLst>
                                            <p:tav tm="0">
                                              <p:val>
                                                <p:strVal val="#ppt_x-#ppt_w*1.125000"/>
                                              </p:val>
                                            </p:tav>
                                            <p:tav tm="100000">
                                              <p:val>
                                                <p:strVal val="#ppt_x"/>
                                              </p:val>
                                            </p:tav>
                                          </p:tavLst>
                                        </p:anim>
                                        <p:animEffect transition="in" filter="wipe(right)">
                                          <p:cBhvr>
                                            <p:cTn id="57" dur="500"/>
                                            <p:tgtEl>
                                              <p:spTgt spid="27"/>
                                            </p:tgtEl>
                                          </p:cBhvr>
                                        </p:animEffect>
                                      </p:childTnLst>
                                    </p:cTn>
                                  </p:par>
                                </p:childTnLst>
                              </p:cTn>
                            </p:par>
                            <p:par>
                              <p:cTn id="58" fill="hold">
                                <p:stCondLst>
                                  <p:cond delay="3000"/>
                                </p:stCondLst>
                                <p:childTnLst>
                                  <p:par>
                                    <p:cTn id="59" presetID="2" presetClass="entr" presetSubtype="4" fill="hold" grpId="0" nodeType="after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500" fill="hold"/>
                                            <p:tgtEl>
                                              <p:spTgt spid="9"/>
                                            </p:tgtEl>
                                            <p:attrNameLst>
                                              <p:attrName>ppt_x</p:attrName>
                                            </p:attrNameLst>
                                          </p:cBhvr>
                                          <p:tavLst>
                                            <p:tav tm="0">
                                              <p:val>
                                                <p:strVal val="#ppt_x"/>
                                              </p:val>
                                            </p:tav>
                                            <p:tav tm="100000">
                                              <p:val>
                                                <p:strVal val="#ppt_x"/>
                                              </p:val>
                                            </p:tav>
                                          </p:tavLst>
                                        </p:anim>
                                        <p:anim calcmode="lin" valueType="num">
                                          <p:cBhvr additive="base">
                                            <p:cTn id="62" dur="500" fill="hold"/>
                                            <p:tgtEl>
                                              <p:spTgt spid="9"/>
                                            </p:tgtEl>
                                            <p:attrNameLst>
                                              <p:attrName>ppt_y</p:attrName>
                                            </p:attrNameLst>
                                          </p:cBhvr>
                                          <p:tavLst>
                                            <p:tav tm="0">
                                              <p:val>
                                                <p:strVal val="1+#ppt_h/2"/>
                                              </p:val>
                                            </p:tav>
                                            <p:tav tm="100000">
                                              <p:val>
                                                <p:strVal val="#ppt_y"/>
                                              </p:val>
                                            </p:tav>
                                          </p:tavLst>
                                        </p:anim>
                                      </p:childTnLst>
                                    </p:cTn>
                                  </p:par>
                                </p:childTnLst>
                              </p:cTn>
                            </p:par>
                            <p:par>
                              <p:cTn id="63" fill="hold">
                                <p:stCondLst>
                                  <p:cond delay="3500"/>
                                </p:stCondLst>
                                <p:childTnLst>
                                  <p:par>
                                    <p:cTn id="64" presetID="12" presetClass="entr" presetSubtype="8" fill="hold" grpId="0" nodeType="after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additive="base">
                                            <p:cTn id="66" dur="500"/>
                                            <p:tgtEl>
                                              <p:spTgt spid="20"/>
                                            </p:tgtEl>
                                            <p:attrNameLst>
                                              <p:attrName>ppt_x</p:attrName>
                                            </p:attrNameLst>
                                          </p:cBhvr>
                                          <p:tavLst>
                                            <p:tav tm="0">
                                              <p:val>
                                                <p:strVal val="#ppt_x-#ppt_w*1.125000"/>
                                              </p:val>
                                            </p:tav>
                                            <p:tav tm="100000">
                                              <p:val>
                                                <p:strVal val="#ppt_x"/>
                                              </p:val>
                                            </p:tav>
                                          </p:tavLst>
                                        </p:anim>
                                        <p:animEffect transition="in" filter="wipe(right)">
                                          <p:cBhvr>
                                            <p:cTn id="67" dur="500"/>
                                            <p:tgtEl>
                                              <p:spTgt spid="20"/>
                                            </p:tgtEl>
                                          </p:cBhvr>
                                        </p:animEffect>
                                      </p:childTnLst>
                                    </p:cTn>
                                  </p:par>
                                  <p:par>
                                    <p:cTn id="68" presetID="12" presetClass="entr" presetSubtype="8" fill="hold" nodeType="with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additive="base">
                                            <p:cTn id="70" dur="500"/>
                                            <p:tgtEl>
                                              <p:spTgt spid="29"/>
                                            </p:tgtEl>
                                            <p:attrNameLst>
                                              <p:attrName>ppt_x</p:attrName>
                                            </p:attrNameLst>
                                          </p:cBhvr>
                                          <p:tavLst>
                                            <p:tav tm="0">
                                              <p:val>
                                                <p:strVal val="#ppt_x-#ppt_w*1.125000"/>
                                              </p:val>
                                            </p:tav>
                                            <p:tav tm="100000">
                                              <p:val>
                                                <p:strVal val="#ppt_x"/>
                                              </p:val>
                                            </p:tav>
                                          </p:tavLst>
                                        </p:anim>
                                        <p:animEffect transition="in" filter="wipe(right)">
                                          <p:cBhvr>
                                            <p:cTn id="71" dur="500"/>
                                            <p:tgtEl>
                                              <p:spTgt spid="29"/>
                                            </p:tgtEl>
                                          </p:cBhvr>
                                        </p:animEffect>
                                      </p:childTnLst>
                                    </p:cTn>
                                  </p:par>
                                  <p:par>
                                    <p:cTn id="72" presetID="12" presetClass="entr" presetSubtype="8"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cBhvr additive="base">
                                            <p:cTn id="74" dur="500"/>
                                            <p:tgtEl>
                                              <p:spTgt spid="21"/>
                                            </p:tgtEl>
                                            <p:attrNameLst>
                                              <p:attrName>ppt_x</p:attrName>
                                            </p:attrNameLst>
                                          </p:cBhvr>
                                          <p:tavLst>
                                            <p:tav tm="0">
                                              <p:val>
                                                <p:strVal val="#ppt_x-#ppt_w*1.125000"/>
                                              </p:val>
                                            </p:tav>
                                            <p:tav tm="100000">
                                              <p:val>
                                                <p:strVal val="#ppt_x"/>
                                              </p:val>
                                            </p:tav>
                                          </p:tavLst>
                                        </p:anim>
                                        <p:animEffect transition="in" filter="wipe(right)">
                                          <p:cBhvr>
                                            <p:cTn id="75" dur="500"/>
                                            <p:tgtEl>
                                              <p:spTgt spid="21"/>
                                            </p:tgtEl>
                                          </p:cBhvr>
                                        </p:animEffect>
                                      </p:childTnLst>
                                    </p:cTn>
                                  </p:par>
                                </p:childTnLst>
                              </p:cTn>
                            </p:par>
                            <p:par>
                              <p:cTn id="76" fill="hold">
                                <p:stCondLst>
                                  <p:cond delay="4000"/>
                                </p:stCondLst>
                                <p:childTnLst>
                                  <p:par>
                                    <p:cTn id="77" presetID="2" presetClass="entr" presetSubtype="4" fill="hold" nodeType="after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additive="base">
                                            <p:cTn id="79" dur="500" fill="hold"/>
                                            <p:tgtEl>
                                              <p:spTgt spid="10"/>
                                            </p:tgtEl>
                                            <p:attrNameLst>
                                              <p:attrName>ppt_x</p:attrName>
                                            </p:attrNameLst>
                                          </p:cBhvr>
                                          <p:tavLst>
                                            <p:tav tm="0">
                                              <p:val>
                                                <p:strVal val="#ppt_x"/>
                                              </p:val>
                                            </p:tav>
                                            <p:tav tm="100000">
                                              <p:val>
                                                <p:strVal val="#ppt_x"/>
                                              </p:val>
                                            </p:tav>
                                          </p:tavLst>
                                        </p:anim>
                                        <p:anim calcmode="lin" valueType="num">
                                          <p:cBhvr additive="base">
                                            <p:cTn id="80" dur="500" fill="hold"/>
                                            <p:tgtEl>
                                              <p:spTgt spid="10"/>
                                            </p:tgtEl>
                                            <p:attrNameLst>
                                              <p:attrName>ppt_y</p:attrName>
                                            </p:attrNameLst>
                                          </p:cBhvr>
                                          <p:tavLst>
                                            <p:tav tm="0">
                                              <p:val>
                                                <p:strVal val="1+#ppt_h/2"/>
                                              </p:val>
                                            </p:tav>
                                            <p:tav tm="100000">
                                              <p:val>
                                                <p:strVal val="#ppt_y"/>
                                              </p:val>
                                            </p:tav>
                                          </p:tavLst>
                                        </p:anim>
                                      </p:childTnLst>
                                    </p:cTn>
                                  </p:par>
                                </p:childTnLst>
                              </p:cTn>
                            </p:par>
                            <p:par>
                              <p:cTn id="81" fill="hold">
                                <p:stCondLst>
                                  <p:cond delay="4500"/>
                                </p:stCondLst>
                                <p:childTnLst>
                                  <p:par>
                                    <p:cTn id="82" presetID="12" presetClass="entr" presetSubtype="8" fill="hold" grpId="0" nodeType="afterEffect">
                                      <p:stCondLst>
                                        <p:cond delay="0"/>
                                      </p:stCondLst>
                                      <p:childTnLst>
                                        <p:set>
                                          <p:cBhvr>
                                            <p:cTn id="83" dur="1" fill="hold">
                                              <p:stCondLst>
                                                <p:cond delay="0"/>
                                              </p:stCondLst>
                                            </p:cTn>
                                            <p:tgtEl>
                                              <p:spTgt spid="22"/>
                                            </p:tgtEl>
                                            <p:attrNameLst>
                                              <p:attrName>style.visibility</p:attrName>
                                            </p:attrNameLst>
                                          </p:cBhvr>
                                          <p:to>
                                            <p:strVal val="visible"/>
                                          </p:to>
                                        </p:set>
                                        <p:anim calcmode="lin" valueType="num">
                                          <p:cBhvr additive="base">
                                            <p:cTn id="84" dur="500"/>
                                            <p:tgtEl>
                                              <p:spTgt spid="22"/>
                                            </p:tgtEl>
                                            <p:attrNameLst>
                                              <p:attrName>ppt_x</p:attrName>
                                            </p:attrNameLst>
                                          </p:cBhvr>
                                          <p:tavLst>
                                            <p:tav tm="0">
                                              <p:val>
                                                <p:strVal val="#ppt_x-#ppt_w*1.125000"/>
                                              </p:val>
                                            </p:tav>
                                            <p:tav tm="100000">
                                              <p:val>
                                                <p:strVal val="#ppt_x"/>
                                              </p:val>
                                            </p:tav>
                                          </p:tavLst>
                                        </p:anim>
                                        <p:animEffect transition="in" filter="wipe(right)">
                                          <p:cBhvr>
                                            <p:cTn id="85" dur="500"/>
                                            <p:tgtEl>
                                              <p:spTgt spid="22"/>
                                            </p:tgtEl>
                                          </p:cBhvr>
                                        </p:animEffect>
                                      </p:childTnLst>
                                    </p:cTn>
                                  </p:par>
                                  <p:par>
                                    <p:cTn id="86" presetID="12" presetClass="entr" presetSubtype="8"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 calcmode="lin" valueType="num">
                                          <p:cBhvr additive="base">
                                            <p:cTn id="88" dur="500"/>
                                            <p:tgtEl>
                                              <p:spTgt spid="23"/>
                                            </p:tgtEl>
                                            <p:attrNameLst>
                                              <p:attrName>ppt_x</p:attrName>
                                            </p:attrNameLst>
                                          </p:cBhvr>
                                          <p:tavLst>
                                            <p:tav tm="0">
                                              <p:val>
                                                <p:strVal val="#ppt_x-#ppt_w*1.125000"/>
                                              </p:val>
                                            </p:tav>
                                            <p:tav tm="100000">
                                              <p:val>
                                                <p:strVal val="#ppt_x"/>
                                              </p:val>
                                            </p:tav>
                                          </p:tavLst>
                                        </p:anim>
                                        <p:animEffect transition="in" filter="wipe(right)">
                                          <p:cBhvr>
                                            <p:cTn id="89" dur="500"/>
                                            <p:tgtEl>
                                              <p:spTgt spid="23"/>
                                            </p:tgtEl>
                                          </p:cBhvr>
                                        </p:animEffect>
                                      </p:childTnLst>
                                    </p:cTn>
                                  </p:par>
                                  <p:par>
                                    <p:cTn id="90" presetID="12" presetClass="entr" presetSubtype="2" fill="hold" nodeType="withEffect">
                                      <p:stCondLst>
                                        <p:cond delay="0"/>
                                      </p:stCondLst>
                                      <p:childTnLst>
                                        <p:set>
                                          <p:cBhvr>
                                            <p:cTn id="91" dur="1" fill="hold">
                                              <p:stCondLst>
                                                <p:cond delay="0"/>
                                              </p:stCondLst>
                                            </p:cTn>
                                            <p:tgtEl>
                                              <p:spTgt spid="30"/>
                                            </p:tgtEl>
                                            <p:attrNameLst>
                                              <p:attrName>style.visibility</p:attrName>
                                            </p:attrNameLst>
                                          </p:cBhvr>
                                          <p:to>
                                            <p:strVal val="visible"/>
                                          </p:to>
                                        </p:set>
                                        <p:anim calcmode="lin" valueType="num">
                                          <p:cBhvr additive="base">
                                            <p:cTn id="92" dur="500"/>
                                            <p:tgtEl>
                                              <p:spTgt spid="30"/>
                                            </p:tgtEl>
                                            <p:attrNameLst>
                                              <p:attrName>ppt_x</p:attrName>
                                            </p:attrNameLst>
                                          </p:cBhvr>
                                          <p:tavLst>
                                            <p:tav tm="0">
                                              <p:val>
                                                <p:strVal val="#ppt_x+#ppt_w*1.125000"/>
                                              </p:val>
                                            </p:tav>
                                            <p:tav tm="100000">
                                              <p:val>
                                                <p:strVal val="#ppt_x"/>
                                              </p:val>
                                            </p:tav>
                                          </p:tavLst>
                                        </p:anim>
                                        <p:animEffect transition="in" filter="wipe(left)">
                                          <p:cBhvr>
                                            <p:cTn id="93" dur="500"/>
                                            <p:tgtEl>
                                              <p:spTgt spid="30"/>
                                            </p:tgtEl>
                                          </p:cBhvr>
                                        </p:animEffect>
                                      </p:childTnLst>
                                    </p:cTn>
                                  </p:par>
                                </p:childTnLst>
                              </p:cTn>
                            </p:par>
                            <p:par>
                              <p:cTn id="94" fill="hold">
                                <p:stCondLst>
                                  <p:cond delay="5000"/>
                                </p:stCondLst>
                                <p:childTnLst>
                                  <p:par>
                                    <p:cTn id="95" presetID="2" presetClass="entr" presetSubtype="4" fill="hold" grpId="0" nodeType="afterEffect">
                                      <p:stCondLst>
                                        <p:cond delay="0"/>
                                      </p:stCondLst>
                                      <p:childTnLst>
                                        <p:set>
                                          <p:cBhvr>
                                            <p:cTn id="96" dur="1" fill="hold">
                                              <p:stCondLst>
                                                <p:cond delay="0"/>
                                              </p:stCondLst>
                                            </p:cTn>
                                            <p:tgtEl>
                                              <p:spTgt spid="13"/>
                                            </p:tgtEl>
                                            <p:attrNameLst>
                                              <p:attrName>style.visibility</p:attrName>
                                            </p:attrNameLst>
                                          </p:cBhvr>
                                          <p:to>
                                            <p:strVal val="visible"/>
                                          </p:to>
                                        </p:set>
                                        <p:anim calcmode="lin" valueType="num">
                                          <p:cBhvr additive="base">
                                            <p:cTn id="97" dur="500" fill="hold"/>
                                            <p:tgtEl>
                                              <p:spTgt spid="13"/>
                                            </p:tgtEl>
                                            <p:attrNameLst>
                                              <p:attrName>ppt_x</p:attrName>
                                            </p:attrNameLst>
                                          </p:cBhvr>
                                          <p:tavLst>
                                            <p:tav tm="0">
                                              <p:val>
                                                <p:strVal val="#ppt_x"/>
                                              </p:val>
                                            </p:tav>
                                            <p:tav tm="100000">
                                              <p:val>
                                                <p:strVal val="#ppt_x"/>
                                              </p:val>
                                            </p:tav>
                                          </p:tavLst>
                                        </p:anim>
                                        <p:anim calcmode="lin" valueType="num">
                                          <p:cBhvr additive="base">
                                            <p:cTn id="98" dur="500" fill="hold"/>
                                            <p:tgtEl>
                                              <p:spTgt spid="13"/>
                                            </p:tgtEl>
                                            <p:attrNameLst>
                                              <p:attrName>ppt_y</p:attrName>
                                            </p:attrNameLst>
                                          </p:cBhvr>
                                          <p:tavLst>
                                            <p:tav tm="0">
                                              <p:val>
                                                <p:strVal val="1+#ppt_h/2"/>
                                              </p:val>
                                            </p:tav>
                                            <p:tav tm="100000">
                                              <p:val>
                                                <p:strVal val="#ppt_y"/>
                                              </p:val>
                                            </p:tav>
                                          </p:tavLst>
                                        </p:anim>
                                      </p:childTnLst>
                                    </p:cTn>
                                  </p:par>
                                </p:childTnLst>
                              </p:cTn>
                            </p:par>
                            <p:par>
                              <p:cTn id="99" fill="hold">
                                <p:stCondLst>
                                  <p:cond delay="5500"/>
                                </p:stCondLst>
                                <p:childTnLst>
                                  <p:par>
                                    <p:cTn id="100" presetID="12" presetClass="entr" presetSubtype="8" fill="hold" grpId="0" nodeType="afterEffect">
                                      <p:stCondLst>
                                        <p:cond delay="0"/>
                                      </p:stCondLst>
                                      <p:childTnLst>
                                        <p:set>
                                          <p:cBhvr>
                                            <p:cTn id="101" dur="1" fill="hold">
                                              <p:stCondLst>
                                                <p:cond delay="0"/>
                                              </p:stCondLst>
                                            </p:cTn>
                                            <p:tgtEl>
                                              <p:spTgt spid="24"/>
                                            </p:tgtEl>
                                            <p:attrNameLst>
                                              <p:attrName>style.visibility</p:attrName>
                                            </p:attrNameLst>
                                          </p:cBhvr>
                                          <p:to>
                                            <p:strVal val="visible"/>
                                          </p:to>
                                        </p:set>
                                        <p:anim calcmode="lin" valueType="num">
                                          <p:cBhvr additive="base">
                                            <p:cTn id="102" dur="500"/>
                                            <p:tgtEl>
                                              <p:spTgt spid="24"/>
                                            </p:tgtEl>
                                            <p:attrNameLst>
                                              <p:attrName>ppt_x</p:attrName>
                                            </p:attrNameLst>
                                          </p:cBhvr>
                                          <p:tavLst>
                                            <p:tav tm="0">
                                              <p:val>
                                                <p:strVal val="#ppt_x-#ppt_w*1.125000"/>
                                              </p:val>
                                            </p:tav>
                                            <p:tav tm="100000">
                                              <p:val>
                                                <p:strVal val="#ppt_x"/>
                                              </p:val>
                                            </p:tav>
                                          </p:tavLst>
                                        </p:anim>
                                        <p:animEffect transition="in" filter="wipe(right)">
                                          <p:cBhvr>
                                            <p:cTn id="103" dur="500"/>
                                            <p:tgtEl>
                                              <p:spTgt spid="24"/>
                                            </p:tgtEl>
                                          </p:cBhvr>
                                        </p:animEffect>
                                      </p:childTnLst>
                                    </p:cTn>
                                  </p:par>
                                  <p:par>
                                    <p:cTn id="104" presetID="12" presetClass="entr" presetSubtype="8" fill="hold" grpId="0" nodeType="withEffect">
                                      <p:stCondLst>
                                        <p:cond delay="0"/>
                                      </p:stCondLst>
                                      <p:childTnLst>
                                        <p:set>
                                          <p:cBhvr>
                                            <p:cTn id="105" dur="1" fill="hold">
                                              <p:stCondLst>
                                                <p:cond delay="0"/>
                                              </p:stCondLst>
                                            </p:cTn>
                                            <p:tgtEl>
                                              <p:spTgt spid="25"/>
                                            </p:tgtEl>
                                            <p:attrNameLst>
                                              <p:attrName>style.visibility</p:attrName>
                                            </p:attrNameLst>
                                          </p:cBhvr>
                                          <p:to>
                                            <p:strVal val="visible"/>
                                          </p:to>
                                        </p:set>
                                        <p:anim calcmode="lin" valueType="num">
                                          <p:cBhvr additive="base">
                                            <p:cTn id="106" dur="500"/>
                                            <p:tgtEl>
                                              <p:spTgt spid="25"/>
                                            </p:tgtEl>
                                            <p:attrNameLst>
                                              <p:attrName>ppt_x</p:attrName>
                                            </p:attrNameLst>
                                          </p:cBhvr>
                                          <p:tavLst>
                                            <p:tav tm="0">
                                              <p:val>
                                                <p:strVal val="#ppt_x-#ppt_w*1.125000"/>
                                              </p:val>
                                            </p:tav>
                                            <p:tav tm="100000">
                                              <p:val>
                                                <p:strVal val="#ppt_x"/>
                                              </p:val>
                                            </p:tav>
                                          </p:tavLst>
                                        </p:anim>
                                        <p:animEffect transition="in" filter="wipe(right)">
                                          <p:cBhvr>
                                            <p:cTn id="107" dur="500"/>
                                            <p:tgtEl>
                                              <p:spTgt spid="25"/>
                                            </p:tgtEl>
                                          </p:cBhvr>
                                        </p:animEffect>
                                      </p:childTnLst>
                                    </p:cTn>
                                  </p:par>
                                  <p:par>
                                    <p:cTn id="108" presetID="12" presetClass="entr" presetSubtype="2" fill="hold" nodeType="withEffect">
                                      <p:stCondLst>
                                        <p:cond delay="0"/>
                                      </p:stCondLst>
                                      <p:childTnLst>
                                        <p:set>
                                          <p:cBhvr>
                                            <p:cTn id="109" dur="1" fill="hold">
                                              <p:stCondLst>
                                                <p:cond delay="0"/>
                                              </p:stCondLst>
                                            </p:cTn>
                                            <p:tgtEl>
                                              <p:spTgt spid="31"/>
                                            </p:tgtEl>
                                            <p:attrNameLst>
                                              <p:attrName>style.visibility</p:attrName>
                                            </p:attrNameLst>
                                          </p:cBhvr>
                                          <p:to>
                                            <p:strVal val="visible"/>
                                          </p:to>
                                        </p:set>
                                        <p:anim calcmode="lin" valueType="num">
                                          <p:cBhvr additive="base">
                                            <p:cTn id="110" dur="500"/>
                                            <p:tgtEl>
                                              <p:spTgt spid="31"/>
                                            </p:tgtEl>
                                            <p:attrNameLst>
                                              <p:attrName>ppt_x</p:attrName>
                                            </p:attrNameLst>
                                          </p:cBhvr>
                                          <p:tavLst>
                                            <p:tav tm="0">
                                              <p:val>
                                                <p:strVal val="#ppt_x+#ppt_w*1.125000"/>
                                              </p:val>
                                            </p:tav>
                                            <p:tav tm="100000">
                                              <p:val>
                                                <p:strVal val="#ppt_x"/>
                                              </p:val>
                                            </p:tav>
                                          </p:tavLst>
                                        </p:anim>
                                        <p:animEffect transition="in" filter="wipe(left)">
                                          <p:cBhvr>
                                            <p:cTn id="1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3" grpId="0" animBg="1"/>
          <p:bldP spid="14" grpId="0"/>
          <p:bldP spid="15" grpId="0"/>
          <p:bldP spid="16" grpId="0"/>
          <p:bldP spid="17" grpId="0"/>
          <p:bldP spid="18" grpId="0"/>
          <p:bldP spid="19" grpId="0"/>
          <p:bldP spid="20" grpId="0"/>
          <p:bldP spid="21" grpId="0"/>
          <p:bldP spid="22" grpId="0"/>
          <p:bldP spid="23" grpId="0"/>
          <p:bldP spid="24" grpId="0"/>
          <p:bldP spid="25"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33450" y="2084916"/>
            <a:ext cx="10058400" cy="2877820"/>
          </a:xfrm>
          <a:prstGeom prst="rect">
            <a:avLst/>
          </a:prstGeom>
        </p:spPr>
      </p:pic>
      <p:grpSp>
        <p:nvGrpSpPr>
          <p:cNvPr id="3" name="组合 2"/>
          <p:cNvGrpSpPr/>
          <p:nvPr/>
        </p:nvGrpSpPr>
        <p:grpSpPr>
          <a:xfrm>
            <a:off x="2779918" y="1374181"/>
            <a:ext cx="1421469" cy="1421469"/>
            <a:chOff x="1271959" y="1524351"/>
            <a:chExt cx="1421469" cy="1421469"/>
          </a:xfrm>
        </p:grpSpPr>
        <p:sp>
          <p:nvSpPr>
            <p:cNvPr id="4" name="椭圆 4"/>
            <p:cNvSpPr/>
            <p:nvPr/>
          </p:nvSpPr>
          <p:spPr>
            <a:xfrm rot="2700000">
              <a:off x="1271959" y="1524351"/>
              <a:ext cx="1421469" cy="1421469"/>
            </a:xfrm>
            <a:prstGeom prst="roundRect">
              <a:avLst/>
            </a:prstGeom>
            <a:gradFill>
              <a:gsLst>
                <a:gs pos="100000">
                  <a:sysClr val="window" lastClr="FFFFFF">
                    <a:lumMod val="97000"/>
                  </a:sysClr>
                </a:gs>
                <a:gs pos="0">
                  <a:sysClr val="window" lastClr="FFFFFF">
                    <a:lumMod val="80000"/>
                  </a:sysClr>
                </a:gs>
              </a:gsLst>
              <a:lin ang="2700000" scaled="1"/>
            </a:gradFill>
            <a:ln w="19050" cap="flat" cmpd="sng" algn="ctr">
              <a:gradFill flip="none" rotWithShape="1">
                <a:gsLst>
                  <a:gs pos="0">
                    <a:sysClr val="window" lastClr="FFFFFF"/>
                  </a:gs>
                  <a:gs pos="100000">
                    <a:sysClr val="window" lastClr="FFFFFF">
                      <a:lumMod val="75000"/>
                    </a:sysClr>
                  </a:gs>
                </a:gsLst>
                <a:lin ang="2700000" scaled="1"/>
                <a:tileRect/>
              </a:gradFill>
              <a:prstDash val="solid"/>
            </a:ln>
            <a:effectLst>
              <a:outerShdw blurRad="101600" dist="50800" dir="2700000" algn="tl" rotWithShape="0">
                <a:prstClr val="black">
                  <a:alpha val="40000"/>
                </a:prstClr>
              </a:outerShdw>
            </a:effectLst>
          </p:spPr>
          <p:txBody>
            <a:bodyPr rtlCol="0" anchor="ctr"/>
            <a:lstStyle/>
            <a:p>
              <a:pPr algn="ctr">
                <a:defRPr/>
              </a:pPr>
              <a:endParaRPr lang="zh-CN" altLang="en-US" kern="0">
                <a:solidFill>
                  <a:srgbClr val="C62143"/>
                </a:solidFill>
                <a:latin typeface="Franklin Gothic Book" panose="020B0503020102020204"/>
                <a:ea typeface="微软雅黑" panose="020B0503020204020204" charset="-122"/>
              </a:endParaRPr>
            </a:p>
          </p:txBody>
        </p:sp>
        <p:sp>
          <p:nvSpPr>
            <p:cNvPr id="5" name="TextBox 12"/>
            <p:cNvSpPr txBox="1"/>
            <p:nvPr/>
          </p:nvSpPr>
          <p:spPr>
            <a:xfrm>
              <a:off x="1497401" y="1693353"/>
              <a:ext cx="970583" cy="1015663"/>
            </a:xfrm>
            <a:prstGeom prst="rect">
              <a:avLst/>
            </a:prstGeom>
            <a:noFill/>
            <a:ln>
              <a:noFill/>
            </a:ln>
            <a:effectLst/>
          </p:spPr>
          <p:txBody>
            <a:bodyPr wrap="square" rtlCol="0">
              <a:spAutoFit/>
              <a:scene3d>
                <a:camera prst="orthographicFront"/>
                <a:lightRig rig="soft" dir="tl">
                  <a:rot lat="0" lon="0" rev="0"/>
                </a:lightRig>
              </a:scene3d>
              <a:sp3d contourW="25400" prstMaterial="matte">
                <a:contourClr>
                  <a:schemeClr val="accent2">
                    <a:tint val="20000"/>
                  </a:schemeClr>
                </a:contourClr>
              </a:sp3d>
            </a:bodyPr>
            <a:lstStyle/>
            <a:p>
              <a:pPr algn="ctr"/>
              <a:r>
                <a:rPr lang="zh-CN" altLang="en-US" sz="6000" b="1" spc="50" dirty="0" smtClean="0">
                  <a:ln w="11430">
                    <a:noFill/>
                  </a:ln>
                  <a:solidFill>
                    <a:srgbClr val="C62143"/>
                  </a:solidFill>
                  <a:effectLst>
                    <a:innerShdw blurRad="63500" dist="50800" dir="13500000">
                      <a:prstClr val="black">
                        <a:alpha val="50000"/>
                      </a:prstClr>
                    </a:innerShdw>
                  </a:effectLst>
                  <a:latin typeface="Franklin Gothic Book" panose="020B0503020102020204"/>
                </a:rPr>
                <a:t>谢</a:t>
              </a:r>
              <a:endParaRPr lang="zh-CN" altLang="en-US" sz="6000" b="1" spc="50" dirty="0">
                <a:ln w="11430">
                  <a:noFill/>
                </a:ln>
                <a:solidFill>
                  <a:srgbClr val="C62143"/>
                </a:solidFill>
                <a:effectLst>
                  <a:innerShdw blurRad="63500" dist="50800" dir="13500000">
                    <a:prstClr val="black">
                      <a:alpha val="50000"/>
                    </a:prstClr>
                  </a:innerShdw>
                </a:effectLst>
                <a:latin typeface="Franklin Gothic Book" panose="020B0503020102020204"/>
              </a:endParaRPr>
            </a:p>
          </p:txBody>
        </p:sp>
      </p:grpSp>
      <p:grpSp>
        <p:nvGrpSpPr>
          <p:cNvPr id="6" name="组合 5"/>
          <p:cNvGrpSpPr/>
          <p:nvPr/>
        </p:nvGrpSpPr>
        <p:grpSpPr>
          <a:xfrm>
            <a:off x="4709881" y="1982990"/>
            <a:ext cx="1421469" cy="1421469"/>
            <a:chOff x="3201922" y="2133160"/>
            <a:chExt cx="1421469" cy="1421469"/>
          </a:xfrm>
        </p:grpSpPr>
        <p:sp>
          <p:nvSpPr>
            <p:cNvPr id="7" name="椭圆 18"/>
            <p:cNvSpPr/>
            <p:nvPr/>
          </p:nvSpPr>
          <p:spPr>
            <a:xfrm rot="2700000">
              <a:off x="3201922" y="2133160"/>
              <a:ext cx="1421469" cy="1421469"/>
            </a:xfrm>
            <a:prstGeom prst="roundRect">
              <a:avLst/>
            </a:prstGeom>
            <a:gradFill>
              <a:gsLst>
                <a:gs pos="100000">
                  <a:sysClr val="window" lastClr="FFFFFF">
                    <a:lumMod val="97000"/>
                  </a:sysClr>
                </a:gs>
                <a:gs pos="0">
                  <a:sysClr val="window" lastClr="FFFFFF">
                    <a:lumMod val="80000"/>
                  </a:sysClr>
                </a:gs>
              </a:gsLst>
              <a:lin ang="2700000" scaled="1"/>
            </a:gradFill>
            <a:ln w="19050" cap="flat" cmpd="sng" algn="ctr">
              <a:gradFill flip="none" rotWithShape="1">
                <a:gsLst>
                  <a:gs pos="0">
                    <a:sysClr val="window" lastClr="FFFFFF"/>
                  </a:gs>
                  <a:gs pos="100000">
                    <a:sysClr val="window" lastClr="FFFFFF">
                      <a:lumMod val="75000"/>
                    </a:sysClr>
                  </a:gs>
                </a:gsLst>
                <a:lin ang="2700000" scaled="1"/>
                <a:tileRect/>
              </a:gradFill>
              <a:prstDash val="solid"/>
            </a:ln>
            <a:effectLst>
              <a:outerShdw blurRad="101600" dist="50800" dir="2700000" algn="tl" rotWithShape="0">
                <a:prstClr val="black">
                  <a:alpha val="40000"/>
                </a:prstClr>
              </a:outerShdw>
            </a:effectLst>
          </p:spPr>
          <p:txBody>
            <a:bodyPr rtlCol="0" anchor="ctr"/>
            <a:lstStyle/>
            <a:p>
              <a:pPr algn="ctr">
                <a:defRPr/>
              </a:pPr>
              <a:endParaRPr lang="zh-CN" altLang="en-US" kern="0">
                <a:solidFill>
                  <a:srgbClr val="FF6160"/>
                </a:solidFill>
                <a:latin typeface="Franklin Gothic Book" panose="020B0503020102020204"/>
                <a:ea typeface="微软雅黑" panose="020B0503020204020204" charset="-122"/>
              </a:endParaRPr>
            </a:p>
          </p:txBody>
        </p:sp>
        <p:sp>
          <p:nvSpPr>
            <p:cNvPr id="8" name="TextBox 14"/>
            <p:cNvSpPr txBox="1"/>
            <p:nvPr/>
          </p:nvSpPr>
          <p:spPr>
            <a:xfrm>
              <a:off x="3427364" y="2376334"/>
              <a:ext cx="970583" cy="1015663"/>
            </a:xfrm>
            <a:prstGeom prst="rect">
              <a:avLst/>
            </a:prstGeom>
            <a:noFill/>
            <a:ln>
              <a:noFill/>
            </a:ln>
            <a:effectLst/>
          </p:spPr>
          <p:txBody>
            <a:bodyPr wrap="square" rtlCol="0">
              <a:spAutoFit/>
              <a:scene3d>
                <a:camera prst="orthographicFront"/>
                <a:lightRig rig="soft" dir="tl">
                  <a:rot lat="0" lon="0" rev="0"/>
                </a:lightRig>
              </a:scene3d>
              <a:sp3d contourW="25400" prstMaterial="matte">
                <a:contourClr>
                  <a:schemeClr val="accent2">
                    <a:tint val="20000"/>
                  </a:schemeClr>
                </a:contourClr>
              </a:sp3d>
            </a:bodyPr>
            <a:lstStyle>
              <a:defPPr>
                <a:defRPr lang="zh-CN"/>
              </a:defPPr>
              <a:lvl1pPr algn="ctr">
                <a:defRPr sz="6000" b="1" spc="50">
                  <a:ln w="11430"/>
                  <a:solidFill>
                    <a:schemeClr val="accent6"/>
                  </a:solidFill>
                  <a:effectLst>
                    <a:outerShdw blurRad="76200" dist="50800" dir="5400000" algn="tl" rotWithShape="0">
                      <a:srgbClr val="000000">
                        <a:alpha val="65000"/>
                      </a:srgbClr>
                    </a:outerShdw>
                  </a:effectLst>
                </a:defRPr>
              </a:lvl1pPr>
            </a:lstStyle>
            <a:p>
              <a:r>
                <a:rPr lang="zh-CN" altLang="en-US" dirty="0" smtClean="0">
                  <a:ln w="11430">
                    <a:noFill/>
                  </a:ln>
                  <a:solidFill>
                    <a:srgbClr val="FF6160"/>
                  </a:solidFill>
                  <a:effectLst>
                    <a:innerShdw blurRad="63500" dist="50800" dir="13500000">
                      <a:prstClr val="black">
                        <a:alpha val="50000"/>
                      </a:prstClr>
                    </a:innerShdw>
                  </a:effectLst>
                  <a:latin typeface="Franklin Gothic Book" panose="020B0503020102020204"/>
                </a:rPr>
                <a:t>谢</a:t>
              </a:r>
              <a:endParaRPr lang="zh-CN" altLang="en-US" dirty="0">
                <a:ln w="11430">
                  <a:noFill/>
                </a:ln>
                <a:solidFill>
                  <a:srgbClr val="FF6160"/>
                </a:solidFill>
                <a:effectLst>
                  <a:innerShdw blurRad="63500" dist="50800" dir="13500000">
                    <a:prstClr val="black">
                      <a:alpha val="50000"/>
                    </a:prstClr>
                  </a:innerShdw>
                </a:effectLst>
                <a:latin typeface="Franklin Gothic Book" panose="020B0503020102020204"/>
              </a:endParaRPr>
            </a:p>
          </p:txBody>
        </p:sp>
      </p:grpSp>
      <p:grpSp>
        <p:nvGrpSpPr>
          <p:cNvPr id="9" name="组合 8"/>
          <p:cNvGrpSpPr/>
          <p:nvPr/>
        </p:nvGrpSpPr>
        <p:grpSpPr>
          <a:xfrm>
            <a:off x="6452326" y="1124954"/>
            <a:ext cx="1421469" cy="1421469"/>
            <a:chOff x="4944367" y="1275124"/>
            <a:chExt cx="1421469" cy="1421469"/>
          </a:xfrm>
        </p:grpSpPr>
        <p:sp>
          <p:nvSpPr>
            <p:cNvPr id="10" name="椭圆 22"/>
            <p:cNvSpPr/>
            <p:nvPr/>
          </p:nvSpPr>
          <p:spPr>
            <a:xfrm rot="2700000">
              <a:off x="4944367" y="1275124"/>
              <a:ext cx="1421469" cy="1421469"/>
            </a:xfrm>
            <a:prstGeom prst="roundRect">
              <a:avLst/>
            </a:prstGeom>
            <a:gradFill>
              <a:gsLst>
                <a:gs pos="100000">
                  <a:sysClr val="window" lastClr="FFFFFF">
                    <a:lumMod val="97000"/>
                  </a:sysClr>
                </a:gs>
                <a:gs pos="0">
                  <a:sysClr val="window" lastClr="FFFFFF">
                    <a:lumMod val="80000"/>
                  </a:sysClr>
                </a:gs>
              </a:gsLst>
              <a:lin ang="2700000" scaled="1"/>
            </a:gradFill>
            <a:ln w="19050" cap="flat" cmpd="sng" algn="ctr">
              <a:gradFill flip="none" rotWithShape="1">
                <a:gsLst>
                  <a:gs pos="0">
                    <a:sysClr val="window" lastClr="FFFFFF"/>
                  </a:gs>
                  <a:gs pos="100000">
                    <a:sysClr val="window" lastClr="FFFFFF">
                      <a:lumMod val="75000"/>
                    </a:sysClr>
                  </a:gs>
                </a:gsLst>
                <a:lin ang="2700000" scaled="1"/>
                <a:tileRect/>
              </a:gradFill>
              <a:prstDash val="solid"/>
            </a:ln>
            <a:effectLst>
              <a:outerShdw blurRad="101600" dist="50800" dir="2700000" algn="tl" rotWithShape="0">
                <a:prstClr val="black">
                  <a:alpha val="40000"/>
                </a:prstClr>
              </a:outerShdw>
            </a:effectLst>
          </p:spPr>
          <p:txBody>
            <a:bodyPr rtlCol="0" anchor="ctr"/>
            <a:lstStyle/>
            <a:p>
              <a:pPr algn="ctr">
                <a:defRPr/>
              </a:pPr>
              <a:endParaRPr lang="zh-CN" altLang="en-US" kern="0">
                <a:solidFill>
                  <a:srgbClr val="C62143"/>
                </a:solidFill>
                <a:latin typeface="Franklin Gothic Book" panose="020B0503020102020204"/>
                <a:ea typeface="微软雅黑" panose="020B0503020204020204" charset="-122"/>
              </a:endParaRPr>
            </a:p>
          </p:txBody>
        </p:sp>
        <p:sp>
          <p:nvSpPr>
            <p:cNvPr id="11" name="TextBox 16"/>
            <p:cNvSpPr txBox="1"/>
            <p:nvPr/>
          </p:nvSpPr>
          <p:spPr>
            <a:xfrm>
              <a:off x="5169809" y="1544613"/>
              <a:ext cx="970583" cy="1015663"/>
            </a:xfrm>
            <a:prstGeom prst="rect">
              <a:avLst/>
            </a:prstGeom>
            <a:noFill/>
            <a:ln>
              <a:noFill/>
            </a:ln>
            <a:effectLst/>
          </p:spPr>
          <p:txBody>
            <a:bodyPr wrap="square" rtlCol="0">
              <a:spAutoFit/>
              <a:scene3d>
                <a:camera prst="orthographicFront"/>
                <a:lightRig rig="soft" dir="tl">
                  <a:rot lat="0" lon="0" rev="0"/>
                </a:lightRig>
              </a:scene3d>
              <a:sp3d contourW="25400" prstMaterial="matte">
                <a:contourClr>
                  <a:schemeClr val="accent2">
                    <a:tint val="20000"/>
                  </a:schemeClr>
                </a:contourClr>
              </a:sp3d>
            </a:bodyPr>
            <a:lstStyle/>
            <a:p>
              <a:pPr algn="ctr"/>
              <a:r>
                <a:rPr lang="zh-CN" altLang="en-US" sz="6000" b="1" spc="50" dirty="0" smtClean="0">
                  <a:ln w="11430">
                    <a:noFill/>
                  </a:ln>
                  <a:solidFill>
                    <a:srgbClr val="C62143"/>
                  </a:solidFill>
                  <a:effectLst>
                    <a:innerShdw blurRad="63500" dist="50800" dir="13500000">
                      <a:prstClr val="black">
                        <a:alpha val="50000"/>
                      </a:prstClr>
                    </a:innerShdw>
                  </a:effectLst>
                  <a:latin typeface="Franklin Gothic Book" panose="020B0503020102020204"/>
                </a:rPr>
                <a:t>观</a:t>
              </a:r>
              <a:endParaRPr lang="zh-CN" altLang="en-US" sz="6000" b="1" spc="50" dirty="0">
                <a:ln w="11430">
                  <a:noFill/>
                </a:ln>
                <a:solidFill>
                  <a:srgbClr val="C62143"/>
                </a:solidFill>
                <a:effectLst>
                  <a:innerShdw blurRad="63500" dist="50800" dir="13500000">
                    <a:prstClr val="black">
                      <a:alpha val="50000"/>
                    </a:prstClr>
                  </a:innerShdw>
                </a:effectLst>
                <a:latin typeface="Franklin Gothic Book" panose="020B0503020102020204"/>
              </a:endParaRPr>
            </a:p>
          </p:txBody>
        </p:sp>
      </p:grpSp>
      <p:grpSp>
        <p:nvGrpSpPr>
          <p:cNvPr id="12" name="组合 11"/>
          <p:cNvGrpSpPr/>
          <p:nvPr/>
        </p:nvGrpSpPr>
        <p:grpSpPr>
          <a:xfrm>
            <a:off x="8115172" y="2072949"/>
            <a:ext cx="1421469" cy="1421469"/>
            <a:chOff x="6607213" y="2223119"/>
            <a:chExt cx="1421469" cy="1421469"/>
          </a:xfrm>
        </p:grpSpPr>
        <p:sp>
          <p:nvSpPr>
            <p:cNvPr id="13" name="椭圆 26"/>
            <p:cNvSpPr/>
            <p:nvPr/>
          </p:nvSpPr>
          <p:spPr>
            <a:xfrm rot="2700000">
              <a:off x="6607213" y="2223119"/>
              <a:ext cx="1421469" cy="1421469"/>
            </a:xfrm>
            <a:prstGeom prst="roundRect">
              <a:avLst/>
            </a:prstGeom>
            <a:gradFill>
              <a:gsLst>
                <a:gs pos="100000">
                  <a:sysClr val="window" lastClr="FFFFFF">
                    <a:lumMod val="97000"/>
                  </a:sysClr>
                </a:gs>
                <a:gs pos="0">
                  <a:sysClr val="window" lastClr="FFFFFF">
                    <a:lumMod val="80000"/>
                  </a:sysClr>
                </a:gs>
              </a:gsLst>
              <a:lin ang="2700000" scaled="1"/>
            </a:gradFill>
            <a:ln w="19050" cap="flat" cmpd="sng" algn="ctr">
              <a:gradFill flip="none" rotWithShape="1">
                <a:gsLst>
                  <a:gs pos="0">
                    <a:sysClr val="window" lastClr="FFFFFF"/>
                  </a:gs>
                  <a:gs pos="100000">
                    <a:sysClr val="window" lastClr="FFFFFF">
                      <a:lumMod val="75000"/>
                    </a:sysClr>
                  </a:gs>
                </a:gsLst>
                <a:lin ang="2700000" scaled="1"/>
                <a:tileRect/>
              </a:gradFill>
              <a:prstDash val="solid"/>
            </a:ln>
            <a:effectLst>
              <a:outerShdw blurRad="101600" dist="50800" dir="2700000" algn="tl" rotWithShape="0">
                <a:prstClr val="black">
                  <a:alpha val="40000"/>
                </a:prstClr>
              </a:outerShdw>
            </a:effectLst>
          </p:spPr>
          <p:txBody>
            <a:bodyPr rtlCol="0" anchor="ctr"/>
            <a:lstStyle/>
            <a:p>
              <a:pPr algn="ctr">
                <a:defRPr/>
              </a:pPr>
              <a:endParaRPr lang="zh-CN" altLang="en-US" kern="0">
                <a:solidFill>
                  <a:srgbClr val="FF6160"/>
                </a:solidFill>
                <a:latin typeface="Franklin Gothic Book" panose="020B0503020102020204"/>
                <a:ea typeface="微软雅黑" panose="020B0503020204020204" charset="-122"/>
              </a:endParaRPr>
            </a:p>
          </p:txBody>
        </p:sp>
        <p:sp>
          <p:nvSpPr>
            <p:cNvPr id="14" name="TextBox 18"/>
            <p:cNvSpPr txBox="1"/>
            <p:nvPr/>
          </p:nvSpPr>
          <p:spPr>
            <a:xfrm>
              <a:off x="6829998" y="2456759"/>
              <a:ext cx="970583" cy="1015663"/>
            </a:xfrm>
            <a:prstGeom prst="rect">
              <a:avLst/>
            </a:prstGeom>
            <a:noFill/>
            <a:ln>
              <a:noFill/>
            </a:ln>
            <a:effectLst/>
          </p:spPr>
          <p:txBody>
            <a:bodyPr wrap="square" rtlCol="0">
              <a:spAutoFit/>
              <a:scene3d>
                <a:camera prst="orthographicFront"/>
                <a:lightRig rig="soft" dir="tl">
                  <a:rot lat="0" lon="0" rev="0"/>
                </a:lightRig>
              </a:scene3d>
              <a:sp3d contourW="25400" prstMaterial="matte">
                <a:contourClr>
                  <a:schemeClr val="accent2">
                    <a:tint val="20000"/>
                  </a:schemeClr>
                </a:contourClr>
              </a:sp3d>
            </a:bodyPr>
            <a:lstStyle/>
            <a:p>
              <a:pPr algn="ctr"/>
              <a:r>
                <a:rPr lang="zh-CN" altLang="en-US" sz="6000" b="1" spc="50" dirty="0" smtClean="0">
                  <a:ln w="11430">
                    <a:noFill/>
                  </a:ln>
                  <a:solidFill>
                    <a:srgbClr val="FF6160"/>
                  </a:solidFill>
                  <a:effectLst>
                    <a:innerShdw blurRad="63500" dist="50800" dir="13500000">
                      <a:prstClr val="black">
                        <a:alpha val="50000"/>
                      </a:prstClr>
                    </a:innerShdw>
                  </a:effectLst>
                  <a:latin typeface="Franklin Gothic Book" panose="020B0503020102020204"/>
                </a:rPr>
                <a:t>看</a:t>
              </a:r>
              <a:endParaRPr lang="zh-CN" altLang="en-US" sz="6000" b="1" spc="50" dirty="0">
                <a:ln w="11430">
                  <a:noFill/>
                </a:ln>
                <a:solidFill>
                  <a:srgbClr val="FF6160"/>
                </a:solidFill>
                <a:effectLst>
                  <a:innerShdw blurRad="63500" dist="50800" dir="13500000">
                    <a:prstClr val="black">
                      <a:alpha val="50000"/>
                    </a:prstClr>
                  </a:innerShdw>
                </a:effectLst>
                <a:latin typeface="Franklin Gothic Book" panose="020B0503020102020204"/>
              </a:endParaRPr>
            </a:p>
          </p:txBody>
        </p:sp>
      </p:grpSp>
      <p:sp>
        <p:nvSpPr>
          <p:cNvPr id="15" name="圆角矩形 14"/>
          <p:cNvSpPr/>
          <p:nvPr/>
        </p:nvSpPr>
        <p:spPr>
          <a:xfrm rot="2700000">
            <a:off x="4003396" y="3188304"/>
            <a:ext cx="313273" cy="313273"/>
          </a:xfrm>
          <a:prstGeom prst="roundRect">
            <a:avLst/>
          </a:prstGeom>
          <a:gradFill rotWithShape="1">
            <a:gsLst>
              <a:gs pos="0">
                <a:srgbClr val="70AD47">
                  <a:shade val="51000"/>
                  <a:satMod val="130000"/>
                </a:srgbClr>
              </a:gs>
              <a:gs pos="80000">
                <a:srgbClr val="70AD47">
                  <a:shade val="93000"/>
                  <a:satMod val="130000"/>
                </a:srgbClr>
              </a:gs>
              <a:gs pos="100000">
                <a:srgbClr val="70AD47">
                  <a:shade val="94000"/>
                  <a:satMod val="135000"/>
                </a:srgbClr>
              </a:gs>
            </a:gsLst>
            <a:lin ang="16200000" scaled="0"/>
          </a:gradFill>
          <a:ln w="9525" cap="flat" cmpd="sng" algn="ctr">
            <a:solidFill>
              <a:srgbClr val="70AD47">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zh-CN" altLang="en-US" kern="0">
              <a:solidFill>
                <a:srgbClr val="C62143"/>
              </a:solidFill>
              <a:latin typeface="Franklin Gothic Book" panose="020B0503020102020204"/>
              <a:ea typeface="微软雅黑" panose="020B0503020204020204" charset="-122"/>
            </a:endParaRPr>
          </a:p>
        </p:txBody>
      </p:sp>
      <p:sp>
        <p:nvSpPr>
          <p:cNvPr id="16" name="圆角矩形 15"/>
          <p:cNvSpPr/>
          <p:nvPr/>
        </p:nvSpPr>
        <p:spPr>
          <a:xfrm rot="2700000">
            <a:off x="4555032" y="3479761"/>
            <a:ext cx="360448" cy="360448"/>
          </a:xfrm>
          <a:prstGeom prst="roundRect">
            <a:avLst/>
          </a:prstGeom>
          <a:gradFill rotWithShape="1">
            <a:gsLst>
              <a:gs pos="0">
                <a:srgbClr val="015A74">
                  <a:shade val="51000"/>
                  <a:satMod val="130000"/>
                </a:srgbClr>
              </a:gs>
              <a:gs pos="80000">
                <a:srgbClr val="015A74">
                  <a:shade val="93000"/>
                  <a:satMod val="130000"/>
                </a:srgbClr>
              </a:gs>
              <a:gs pos="100000">
                <a:srgbClr val="015A74">
                  <a:shade val="94000"/>
                  <a:satMod val="135000"/>
                </a:srgbClr>
              </a:gs>
            </a:gsLst>
            <a:lin ang="16200000" scaled="0"/>
          </a:gradFill>
          <a:ln w="9525" cap="flat" cmpd="sng" algn="ctr">
            <a:solidFill>
              <a:srgbClr val="015A74">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zh-CN" altLang="en-US" kern="0">
              <a:solidFill>
                <a:srgbClr val="C62143"/>
              </a:solidFill>
              <a:latin typeface="Franklin Gothic Book" panose="020B0503020102020204"/>
              <a:ea typeface="微软雅黑" panose="020B0503020204020204" charset="-122"/>
            </a:endParaRPr>
          </a:p>
        </p:txBody>
      </p:sp>
      <p:sp>
        <p:nvSpPr>
          <p:cNvPr id="17" name="圆角矩形 16"/>
          <p:cNvSpPr/>
          <p:nvPr/>
        </p:nvSpPr>
        <p:spPr>
          <a:xfrm rot="2700000">
            <a:off x="4636127" y="1900847"/>
            <a:ext cx="260187" cy="260187"/>
          </a:xfrm>
          <a:prstGeom prst="roundRect">
            <a:avLst/>
          </a:prstGeom>
          <a:gradFill rotWithShape="1">
            <a:gsLst>
              <a:gs pos="0">
                <a:srgbClr val="E94744">
                  <a:shade val="51000"/>
                  <a:satMod val="130000"/>
                </a:srgbClr>
              </a:gs>
              <a:gs pos="80000">
                <a:srgbClr val="E94744">
                  <a:shade val="93000"/>
                  <a:satMod val="130000"/>
                </a:srgbClr>
              </a:gs>
              <a:gs pos="100000">
                <a:srgbClr val="E94744">
                  <a:shade val="94000"/>
                  <a:satMod val="135000"/>
                </a:srgbClr>
              </a:gs>
            </a:gsLst>
            <a:lin ang="16200000" scaled="0"/>
          </a:gradFill>
          <a:ln w="9525" cap="flat" cmpd="sng" algn="ctr">
            <a:solidFill>
              <a:srgbClr val="E94744">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zh-CN" altLang="en-US" kern="0">
              <a:solidFill>
                <a:srgbClr val="C62143"/>
              </a:solidFill>
              <a:latin typeface="Franklin Gothic Book" panose="020B0503020102020204"/>
              <a:ea typeface="微软雅黑" panose="020B0503020204020204" charset="-122"/>
            </a:endParaRPr>
          </a:p>
        </p:txBody>
      </p:sp>
      <p:sp>
        <p:nvSpPr>
          <p:cNvPr id="18" name="圆角矩形 17"/>
          <p:cNvSpPr/>
          <p:nvPr/>
        </p:nvSpPr>
        <p:spPr>
          <a:xfrm rot="2700000">
            <a:off x="6338932" y="2742662"/>
            <a:ext cx="251412" cy="251412"/>
          </a:xfrm>
          <a:prstGeom prst="roundRect">
            <a:avLst/>
          </a:prstGeom>
          <a:gradFill rotWithShape="1">
            <a:gsLst>
              <a:gs pos="0">
                <a:srgbClr val="009288">
                  <a:shade val="51000"/>
                  <a:satMod val="130000"/>
                </a:srgbClr>
              </a:gs>
              <a:gs pos="80000">
                <a:srgbClr val="009288">
                  <a:shade val="93000"/>
                  <a:satMod val="130000"/>
                </a:srgbClr>
              </a:gs>
              <a:gs pos="100000">
                <a:srgbClr val="009288">
                  <a:shade val="94000"/>
                  <a:satMod val="135000"/>
                </a:srgbClr>
              </a:gs>
            </a:gsLst>
            <a:lin ang="16200000" scaled="0"/>
          </a:gradFill>
          <a:ln w="9525" cap="flat" cmpd="sng" algn="ctr">
            <a:solidFill>
              <a:srgbClr val="009288">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zh-CN" altLang="en-US" kern="0">
              <a:solidFill>
                <a:srgbClr val="C62143"/>
              </a:solidFill>
              <a:latin typeface="Franklin Gothic Book" panose="020B0503020102020204"/>
              <a:ea typeface="微软雅黑" panose="020B0503020204020204" charset="-122"/>
            </a:endParaRPr>
          </a:p>
        </p:txBody>
      </p:sp>
      <p:sp>
        <p:nvSpPr>
          <p:cNvPr id="19" name="圆角矩形 18"/>
          <p:cNvSpPr/>
          <p:nvPr/>
        </p:nvSpPr>
        <p:spPr>
          <a:xfrm rot="2700000">
            <a:off x="8346116" y="1802055"/>
            <a:ext cx="260187" cy="260187"/>
          </a:xfrm>
          <a:prstGeom prst="roundRect">
            <a:avLst/>
          </a:prstGeom>
          <a:gradFill rotWithShape="1">
            <a:gsLst>
              <a:gs pos="0">
                <a:srgbClr val="F17445">
                  <a:shade val="51000"/>
                  <a:satMod val="130000"/>
                </a:srgbClr>
              </a:gs>
              <a:gs pos="80000">
                <a:srgbClr val="F17445">
                  <a:shade val="93000"/>
                  <a:satMod val="130000"/>
                </a:srgbClr>
              </a:gs>
              <a:gs pos="100000">
                <a:srgbClr val="F17445">
                  <a:shade val="94000"/>
                  <a:satMod val="135000"/>
                </a:srgbClr>
              </a:gs>
            </a:gsLst>
            <a:lin ang="16200000" scaled="0"/>
          </a:gradFill>
          <a:ln w="9525" cap="flat" cmpd="sng" algn="ctr">
            <a:solidFill>
              <a:srgbClr val="F17445">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zh-CN" altLang="en-US" kern="0">
              <a:solidFill>
                <a:srgbClr val="C62143"/>
              </a:solidFill>
              <a:latin typeface="Franklin Gothic Book" panose="020B0503020102020204"/>
              <a:ea typeface="微软雅黑" panose="020B0503020204020204" charset="-122"/>
            </a:endParaRPr>
          </a:p>
        </p:txBody>
      </p:sp>
      <p:sp>
        <p:nvSpPr>
          <p:cNvPr id="20" name="圆角矩形 19"/>
          <p:cNvSpPr/>
          <p:nvPr/>
        </p:nvSpPr>
        <p:spPr>
          <a:xfrm rot="2700000">
            <a:off x="2491951" y="2397226"/>
            <a:ext cx="260187" cy="260187"/>
          </a:xfrm>
          <a:prstGeom prst="roundRect">
            <a:avLst/>
          </a:prstGeom>
          <a:gradFill rotWithShape="1">
            <a:gsLst>
              <a:gs pos="0">
                <a:srgbClr val="F17445">
                  <a:shade val="51000"/>
                  <a:satMod val="130000"/>
                </a:srgbClr>
              </a:gs>
              <a:gs pos="80000">
                <a:srgbClr val="F17445">
                  <a:shade val="93000"/>
                  <a:satMod val="130000"/>
                </a:srgbClr>
              </a:gs>
              <a:gs pos="100000">
                <a:srgbClr val="F17445">
                  <a:shade val="94000"/>
                  <a:satMod val="135000"/>
                </a:srgbClr>
              </a:gs>
            </a:gsLst>
            <a:lin ang="16200000" scaled="0"/>
          </a:gradFill>
          <a:ln w="9525" cap="flat" cmpd="sng" algn="ctr">
            <a:solidFill>
              <a:srgbClr val="F17445">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zh-CN" altLang="en-US" kern="0">
              <a:solidFill>
                <a:srgbClr val="C62143"/>
              </a:solidFill>
              <a:latin typeface="Franklin Gothic Book" panose="020B0503020102020204"/>
              <a:ea typeface="微软雅黑" panose="020B0503020204020204" charset="-122"/>
            </a:endParaRPr>
          </a:p>
        </p:txBody>
      </p:sp>
      <p:sp>
        <p:nvSpPr>
          <p:cNvPr id="21" name="圆角矩形 20"/>
          <p:cNvSpPr/>
          <p:nvPr/>
        </p:nvSpPr>
        <p:spPr>
          <a:xfrm rot="2700000">
            <a:off x="8025106" y="3404458"/>
            <a:ext cx="275168" cy="275168"/>
          </a:xfrm>
          <a:prstGeom prst="roundRect">
            <a:avLst/>
          </a:prstGeom>
          <a:gradFill rotWithShape="1">
            <a:gsLst>
              <a:gs pos="0">
                <a:srgbClr val="009288">
                  <a:shade val="51000"/>
                  <a:satMod val="130000"/>
                </a:srgbClr>
              </a:gs>
              <a:gs pos="80000">
                <a:srgbClr val="009288">
                  <a:shade val="93000"/>
                  <a:satMod val="130000"/>
                </a:srgbClr>
              </a:gs>
              <a:gs pos="100000">
                <a:srgbClr val="009288">
                  <a:shade val="94000"/>
                  <a:satMod val="135000"/>
                </a:srgbClr>
              </a:gs>
            </a:gsLst>
            <a:lin ang="16200000" scaled="0"/>
          </a:gradFill>
          <a:ln w="9525" cap="flat" cmpd="sng" algn="ctr">
            <a:solidFill>
              <a:srgbClr val="009288">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zh-CN" altLang="en-US" kern="0">
              <a:solidFill>
                <a:srgbClr val="C62143"/>
              </a:solidFill>
              <a:latin typeface="Franklin Gothic Book" panose="020B0503020102020204"/>
              <a:ea typeface="微软雅黑" panose="020B0503020204020204" charset="-122"/>
            </a:endParaRPr>
          </a:p>
        </p:txBody>
      </p:sp>
      <p:sp>
        <p:nvSpPr>
          <p:cNvPr id="22" name="圆角矩形 21"/>
          <p:cNvSpPr/>
          <p:nvPr/>
        </p:nvSpPr>
        <p:spPr>
          <a:xfrm rot="2700000">
            <a:off x="9087243" y="1681459"/>
            <a:ext cx="317276" cy="317276"/>
          </a:xfrm>
          <a:prstGeom prst="roundRect">
            <a:avLst/>
          </a:prstGeom>
          <a:gradFill rotWithShape="1">
            <a:gsLst>
              <a:gs pos="0">
                <a:srgbClr val="E94744">
                  <a:shade val="51000"/>
                  <a:satMod val="130000"/>
                </a:srgbClr>
              </a:gs>
              <a:gs pos="80000">
                <a:srgbClr val="E94744">
                  <a:shade val="93000"/>
                  <a:satMod val="130000"/>
                </a:srgbClr>
              </a:gs>
              <a:gs pos="100000">
                <a:srgbClr val="E94744">
                  <a:shade val="94000"/>
                  <a:satMod val="135000"/>
                </a:srgbClr>
              </a:gs>
            </a:gsLst>
            <a:lin ang="16200000" scaled="0"/>
          </a:gradFill>
          <a:ln w="9525" cap="flat" cmpd="sng" algn="ctr">
            <a:solidFill>
              <a:srgbClr val="E94744">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zh-CN" altLang="en-US" kern="0">
              <a:solidFill>
                <a:srgbClr val="C62143"/>
              </a:solidFill>
              <a:latin typeface="Franklin Gothic Book" panose="020B0503020102020204"/>
              <a:ea typeface="微软雅黑" panose="020B0503020204020204" charset="-122"/>
            </a:endParaRPr>
          </a:p>
        </p:txBody>
      </p:sp>
      <p:sp>
        <p:nvSpPr>
          <p:cNvPr id="23" name="圆角矩形 22"/>
          <p:cNvSpPr/>
          <p:nvPr/>
        </p:nvSpPr>
        <p:spPr>
          <a:xfrm rot="2700000">
            <a:off x="9698145" y="3250336"/>
            <a:ext cx="260187" cy="260187"/>
          </a:xfrm>
          <a:prstGeom prst="roundRect">
            <a:avLst/>
          </a:prstGeom>
          <a:gradFill rotWithShape="1">
            <a:gsLst>
              <a:gs pos="0">
                <a:srgbClr val="F17445">
                  <a:shade val="51000"/>
                  <a:satMod val="130000"/>
                </a:srgbClr>
              </a:gs>
              <a:gs pos="80000">
                <a:srgbClr val="F17445">
                  <a:shade val="93000"/>
                  <a:satMod val="130000"/>
                </a:srgbClr>
              </a:gs>
              <a:gs pos="100000">
                <a:srgbClr val="F17445">
                  <a:shade val="94000"/>
                  <a:satMod val="135000"/>
                </a:srgbClr>
              </a:gs>
            </a:gsLst>
            <a:lin ang="16200000" scaled="0"/>
          </a:gradFill>
          <a:ln w="9525" cap="flat" cmpd="sng" algn="ctr">
            <a:solidFill>
              <a:srgbClr val="F17445">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zh-CN" altLang="en-US" kern="0">
              <a:solidFill>
                <a:srgbClr val="C62143"/>
              </a:solidFill>
              <a:latin typeface="Franklin Gothic Book" panose="020B0503020102020204"/>
              <a:ea typeface="微软雅黑" panose="020B0503020204020204" charset="-122"/>
            </a:endParaRPr>
          </a:p>
        </p:txBody>
      </p:sp>
      <p:sp>
        <p:nvSpPr>
          <p:cNvPr id="24" name="圆角矩形 23"/>
          <p:cNvSpPr/>
          <p:nvPr/>
        </p:nvSpPr>
        <p:spPr>
          <a:xfrm rot="2700000">
            <a:off x="10252371" y="2974979"/>
            <a:ext cx="260187" cy="260187"/>
          </a:xfrm>
          <a:prstGeom prst="roundRect">
            <a:avLst/>
          </a:prstGeom>
          <a:gradFill rotWithShape="1">
            <a:gsLst>
              <a:gs pos="0">
                <a:srgbClr val="015A74">
                  <a:shade val="51000"/>
                  <a:satMod val="130000"/>
                </a:srgbClr>
              </a:gs>
              <a:gs pos="80000">
                <a:srgbClr val="015A74">
                  <a:shade val="93000"/>
                  <a:satMod val="130000"/>
                </a:srgbClr>
              </a:gs>
              <a:gs pos="100000">
                <a:srgbClr val="015A74">
                  <a:shade val="94000"/>
                  <a:satMod val="135000"/>
                </a:srgbClr>
              </a:gs>
            </a:gsLst>
            <a:lin ang="16200000" scaled="0"/>
          </a:gradFill>
          <a:ln w="9525" cap="flat" cmpd="sng" algn="ctr">
            <a:solidFill>
              <a:srgbClr val="015A74">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zh-CN" altLang="en-US" kern="0">
              <a:solidFill>
                <a:srgbClr val="C62143"/>
              </a:solidFill>
              <a:latin typeface="Franklin Gothic Book" panose="020B0503020102020204"/>
              <a:ea typeface="微软雅黑" panose="020B0503020204020204" charset="-122"/>
            </a:endParaRPr>
          </a:p>
        </p:txBody>
      </p:sp>
      <p:sp>
        <p:nvSpPr>
          <p:cNvPr id="25" name="椭圆 24"/>
          <p:cNvSpPr/>
          <p:nvPr/>
        </p:nvSpPr>
        <p:spPr>
          <a:xfrm>
            <a:off x="2547444" y="2899998"/>
            <a:ext cx="149205" cy="149205"/>
          </a:xfrm>
          <a:prstGeom prst="ellipse">
            <a:avLst/>
          </a:prstGeom>
          <a:gradFill rotWithShape="1">
            <a:gsLst>
              <a:gs pos="0">
                <a:srgbClr val="009288">
                  <a:shade val="51000"/>
                  <a:satMod val="130000"/>
                </a:srgbClr>
              </a:gs>
              <a:gs pos="80000">
                <a:srgbClr val="009288">
                  <a:shade val="93000"/>
                  <a:satMod val="130000"/>
                </a:srgbClr>
              </a:gs>
              <a:gs pos="100000">
                <a:srgbClr val="009288">
                  <a:shade val="94000"/>
                  <a:satMod val="135000"/>
                </a:srgbClr>
              </a:gs>
            </a:gsLst>
            <a:lin ang="16200000" scaled="0"/>
          </a:gradFill>
          <a:ln w="9525" cap="flat" cmpd="sng" algn="ctr">
            <a:solidFill>
              <a:srgbClr val="009288">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zh-CN" altLang="en-US" kern="0">
              <a:solidFill>
                <a:srgbClr val="C62143"/>
              </a:solidFill>
              <a:latin typeface="Franklin Gothic Book" panose="020B0503020102020204"/>
              <a:ea typeface="微软雅黑" panose="020B0503020204020204" charset="-122"/>
            </a:endParaRPr>
          </a:p>
        </p:txBody>
      </p:sp>
      <p:sp>
        <p:nvSpPr>
          <p:cNvPr id="26" name="圆角矩形 25"/>
          <p:cNvSpPr/>
          <p:nvPr/>
        </p:nvSpPr>
        <p:spPr>
          <a:xfrm rot="2700000">
            <a:off x="7479322" y="2774035"/>
            <a:ext cx="229987" cy="229987"/>
          </a:xfrm>
          <a:prstGeom prst="roundRect">
            <a:avLst/>
          </a:prstGeom>
          <a:gradFill>
            <a:gsLst>
              <a:gs pos="100000">
                <a:sysClr val="window" lastClr="FFFFFF">
                  <a:lumMod val="97000"/>
                </a:sysClr>
              </a:gs>
              <a:gs pos="0">
                <a:sysClr val="window" lastClr="FFFFFF">
                  <a:lumMod val="80000"/>
                </a:sysClr>
              </a:gs>
            </a:gsLst>
            <a:lin ang="2700000" scaled="1"/>
          </a:gradFill>
          <a:ln w="19050" cap="flat" cmpd="sng" algn="ctr">
            <a:gradFill flip="none" rotWithShape="1">
              <a:gsLst>
                <a:gs pos="0">
                  <a:sysClr val="window" lastClr="FFFFFF"/>
                </a:gs>
                <a:gs pos="100000">
                  <a:sysClr val="window" lastClr="FFFFFF">
                    <a:lumMod val="75000"/>
                  </a:sysClr>
                </a:gs>
              </a:gsLst>
              <a:lin ang="2700000" scaled="1"/>
              <a:tileRect/>
            </a:gradFill>
            <a:prstDash val="solid"/>
          </a:ln>
          <a:effectLst>
            <a:outerShdw blurRad="101600" dist="50800" dir="2700000" algn="tl" rotWithShape="0">
              <a:prstClr val="black">
                <a:alpha val="40000"/>
              </a:prstClr>
            </a:outerShdw>
          </a:effectLst>
        </p:spPr>
        <p:txBody>
          <a:bodyPr rtlCol="0" anchor="ctr"/>
          <a:lstStyle/>
          <a:p>
            <a:pPr algn="ctr">
              <a:defRPr/>
            </a:pPr>
            <a:endParaRPr lang="zh-CN" altLang="en-US" kern="0">
              <a:solidFill>
                <a:srgbClr val="C62143"/>
              </a:solidFill>
              <a:latin typeface="Franklin Gothic Book" panose="020B0503020102020204"/>
              <a:ea typeface="微软雅黑" panose="020B0503020204020204" charset="-122"/>
            </a:endParaRPr>
          </a:p>
        </p:txBody>
      </p:sp>
      <p:sp>
        <p:nvSpPr>
          <p:cNvPr id="27" name="圆角矩形 26"/>
          <p:cNvSpPr/>
          <p:nvPr/>
        </p:nvSpPr>
        <p:spPr>
          <a:xfrm rot="2700000">
            <a:off x="3660896" y="2877613"/>
            <a:ext cx="229987" cy="229987"/>
          </a:xfrm>
          <a:prstGeom prst="roundRect">
            <a:avLst/>
          </a:prstGeom>
          <a:gradFill>
            <a:gsLst>
              <a:gs pos="100000">
                <a:sysClr val="window" lastClr="FFFFFF">
                  <a:lumMod val="97000"/>
                </a:sysClr>
              </a:gs>
              <a:gs pos="0">
                <a:sysClr val="window" lastClr="FFFFFF">
                  <a:lumMod val="80000"/>
                </a:sysClr>
              </a:gs>
            </a:gsLst>
            <a:lin ang="2700000" scaled="1"/>
          </a:gradFill>
          <a:ln w="19050" cap="flat" cmpd="sng" algn="ctr">
            <a:gradFill flip="none" rotWithShape="1">
              <a:gsLst>
                <a:gs pos="0">
                  <a:sysClr val="window" lastClr="FFFFFF"/>
                </a:gs>
                <a:gs pos="100000">
                  <a:sysClr val="window" lastClr="FFFFFF">
                    <a:lumMod val="75000"/>
                  </a:sysClr>
                </a:gs>
              </a:gsLst>
              <a:lin ang="2700000" scaled="1"/>
              <a:tileRect/>
            </a:gradFill>
            <a:prstDash val="solid"/>
          </a:ln>
          <a:effectLst>
            <a:outerShdw blurRad="101600" dist="50800" dir="2700000" algn="tl" rotWithShape="0">
              <a:prstClr val="black">
                <a:alpha val="40000"/>
              </a:prstClr>
            </a:outerShdw>
          </a:effectLst>
        </p:spPr>
        <p:txBody>
          <a:bodyPr rtlCol="0" anchor="ctr"/>
          <a:lstStyle/>
          <a:p>
            <a:pPr algn="ctr">
              <a:defRPr/>
            </a:pPr>
            <a:endParaRPr lang="zh-CN" altLang="en-US" kern="0">
              <a:solidFill>
                <a:srgbClr val="C62143"/>
              </a:solidFill>
              <a:latin typeface="Franklin Gothic Book" panose="020B0503020102020204"/>
              <a:ea typeface="微软雅黑" panose="020B0503020204020204" charset="-122"/>
            </a:endParaRPr>
          </a:p>
        </p:txBody>
      </p:sp>
      <p:sp>
        <p:nvSpPr>
          <p:cNvPr id="28" name="圆角矩形 27"/>
          <p:cNvSpPr/>
          <p:nvPr/>
        </p:nvSpPr>
        <p:spPr>
          <a:xfrm rot="2700000">
            <a:off x="4440039" y="1543182"/>
            <a:ext cx="199892" cy="199892"/>
          </a:xfrm>
          <a:prstGeom prst="roundRect">
            <a:avLst/>
          </a:prstGeom>
          <a:gradFill>
            <a:gsLst>
              <a:gs pos="100000">
                <a:sysClr val="window" lastClr="FFFFFF">
                  <a:lumMod val="97000"/>
                </a:sysClr>
              </a:gs>
              <a:gs pos="0">
                <a:sysClr val="window" lastClr="FFFFFF">
                  <a:lumMod val="80000"/>
                </a:sysClr>
              </a:gs>
            </a:gsLst>
            <a:lin ang="2700000" scaled="1"/>
          </a:gradFill>
          <a:ln w="19050" cap="flat" cmpd="sng" algn="ctr">
            <a:gradFill flip="none" rotWithShape="1">
              <a:gsLst>
                <a:gs pos="0">
                  <a:sysClr val="window" lastClr="FFFFFF"/>
                </a:gs>
                <a:gs pos="100000">
                  <a:sysClr val="window" lastClr="FFFFFF">
                    <a:lumMod val="75000"/>
                  </a:sysClr>
                </a:gs>
              </a:gsLst>
              <a:lin ang="2700000" scaled="1"/>
              <a:tileRect/>
            </a:gradFill>
            <a:prstDash val="solid"/>
          </a:ln>
          <a:effectLst>
            <a:outerShdw blurRad="101600" dist="50800" dir="2700000" algn="tl" rotWithShape="0">
              <a:prstClr val="black">
                <a:alpha val="40000"/>
              </a:prstClr>
            </a:outerShdw>
          </a:effectLst>
        </p:spPr>
        <p:txBody>
          <a:bodyPr rtlCol="0" anchor="ctr"/>
          <a:lstStyle/>
          <a:p>
            <a:pPr algn="ctr">
              <a:defRPr/>
            </a:pPr>
            <a:endParaRPr lang="zh-CN" altLang="en-US" kern="0">
              <a:solidFill>
                <a:srgbClr val="C62143"/>
              </a:solidFill>
              <a:latin typeface="Franklin Gothic Book" panose="020B0503020102020204"/>
              <a:ea typeface="微软雅黑" panose="020B0503020204020204" charset="-122"/>
            </a:endParaRPr>
          </a:p>
        </p:txBody>
      </p:sp>
      <p:sp>
        <p:nvSpPr>
          <p:cNvPr id="29" name="圆角矩形 28"/>
          <p:cNvSpPr/>
          <p:nvPr/>
        </p:nvSpPr>
        <p:spPr>
          <a:xfrm rot="2700000">
            <a:off x="9607070" y="2306949"/>
            <a:ext cx="199892" cy="199892"/>
          </a:xfrm>
          <a:prstGeom prst="roundRect">
            <a:avLst/>
          </a:prstGeom>
          <a:gradFill>
            <a:gsLst>
              <a:gs pos="100000">
                <a:sysClr val="window" lastClr="FFFFFF">
                  <a:lumMod val="97000"/>
                </a:sysClr>
              </a:gs>
              <a:gs pos="0">
                <a:sysClr val="window" lastClr="FFFFFF">
                  <a:lumMod val="80000"/>
                </a:sysClr>
              </a:gs>
            </a:gsLst>
            <a:lin ang="2700000" scaled="1"/>
          </a:gradFill>
          <a:ln w="19050" cap="flat" cmpd="sng" algn="ctr">
            <a:gradFill flip="none" rotWithShape="1">
              <a:gsLst>
                <a:gs pos="0">
                  <a:sysClr val="window" lastClr="FFFFFF"/>
                </a:gs>
                <a:gs pos="100000">
                  <a:sysClr val="window" lastClr="FFFFFF">
                    <a:lumMod val="75000"/>
                  </a:sysClr>
                </a:gs>
              </a:gsLst>
              <a:lin ang="2700000" scaled="1"/>
              <a:tileRect/>
            </a:gradFill>
            <a:prstDash val="solid"/>
          </a:ln>
          <a:effectLst>
            <a:outerShdw blurRad="101600" dist="50800" dir="2700000" algn="tl" rotWithShape="0">
              <a:prstClr val="black">
                <a:alpha val="40000"/>
              </a:prstClr>
            </a:outerShdw>
          </a:effectLst>
        </p:spPr>
        <p:txBody>
          <a:bodyPr rtlCol="0" anchor="ctr"/>
          <a:lstStyle/>
          <a:p>
            <a:pPr algn="ctr">
              <a:defRPr/>
            </a:pPr>
            <a:endParaRPr lang="zh-CN" altLang="en-US" kern="0">
              <a:solidFill>
                <a:srgbClr val="C62143"/>
              </a:solidFill>
              <a:latin typeface="Franklin Gothic Book" panose="020B0503020102020204"/>
              <a:ea typeface="微软雅黑" panose="020B0503020204020204" charset="-122"/>
            </a:endParaRPr>
          </a:p>
        </p:txBody>
      </p:sp>
      <p:sp>
        <p:nvSpPr>
          <p:cNvPr id="30" name="圆角矩形 29"/>
          <p:cNvSpPr/>
          <p:nvPr/>
        </p:nvSpPr>
        <p:spPr>
          <a:xfrm rot="2700000">
            <a:off x="6481253" y="3279765"/>
            <a:ext cx="339475" cy="339475"/>
          </a:xfrm>
          <a:prstGeom prst="roundRect">
            <a:avLst/>
          </a:prstGeom>
          <a:gradFill>
            <a:gsLst>
              <a:gs pos="100000">
                <a:sysClr val="window" lastClr="FFFFFF">
                  <a:lumMod val="97000"/>
                </a:sysClr>
              </a:gs>
              <a:gs pos="0">
                <a:sysClr val="window" lastClr="FFFFFF">
                  <a:lumMod val="80000"/>
                </a:sysClr>
              </a:gs>
            </a:gsLst>
            <a:lin ang="2700000" scaled="1"/>
          </a:gradFill>
          <a:ln w="19050" cap="flat" cmpd="sng" algn="ctr">
            <a:gradFill flip="none" rotWithShape="1">
              <a:gsLst>
                <a:gs pos="0">
                  <a:sysClr val="window" lastClr="FFFFFF"/>
                </a:gs>
                <a:gs pos="100000">
                  <a:sysClr val="window" lastClr="FFFFFF">
                    <a:lumMod val="75000"/>
                  </a:sysClr>
                </a:gs>
              </a:gsLst>
              <a:lin ang="2700000" scaled="1"/>
              <a:tileRect/>
            </a:gradFill>
            <a:prstDash val="solid"/>
          </a:ln>
          <a:effectLst>
            <a:outerShdw blurRad="101600" dist="50800" dir="2700000" algn="tl" rotWithShape="0">
              <a:prstClr val="black">
                <a:alpha val="40000"/>
              </a:prstClr>
            </a:outerShdw>
          </a:effectLst>
        </p:spPr>
        <p:txBody>
          <a:bodyPr rtlCol="0" anchor="ctr"/>
          <a:lstStyle/>
          <a:p>
            <a:pPr algn="ctr">
              <a:defRPr/>
            </a:pPr>
            <a:endParaRPr lang="zh-CN" altLang="en-US" kern="0">
              <a:solidFill>
                <a:srgbClr val="C62143"/>
              </a:solidFill>
              <a:latin typeface="Franklin Gothic Book" panose="020B0503020102020204"/>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10" presetClass="entr" presetSubtype="0" fill="hold" grpId="0" nodeType="withEffect">
                                  <p:stCondLst>
                                    <p:cond delay="5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ntr" presetSubtype="0" fill="hold" grpId="0" nodeType="withEffect">
                                  <p:stCondLst>
                                    <p:cond delay="50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10" presetClass="entr" presetSubtype="0" fill="hold" grpId="0" nodeType="withEffect">
                                  <p:stCondLst>
                                    <p:cond delay="75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grpId="0" nodeType="withEffect">
                                  <p:stCondLst>
                                    <p:cond delay="75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0" presetClass="entr" presetSubtype="0" fill="hold" grpId="0" nodeType="withEffect">
                                  <p:stCondLst>
                                    <p:cond delay="75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par>
                                <p:cTn id="49" presetID="10" presetClass="entr" presetSubtype="0" fill="hold" grpId="0" nodeType="withEffect">
                                  <p:stCondLst>
                                    <p:cond delay="75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par>
                                <p:cTn id="52" presetID="10" presetClass="entr" presetSubtype="0" fill="hold" grpId="0" nodeType="withEffect">
                                  <p:stCondLst>
                                    <p:cond delay="75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par>
                                <p:cTn id="58" presetID="53" presetClass="entr" presetSubtype="16" fill="hold" nodeType="withEffect">
                                  <p:stCondLst>
                                    <p:cond delay="250"/>
                                  </p:stCondLst>
                                  <p:childTnLst>
                                    <p:set>
                                      <p:cBhvr>
                                        <p:cTn id="59" dur="1" fill="hold">
                                          <p:stCondLst>
                                            <p:cond delay="0"/>
                                          </p:stCondLst>
                                        </p:cTn>
                                        <p:tgtEl>
                                          <p:spTgt spid="3"/>
                                        </p:tgtEl>
                                        <p:attrNameLst>
                                          <p:attrName>style.visibility</p:attrName>
                                        </p:attrNameLst>
                                      </p:cBhvr>
                                      <p:to>
                                        <p:strVal val="visible"/>
                                      </p:to>
                                    </p:set>
                                    <p:anim calcmode="lin" valueType="num">
                                      <p:cBhvr>
                                        <p:cTn id="60" dur="500" fill="hold"/>
                                        <p:tgtEl>
                                          <p:spTgt spid="3"/>
                                        </p:tgtEl>
                                        <p:attrNameLst>
                                          <p:attrName>ppt_w</p:attrName>
                                        </p:attrNameLst>
                                      </p:cBhvr>
                                      <p:tavLst>
                                        <p:tav tm="0">
                                          <p:val>
                                            <p:fltVal val="0"/>
                                          </p:val>
                                        </p:tav>
                                        <p:tav tm="100000">
                                          <p:val>
                                            <p:strVal val="#ppt_w"/>
                                          </p:val>
                                        </p:tav>
                                      </p:tavLst>
                                    </p:anim>
                                    <p:anim calcmode="lin" valueType="num">
                                      <p:cBhvr>
                                        <p:cTn id="61" dur="500" fill="hold"/>
                                        <p:tgtEl>
                                          <p:spTgt spid="3"/>
                                        </p:tgtEl>
                                        <p:attrNameLst>
                                          <p:attrName>ppt_h</p:attrName>
                                        </p:attrNameLst>
                                      </p:cBhvr>
                                      <p:tavLst>
                                        <p:tav tm="0">
                                          <p:val>
                                            <p:fltVal val="0"/>
                                          </p:val>
                                        </p:tav>
                                        <p:tav tm="100000">
                                          <p:val>
                                            <p:strVal val="#ppt_h"/>
                                          </p:val>
                                        </p:tav>
                                      </p:tavLst>
                                    </p:anim>
                                    <p:animEffect transition="in" filter="fade">
                                      <p:cBhvr>
                                        <p:cTn id="62" dur="500"/>
                                        <p:tgtEl>
                                          <p:spTgt spid="3"/>
                                        </p:tgtEl>
                                      </p:cBhvr>
                                    </p:animEffect>
                                  </p:childTnLst>
                                </p:cTn>
                              </p:par>
                              <p:par>
                                <p:cTn id="63" presetID="53" presetClass="entr" presetSubtype="16" fill="hold" nodeType="withEffect">
                                  <p:stCondLst>
                                    <p:cond delay="500"/>
                                  </p:stCondLst>
                                  <p:childTnLst>
                                    <p:set>
                                      <p:cBhvr>
                                        <p:cTn id="64" dur="1" fill="hold">
                                          <p:stCondLst>
                                            <p:cond delay="0"/>
                                          </p:stCondLst>
                                        </p:cTn>
                                        <p:tgtEl>
                                          <p:spTgt spid="6"/>
                                        </p:tgtEl>
                                        <p:attrNameLst>
                                          <p:attrName>style.visibility</p:attrName>
                                        </p:attrNameLst>
                                      </p:cBhvr>
                                      <p:to>
                                        <p:strVal val="visible"/>
                                      </p:to>
                                    </p:set>
                                    <p:anim calcmode="lin" valueType="num">
                                      <p:cBhvr>
                                        <p:cTn id="65" dur="500" fill="hold"/>
                                        <p:tgtEl>
                                          <p:spTgt spid="6"/>
                                        </p:tgtEl>
                                        <p:attrNameLst>
                                          <p:attrName>ppt_w</p:attrName>
                                        </p:attrNameLst>
                                      </p:cBhvr>
                                      <p:tavLst>
                                        <p:tav tm="0">
                                          <p:val>
                                            <p:fltVal val="0"/>
                                          </p:val>
                                        </p:tav>
                                        <p:tav tm="100000">
                                          <p:val>
                                            <p:strVal val="#ppt_w"/>
                                          </p:val>
                                        </p:tav>
                                      </p:tavLst>
                                    </p:anim>
                                    <p:anim calcmode="lin" valueType="num">
                                      <p:cBhvr>
                                        <p:cTn id="66" dur="500" fill="hold"/>
                                        <p:tgtEl>
                                          <p:spTgt spid="6"/>
                                        </p:tgtEl>
                                        <p:attrNameLst>
                                          <p:attrName>ppt_h</p:attrName>
                                        </p:attrNameLst>
                                      </p:cBhvr>
                                      <p:tavLst>
                                        <p:tav tm="0">
                                          <p:val>
                                            <p:fltVal val="0"/>
                                          </p:val>
                                        </p:tav>
                                        <p:tav tm="100000">
                                          <p:val>
                                            <p:strVal val="#ppt_h"/>
                                          </p:val>
                                        </p:tav>
                                      </p:tavLst>
                                    </p:anim>
                                    <p:animEffect transition="in" filter="fade">
                                      <p:cBhvr>
                                        <p:cTn id="67" dur="500"/>
                                        <p:tgtEl>
                                          <p:spTgt spid="6"/>
                                        </p:tgtEl>
                                      </p:cBhvr>
                                    </p:animEffect>
                                  </p:childTnLst>
                                </p:cTn>
                              </p:par>
                              <p:par>
                                <p:cTn id="68" presetID="53" presetClass="entr" presetSubtype="16" fill="hold" nodeType="withEffect">
                                  <p:stCondLst>
                                    <p:cond delay="750"/>
                                  </p:stCondLst>
                                  <p:childTnLst>
                                    <p:set>
                                      <p:cBhvr>
                                        <p:cTn id="69" dur="1" fill="hold">
                                          <p:stCondLst>
                                            <p:cond delay="0"/>
                                          </p:stCondLst>
                                        </p:cTn>
                                        <p:tgtEl>
                                          <p:spTgt spid="9"/>
                                        </p:tgtEl>
                                        <p:attrNameLst>
                                          <p:attrName>style.visibility</p:attrName>
                                        </p:attrNameLst>
                                      </p:cBhvr>
                                      <p:to>
                                        <p:strVal val="visible"/>
                                      </p:to>
                                    </p:set>
                                    <p:anim calcmode="lin" valueType="num">
                                      <p:cBhvr>
                                        <p:cTn id="70" dur="500" fill="hold"/>
                                        <p:tgtEl>
                                          <p:spTgt spid="9"/>
                                        </p:tgtEl>
                                        <p:attrNameLst>
                                          <p:attrName>ppt_w</p:attrName>
                                        </p:attrNameLst>
                                      </p:cBhvr>
                                      <p:tavLst>
                                        <p:tav tm="0">
                                          <p:val>
                                            <p:fltVal val="0"/>
                                          </p:val>
                                        </p:tav>
                                        <p:tav tm="100000">
                                          <p:val>
                                            <p:strVal val="#ppt_w"/>
                                          </p:val>
                                        </p:tav>
                                      </p:tavLst>
                                    </p:anim>
                                    <p:anim calcmode="lin" valueType="num">
                                      <p:cBhvr>
                                        <p:cTn id="71" dur="500" fill="hold"/>
                                        <p:tgtEl>
                                          <p:spTgt spid="9"/>
                                        </p:tgtEl>
                                        <p:attrNameLst>
                                          <p:attrName>ppt_h</p:attrName>
                                        </p:attrNameLst>
                                      </p:cBhvr>
                                      <p:tavLst>
                                        <p:tav tm="0">
                                          <p:val>
                                            <p:fltVal val="0"/>
                                          </p:val>
                                        </p:tav>
                                        <p:tav tm="100000">
                                          <p:val>
                                            <p:strVal val="#ppt_h"/>
                                          </p:val>
                                        </p:tav>
                                      </p:tavLst>
                                    </p:anim>
                                    <p:animEffect transition="in" filter="fade">
                                      <p:cBhvr>
                                        <p:cTn id="72" dur="500"/>
                                        <p:tgtEl>
                                          <p:spTgt spid="9"/>
                                        </p:tgtEl>
                                      </p:cBhvr>
                                    </p:animEffect>
                                  </p:childTnLst>
                                </p:cTn>
                              </p:par>
                              <p:par>
                                <p:cTn id="73" presetID="53" presetClass="entr" presetSubtype="16" fill="hold" nodeType="withEffect">
                                  <p:stCondLst>
                                    <p:cond delay="1000"/>
                                  </p:stCondLst>
                                  <p:childTnLst>
                                    <p:set>
                                      <p:cBhvr>
                                        <p:cTn id="74" dur="1" fill="hold">
                                          <p:stCondLst>
                                            <p:cond delay="0"/>
                                          </p:stCondLst>
                                        </p:cTn>
                                        <p:tgtEl>
                                          <p:spTgt spid="12"/>
                                        </p:tgtEl>
                                        <p:attrNameLst>
                                          <p:attrName>style.visibility</p:attrName>
                                        </p:attrNameLst>
                                      </p:cBhvr>
                                      <p:to>
                                        <p:strVal val="visible"/>
                                      </p:to>
                                    </p:set>
                                    <p:anim calcmode="lin" valueType="num">
                                      <p:cBhvr>
                                        <p:cTn id="75" dur="500" fill="hold"/>
                                        <p:tgtEl>
                                          <p:spTgt spid="12"/>
                                        </p:tgtEl>
                                        <p:attrNameLst>
                                          <p:attrName>ppt_w</p:attrName>
                                        </p:attrNameLst>
                                      </p:cBhvr>
                                      <p:tavLst>
                                        <p:tav tm="0">
                                          <p:val>
                                            <p:fltVal val="0"/>
                                          </p:val>
                                        </p:tav>
                                        <p:tav tm="100000">
                                          <p:val>
                                            <p:strVal val="#ppt_w"/>
                                          </p:val>
                                        </p:tav>
                                      </p:tavLst>
                                    </p:anim>
                                    <p:anim calcmode="lin" valueType="num">
                                      <p:cBhvr>
                                        <p:cTn id="76" dur="500" fill="hold"/>
                                        <p:tgtEl>
                                          <p:spTgt spid="12"/>
                                        </p:tgtEl>
                                        <p:attrNameLst>
                                          <p:attrName>ppt_h</p:attrName>
                                        </p:attrNameLst>
                                      </p:cBhvr>
                                      <p:tavLst>
                                        <p:tav tm="0">
                                          <p:val>
                                            <p:fltVal val="0"/>
                                          </p:val>
                                        </p:tav>
                                        <p:tav tm="100000">
                                          <p:val>
                                            <p:strVal val="#ppt_h"/>
                                          </p:val>
                                        </p:tav>
                                      </p:tavLst>
                                    </p:anim>
                                    <p:animEffect transition="in" filter="fade">
                                      <p:cBhvr>
                                        <p:cTn id="7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bwMode="auto">
          <a:xfrm>
            <a:off x="783295" y="1137622"/>
            <a:ext cx="4256726" cy="5267711"/>
            <a:chOff x="865232" y="1286330"/>
            <a:chExt cx="4013321" cy="4966128"/>
          </a:xfrm>
        </p:grpSpPr>
        <p:pic>
          <p:nvPicPr>
            <p:cNvPr id="3" name="Picture 3"/>
            <p:cNvPicPr>
              <a:picLocks noChangeAspect="1"/>
            </p:cNvPicPr>
            <p:nvPr/>
          </p:nvPicPr>
          <p:blipFill>
            <a:blip r:embed="rId1"/>
            <a:srcRect l="5354" t="8440" r="6203" b="10136"/>
            <a:stretch>
              <a:fillRect/>
            </a:stretch>
          </p:blipFill>
          <p:spPr bwMode="auto">
            <a:xfrm>
              <a:off x="865232" y="1286330"/>
              <a:ext cx="4013321" cy="4966128"/>
            </a:xfrm>
            <a:prstGeom prst="rect">
              <a:avLst/>
            </a:prstGeom>
            <a:noFill/>
            <a:ln w="9525">
              <a:noFill/>
              <a:miter lim="800000"/>
              <a:headEnd/>
              <a:tailEnd/>
            </a:ln>
          </p:spPr>
        </p:pic>
        <p:sp>
          <p:nvSpPr>
            <p:cNvPr id="4" name="Rectangle 4"/>
            <p:cNvSpPr/>
            <p:nvPr/>
          </p:nvSpPr>
          <p:spPr>
            <a:xfrm>
              <a:off x="1454212" y="1875344"/>
              <a:ext cx="2840124" cy="3699194"/>
            </a:xfrm>
            <a:prstGeom prst="rect">
              <a:avLst/>
            </a:prstGeom>
            <a:blipFill>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a:defRPr/>
              </a:pPr>
              <a:endParaRPr lang="en-US" sz="4300"/>
            </a:p>
          </p:txBody>
        </p:sp>
      </p:grpSp>
      <p:sp>
        <p:nvSpPr>
          <p:cNvPr id="17" name="矩形 16"/>
          <p:cNvSpPr>
            <a:spLocks noChangeArrowheads="1"/>
          </p:cNvSpPr>
          <p:nvPr/>
        </p:nvSpPr>
        <p:spPr bwMode="auto">
          <a:xfrm>
            <a:off x="5611539" y="4712372"/>
            <a:ext cx="1124571" cy="353929"/>
          </a:xfrm>
          <a:prstGeom prst="rect">
            <a:avLst/>
          </a:prstGeom>
          <a:noFill/>
          <a:ln w="9525">
            <a:noFill/>
            <a:miter lim="800000"/>
          </a:ln>
        </p:spPr>
        <p:txBody>
          <a:bodyPr wrap="square" lIns="121901" tIns="60953" rIns="121901" bIns="60953">
            <a:spAutoFit/>
          </a:bodyPr>
          <a:lstStyle/>
          <a:p>
            <a:r>
              <a:rPr lang="zh-CN" altLang="en-US" sz="1500" b="1" dirty="0">
                <a:solidFill>
                  <a:schemeClr val="tx1">
                    <a:lumMod val="65000"/>
                    <a:lumOff val="35000"/>
                  </a:schemeClr>
                </a:solidFill>
                <a:latin typeface="微软雅黑" panose="020B0503020204020204" charset="-122"/>
                <a:ea typeface="微软雅黑" panose="020B0503020204020204" charset="-122"/>
              </a:rPr>
              <a:t>添加标题</a:t>
            </a:r>
            <a:endParaRPr lang="en-US" altLang="zh-CN" sz="1500" b="1" dirty="0">
              <a:solidFill>
                <a:schemeClr val="tx1">
                  <a:lumMod val="65000"/>
                  <a:lumOff val="35000"/>
                </a:schemeClr>
              </a:solidFill>
              <a:latin typeface="微软雅黑" panose="020B0503020204020204" charset="-122"/>
              <a:ea typeface="微软雅黑" panose="020B0503020204020204" charset="-122"/>
            </a:endParaRPr>
          </a:p>
        </p:txBody>
      </p:sp>
      <p:sp>
        <p:nvSpPr>
          <p:cNvPr id="18" name="矩形 47"/>
          <p:cNvSpPr>
            <a:spLocks noChangeArrowheads="1"/>
          </p:cNvSpPr>
          <p:nvPr/>
        </p:nvSpPr>
        <p:spPr bwMode="auto">
          <a:xfrm>
            <a:off x="5592491" y="5128382"/>
            <a:ext cx="2570892" cy="954093"/>
          </a:xfrm>
          <a:prstGeom prst="rect">
            <a:avLst/>
          </a:prstGeom>
          <a:noFill/>
          <a:ln>
            <a:noFill/>
          </a:ln>
        </p:spPr>
        <p:txBody>
          <a:bodyPr wrap="square" lIns="121901" tIns="60953" rIns="121901" bIns="60953">
            <a:spAutoFit/>
          </a:bodyPr>
          <a:lstStyle/>
          <a:p>
            <a:pPr defTabSz="1218565">
              <a:lnSpc>
                <a:spcPct val="120000"/>
              </a:lnSpc>
              <a:defRPr/>
            </a:pPr>
            <a:r>
              <a:rPr lang="zh-CN" altLang="en-US" sz="1500"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rPr>
              <a:t>在此录入本图表的综合描述说明，在此录入本图表的综合描述说明。</a:t>
            </a:r>
            <a:endParaRPr lang="zh-CN" altLang="en-US" sz="1500"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endParaRPr>
          </a:p>
        </p:txBody>
      </p:sp>
      <p:sp>
        <p:nvSpPr>
          <p:cNvPr id="19" name="矩形 18"/>
          <p:cNvSpPr>
            <a:spLocks noChangeArrowheads="1"/>
          </p:cNvSpPr>
          <p:nvPr/>
        </p:nvSpPr>
        <p:spPr bwMode="auto">
          <a:xfrm>
            <a:off x="8536061" y="4712372"/>
            <a:ext cx="1124571" cy="353929"/>
          </a:xfrm>
          <a:prstGeom prst="rect">
            <a:avLst/>
          </a:prstGeom>
          <a:noFill/>
          <a:ln w="9525">
            <a:noFill/>
            <a:miter lim="800000"/>
          </a:ln>
        </p:spPr>
        <p:txBody>
          <a:bodyPr wrap="square" lIns="121901" tIns="60953" rIns="121901" bIns="60953">
            <a:spAutoFit/>
          </a:bodyPr>
          <a:lstStyle/>
          <a:p>
            <a:r>
              <a:rPr lang="zh-CN" altLang="en-US" sz="1500" b="1" dirty="0">
                <a:solidFill>
                  <a:schemeClr val="tx1">
                    <a:lumMod val="65000"/>
                    <a:lumOff val="35000"/>
                  </a:schemeClr>
                </a:solidFill>
                <a:latin typeface="微软雅黑" panose="020B0503020204020204" charset="-122"/>
                <a:ea typeface="微软雅黑" panose="020B0503020204020204" charset="-122"/>
              </a:rPr>
              <a:t>添加标题</a:t>
            </a:r>
            <a:endParaRPr lang="en-US" altLang="zh-CN" sz="1500" b="1" dirty="0">
              <a:solidFill>
                <a:schemeClr val="tx1">
                  <a:lumMod val="65000"/>
                  <a:lumOff val="35000"/>
                </a:schemeClr>
              </a:solidFill>
              <a:latin typeface="微软雅黑" panose="020B0503020204020204" charset="-122"/>
              <a:ea typeface="微软雅黑" panose="020B0503020204020204" charset="-122"/>
            </a:endParaRPr>
          </a:p>
        </p:txBody>
      </p:sp>
      <p:sp>
        <p:nvSpPr>
          <p:cNvPr id="20" name="矩形 19"/>
          <p:cNvSpPr>
            <a:spLocks noChangeArrowheads="1"/>
          </p:cNvSpPr>
          <p:nvPr/>
        </p:nvSpPr>
        <p:spPr bwMode="auto">
          <a:xfrm>
            <a:off x="8517013" y="5128382"/>
            <a:ext cx="2570892" cy="954093"/>
          </a:xfrm>
          <a:prstGeom prst="rect">
            <a:avLst/>
          </a:prstGeom>
          <a:noFill/>
          <a:ln>
            <a:noFill/>
          </a:ln>
        </p:spPr>
        <p:txBody>
          <a:bodyPr wrap="square" lIns="121901" tIns="60953" rIns="121901" bIns="60953">
            <a:spAutoFit/>
          </a:bodyPr>
          <a:lstStyle/>
          <a:p>
            <a:pPr defTabSz="1218565">
              <a:lnSpc>
                <a:spcPct val="120000"/>
              </a:lnSpc>
              <a:defRPr/>
            </a:pPr>
            <a:r>
              <a:rPr lang="zh-CN" altLang="en-US" sz="1500"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rPr>
              <a:t>在此录入本图表的综合描述说明，在此录入本图表的综合描述说明。</a:t>
            </a:r>
            <a:endParaRPr lang="zh-CN" altLang="en-US" sz="1500" dirty="0">
              <a:solidFill>
                <a:schemeClr val="tx1">
                  <a:lumMod val="65000"/>
                  <a:lumOff val="35000"/>
                </a:schemeClr>
              </a:solidFill>
              <a:latin typeface="微软雅黑" panose="020B0503020204020204" charset="-122"/>
              <a:ea typeface="微软雅黑" panose="020B0503020204020204" charset="-122"/>
              <a:sym typeface="微软雅黑" panose="020B0503020204020204" charset="-122"/>
            </a:endParaRPr>
          </a:p>
        </p:txBody>
      </p:sp>
      <p:grpSp>
        <p:nvGrpSpPr>
          <p:cNvPr id="23" name="组合 22"/>
          <p:cNvGrpSpPr/>
          <p:nvPr/>
        </p:nvGrpSpPr>
        <p:grpSpPr>
          <a:xfrm>
            <a:off x="5594057" y="1412778"/>
            <a:ext cx="3017632" cy="466683"/>
            <a:chOff x="814328" y="3219334"/>
            <a:chExt cx="2797200" cy="432536"/>
          </a:xfrm>
        </p:grpSpPr>
        <p:grpSp>
          <p:nvGrpSpPr>
            <p:cNvPr id="24" name="组合 23"/>
            <p:cNvGrpSpPr/>
            <p:nvPr/>
          </p:nvGrpSpPr>
          <p:grpSpPr>
            <a:xfrm>
              <a:off x="814328" y="3219334"/>
              <a:ext cx="2797200" cy="432536"/>
              <a:chOff x="2173927" y="3285519"/>
              <a:chExt cx="3549387" cy="548848"/>
            </a:xfrm>
          </p:grpSpPr>
          <p:grpSp>
            <p:nvGrpSpPr>
              <p:cNvPr id="26" name="组合 25"/>
              <p:cNvGrpSpPr/>
              <p:nvPr/>
            </p:nvGrpSpPr>
            <p:grpSpPr>
              <a:xfrm>
                <a:off x="2173927" y="3285519"/>
                <a:ext cx="3549387" cy="548848"/>
                <a:chOff x="4304043" y="1286668"/>
                <a:chExt cx="7914744" cy="2757793"/>
              </a:xfrm>
              <a:effectLst>
                <a:outerShdw blurRad="381000" dist="254000" dir="8100000" algn="tr" rotWithShape="0">
                  <a:prstClr val="black">
                    <a:alpha val="40000"/>
                  </a:prstClr>
                </a:outerShdw>
              </a:effectLst>
            </p:grpSpPr>
            <p:sp>
              <p:nvSpPr>
                <p:cNvPr id="28" name="圆角矩形 27"/>
                <p:cNvSpPr/>
                <p:nvPr/>
              </p:nvSpPr>
              <p:spPr>
                <a:xfrm>
                  <a:off x="4304043" y="1286668"/>
                  <a:ext cx="79147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500">
                    <a:solidFill>
                      <a:schemeClr val="tx2"/>
                    </a:solidFill>
                  </a:endParaRPr>
                </a:p>
              </p:txBody>
            </p:sp>
            <p:sp>
              <p:nvSpPr>
                <p:cNvPr id="29" name="圆角矩形 28"/>
                <p:cNvSpPr/>
                <p:nvPr/>
              </p:nvSpPr>
              <p:spPr>
                <a:xfrm>
                  <a:off x="4351924" y="1373342"/>
                  <a:ext cx="7812881"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500">
                    <a:solidFill>
                      <a:schemeClr val="tx2"/>
                    </a:solidFill>
                  </a:endParaRPr>
                </a:p>
              </p:txBody>
            </p:sp>
          </p:grpSp>
          <p:sp>
            <p:nvSpPr>
              <p:cNvPr id="27" name="椭圆 26"/>
              <p:cNvSpPr/>
              <p:nvPr/>
            </p:nvSpPr>
            <p:spPr>
              <a:xfrm>
                <a:off x="2307128" y="3420211"/>
                <a:ext cx="279463" cy="279463"/>
              </a:xfrm>
              <a:prstGeom prst="ellipse">
                <a:avLst/>
              </a:prstGeom>
              <a:solidFill>
                <a:schemeClr val="tx2"/>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500">
                  <a:solidFill>
                    <a:schemeClr val="tx2"/>
                  </a:solidFill>
                </a:endParaRPr>
              </a:p>
            </p:txBody>
          </p:sp>
        </p:grpSp>
        <p:sp>
          <p:nvSpPr>
            <p:cNvPr id="25" name="TextBox 24"/>
            <p:cNvSpPr txBox="1"/>
            <p:nvPr/>
          </p:nvSpPr>
          <p:spPr>
            <a:xfrm>
              <a:off x="1224125" y="3331792"/>
              <a:ext cx="2191136" cy="213942"/>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charset="-122"/>
                  <a:ea typeface="微软雅黑" panose="020B0503020204020204" charset="-122"/>
                </a:defRPr>
              </a:lvl1pPr>
            </a:lstStyle>
            <a:p>
              <a:pPr algn="l"/>
              <a:r>
                <a:rPr lang="zh-CN" altLang="en-US" sz="1500" b="0" dirty="0">
                  <a:solidFill>
                    <a:schemeClr val="tx2"/>
                  </a:solidFill>
                </a:rPr>
                <a:t>点击输入标题文本小标签</a:t>
              </a:r>
              <a:endParaRPr lang="zh-CN" altLang="en-US" sz="1500" b="0" dirty="0">
                <a:solidFill>
                  <a:schemeClr val="tx2"/>
                </a:solidFill>
              </a:endParaRPr>
            </a:p>
          </p:txBody>
        </p:sp>
      </p:grpSp>
      <p:grpSp>
        <p:nvGrpSpPr>
          <p:cNvPr id="30" name="组合 29"/>
          <p:cNvGrpSpPr/>
          <p:nvPr/>
        </p:nvGrpSpPr>
        <p:grpSpPr>
          <a:xfrm>
            <a:off x="5596567" y="1988841"/>
            <a:ext cx="3887494" cy="466683"/>
            <a:chOff x="814327" y="3219334"/>
            <a:chExt cx="3603522" cy="432536"/>
          </a:xfrm>
        </p:grpSpPr>
        <p:grpSp>
          <p:nvGrpSpPr>
            <p:cNvPr id="31" name="组合 30"/>
            <p:cNvGrpSpPr/>
            <p:nvPr/>
          </p:nvGrpSpPr>
          <p:grpSpPr>
            <a:xfrm>
              <a:off x="814327" y="3219334"/>
              <a:ext cx="3603522" cy="432536"/>
              <a:chOff x="2173926" y="3285519"/>
              <a:chExt cx="4572535" cy="548848"/>
            </a:xfrm>
          </p:grpSpPr>
          <p:grpSp>
            <p:nvGrpSpPr>
              <p:cNvPr id="33" name="组合 32"/>
              <p:cNvGrpSpPr/>
              <p:nvPr/>
            </p:nvGrpSpPr>
            <p:grpSpPr>
              <a:xfrm>
                <a:off x="2173926" y="3285519"/>
                <a:ext cx="4572535" cy="548848"/>
                <a:chOff x="4304040" y="1286668"/>
                <a:chExt cx="10196250" cy="2757793"/>
              </a:xfrm>
              <a:effectLst>
                <a:outerShdw blurRad="381000" dist="254000" dir="8100000" algn="tr" rotWithShape="0">
                  <a:prstClr val="black">
                    <a:alpha val="40000"/>
                  </a:prstClr>
                </a:outerShdw>
              </a:effectLst>
            </p:grpSpPr>
            <p:sp>
              <p:nvSpPr>
                <p:cNvPr id="35" name="圆角矩形 34"/>
                <p:cNvSpPr/>
                <p:nvPr/>
              </p:nvSpPr>
              <p:spPr>
                <a:xfrm>
                  <a:off x="4304040" y="1286668"/>
                  <a:ext cx="10196250"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500">
                    <a:solidFill>
                      <a:schemeClr val="tx2"/>
                    </a:solidFill>
                  </a:endParaRPr>
                </a:p>
              </p:txBody>
            </p:sp>
            <p:sp>
              <p:nvSpPr>
                <p:cNvPr id="36" name="圆角矩形 35"/>
                <p:cNvSpPr/>
                <p:nvPr/>
              </p:nvSpPr>
              <p:spPr>
                <a:xfrm>
                  <a:off x="4351920" y="1373339"/>
                  <a:ext cx="10095546"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500">
                    <a:solidFill>
                      <a:schemeClr val="tx2"/>
                    </a:solidFill>
                  </a:endParaRPr>
                </a:p>
              </p:txBody>
            </p:sp>
          </p:grpSp>
          <p:sp>
            <p:nvSpPr>
              <p:cNvPr id="34" name="椭圆 33"/>
              <p:cNvSpPr/>
              <p:nvPr/>
            </p:nvSpPr>
            <p:spPr>
              <a:xfrm>
                <a:off x="2307128" y="3420211"/>
                <a:ext cx="279463" cy="279463"/>
              </a:xfrm>
              <a:prstGeom prst="ellipse">
                <a:avLst/>
              </a:prstGeom>
              <a:solidFill>
                <a:schemeClr val="accent1"/>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500">
                  <a:solidFill>
                    <a:schemeClr val="tx2"/>
                  </a:solidFill>
                </a:endParaRPr>
              </a:p>
            </p:txBody>
          </p:sp>
        </p:grpSp>
        <p:sp>
          <p:nvSpPr>
            <p:cNvPr id="32" name="TextBox 31"/>
            <p:cNvSpPr txBox="1"/>
            <p:nvPr/>
          </p:nvSpPr>
          <p:spPr>
            <a:xfrm>
              <a:off x="1224125" y="3331792"/>
              <a:ext cx="2989681" cy="213942"/>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charset="-122"/>
                  <a:ea typeface="微软雅黑" panose="020B0503020204020204" charset="-122"/>
                </a:defRPr>
              </a:lvl1pPr>
            </a:lstStyle>
            <a:p>
              <a:pPr algn="l"/>
              <a:r>
                <a:rPr lang="zh-CN" altLang="en-US" sz="1500" b="0" dirty="0">
                  <a:solidFill>
                    <a:schemeClr val="accent1"/>
                  </a:solidFill>
                </a:rPr>
                <a:t>点击输入标题文本及描述说明</a:t>
              </a:r>
              <a:endParaRPr lang="zh-CN" altLang="en-US" sz="1500" b="0" dirty="0">
                <a:solidFill>
                  <a:schemeClr val="accent1"/>
                </a:solidFill>
              </a:endParaRPr>
            </a:p>
          </p:txBody>
        </p:sp>
      </p:grpSp>
      <p:grpSp>
        <p:nvGrpSpPr>
          <p:cNvPr id="37" name="组合 36"/>
          <p:cNvGrpSpPr/>
          <p:nvPr/>
        </p:nvGrpSpPr>
        <p:grpSpPr>
          <a:xfrm>
            <a:off x="5611541" y="2564905"/>
            <a:ext cx="3201183" cy="466683"/>
            <a:chOff x="814328" y="3219334"/>
            <a:chExt cx="2967344" cy="432536"/>
          </a:xfrm>
        </p:grpSpPr>
        <p:grpSp>
          <p:nvGrpSpPr>
            <p:cNvPr id="38" name="组合 37"/>
            <p:cNvGrpSpPr/>
            <p:nvPr/>
          </p:nvGrpSpPr>
          <p:grpSpPr>
            <a:xfrm>
              <a:off x="814328" y="3219334"/>
              <a:ext cx="2967344" cy="432536"/>
              <a:chOff x="2173927" y="3285519"/>
              <a:chExt cx="3765284" cy="548848"/>
            </a:xfrm>
          </p:grpSpPr>
          <p:grpSp>
            <p:nvGrpSpPr>
              <p:cNvPr id="40" name="组合 39"/>
              <p:cNvGrpSpPr/>
              <p:nvPr/>
            </p:nvGrpSpPr>
            <p:grpSpPr>
              <a:xfrm>
                <a:off x="2173927" y="3285519"/>
                <a:ext cx="3765284" cy="548848"/>
                <a:chOff x="4304043" y="1286668"/>
                <a:chExt cx="8396171" cy="2757793"/>
              </a:xfrm>
              <a:effectLst>
                <a:outerShdw blurRad="381000" dist="254000" dir="8100000" algn="tr" rotWithShape="0">
                  <a:prstClr val="black">
                    <a:alpha val="40000"/>
                  </a:prstClr>
                </a:outerShdw>
              </a:effectLst>
            </p:grpSpPr>
            <p:sp>
              <p:nvSpPr>
                <p:cNvPr id="42" name="圆角矩形 41"/>
                <p:cNvSpPr/>
                <p:nvPr/>
              </p:nvSpPr>
              <p:spPr>
                <a:xfrm>
                  <a:off x="4304043" y="1286668"/>
                  <a:ext cx="8396171"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500">
                    <a:solidFill>
                      <a:schemeClr val="tx2"/>
                    </a:solidFill>
                  </a:endParaRPr>
                </a:p>
              </p:txBody>
            </p:sp>
            <p:sp>
              <p:nvSpPr>
                <p:cNvPr id="43" name="圆角矩形 42"/>
                <p:cNvSpPr/>
                <p:nvPr/>
              </p:nvSpPr>
              <p:spPr>
                <a:xfrm>
                  <a:off x="4351923" y="1373339"/>
                  <a:ext cx="8295467"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500">
                    <a:solidFill>
                      <a:schemeClr val="tx2"/>
                    </a:solidFill>
                  </a:endParaRPr>
                </a:p>
              </p:txBody>
            </p:sp>
          </p:grpSp>
          <p:sp>
            <p:nvSpPr>
              <p:cNvPr id="41" name="椭圆 40"/>
              <p:cNvSpPr/>
              <p:nvPr/>
            </p:nvSpPr>
            <p:spPr>
              <a:xfrm>
                <a:off x="2307128" y="3420211"/>
                <a:ext cx="279463" cy="279463"/>
              </a:xfrm>
              <a:prstGeom prst="ellipse">
                <a:avLst/>
              </a:prstGeom>
              <a:solidFill>
                <a:schemeClr val="accent2"/>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500">
                  <a:solidFill>
                    <a:schemeClr val="tx2"/>
                  </a:solidFill>
                </a:endParaRPr>
              </a:p>
            </p:txBody>
          </p:sp>
        </p:grpSp>
        <p:sp>
          <p:nvSpPr>
            <p:cNvPr id="39" name="TextBox 38"/>
            <p:cNvSpPr txBox="1"/>
            <p:nvPr/>
          </p:nvSpPr>
          <p:spPr>
            <a:xfrm>
              <a:off x="1224125" y="3331792"/>
              <a:ext cx="2371197" cy="213942"/>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charset="-122"/>
                  <a:ea typeface="微软雅黑" panose="020B0503020204020204" charset="-122"/>
                </a:defRPr>
              </a:lvl1pPr>
            </a:lstStyle>
            <a:p>
              <a:pPr algn="l"/>
              <a:r>
                <a:rPr lang="zh-CN" altLang="en-US" sz="1500" b="0" dirty="0">
                  <a:solidFill>
                    <a:schemeClr val="accent2"/>
                  </a:solidFill>
                </a:rPr>
                <a:t>点击输入标题文本小标签</a:t>
              </a:r>
              <a:endParaRPr lang="zh-CN" altLang="en-US" sz="1500" b="0" dirty="0">
                <a:solidFill>
                  <a:schemeClr val="accent2"/>
                </a:solidFill>
              </a:endParaRPr>
            </a:p>
          </p:txBody>
        </p:sp>
      </p:grpSp>
      <p:grpSp>
        <p:nvGrpSpPr>
          <p:cNvPr id="44" name="组合 43"/>
          <p:cNvGrpSpPr/>
          <p:nvPr/>
        </p:nvGrpSpPr>
        <p:grpSpPr>
          <a:xfrm>
            <a:off x="5608246" y="3140969"/>
            <a:ext cx="2629262" cy="466683"/>
            <a:chOff x="814328" y="3219334"/>
            <a:chExt cx="2437200" cy="432536"/>
          </a:xfrm>
        </p:grpSpPr>
        <p:grpSp>
          <p:nvGrpSpPr>
            <p:cNvPr id="45" name="组合 44"/>
            <p:cNvGrpSpPr/>
            <p:nvPr/>
          </p:nvGrpSpPr>
          <p:grpSpPr>
            <a:xfrm>
              <a:off x="814328" y="3219334"/>
              <a:ext cx="2437200" cy="432536"/>
              <a:chOff x="2173927" y="3285519"/>
              <a:chExt cx="3092581" cy="548848"/>
            </a:xfrm>
          </p:grpSpPr>
          <p:grpSp>
            <p:nvGrpSpPr>
              <p:cNvPr id="47" name="组合 46"/>
              <p:cNvGrpSpPr/>
              <p:nvPr/>
            </p:nvGrpSpPr>
            <p:grpSpPr>
              <a:xfrm>
                <a:off x="2173927" y="3285519"/>
                <a:ext cx="3092581" cy="548848"/>
                <a:chOff x="4304043" y="1286668"/>
                <a:chExt cx="6896116" cy="2757793"/>
              </a:xfrm>
              <a:effectLst>
                <a:outerShdw blurRad="381000" dist="254000" dir="8100000" algn="tr" rotWithShape="0">
                  <a:prstClr val="black">
                    <a:alpha val="40000"/>
                  </a:prstClr>
                </a:outerShdw>
              </a:effectLst>
            </p:grpSpPr>
            <p:sp>
              <p:nvSpPr>
                <p:cNvPr id="49" name="圆角矩形 48"/>
                <p:cNvSpPr/>
                <p:nvPr/>
              </p:nvSpPr>
              <p:spPr>
                <a:xfrm>
                  <a:off x="4304043" y="1286668"/>
                  <a:ext cx="6896116"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500">
                    <a:solidFill>
                      <a:schemeClr val="tx2"/>
                    </a:solidFill>
                  </a:endParaRPr>
                </a:p>
              </p:txBody>
            </p:sp>
            <p:sp>
              <p:nvSpPr>
                <p:cNvPr id="50" name="圆角矩形 49"/>
                <p:cNvSpPr/>
                <p:nvPr/>
              </p:nvSpPr>
              <p:spPr>
                <a:xfrm>
                  <a:off x="4351924" y="1373342"/>
                  <a:ext cx="679425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500">
                    <a:solidFill>
                      <a:schemeClr val="tx2"/>
                    </a:solidFill>
                  </a:endParaRPr>
                </a:p>
              </p:txBody>
            </p:sp>
          </p:grpSp>
          <p:sp>
            <p:nvSpPr>
              <p:cNvPr id="48" name="椭圆 47"/>
              <p:cNvSpPr/>
              <p:nvPr/>
            </p:nvSpPr>
            <p:spPr>
              <a:xfrm>
                <a:off x="2307128" y="3420211"/>
                <a:ext cx="279463" cy="279463"/>
              </a:xfrm>
              <a:prstGeom prst="ellipse">
                <a:avLst/>
              </a:prstGeom>
              <a:solidFill>
                <a:schemeClr val="accent3"/>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500">
                  <a:solidFill>
                    <a:schemeClr val="tx2"/>
                  </a:solidFill>
                </a:endParaRPr>
              </a:p>
            </p:txBody>
          </p:sp>
        </p:grpSp>
        <p:sp>
          <p:nvSpPr>
            <p:cNvPr id="46" name="TextBox 45"/>
            <p:cNvSpPr txBox="1"/>
            <p:nvPr/>
          </p:nvSpPr>
          <p:spPr>
            <a:xfrm>
              <a:off x="1224126" y="3331792"/>
              <a:ext cx="1911028" cy="213942"/>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charset="-122"/>
                  <a:ea typeface="微软雅黑" panose="020B0503020204020204" charset="-122"/>
                </a:defRPr>
              </a:lvl1pPr>
            </a:lstStyle>
            <a:p>
              <a:pPr algn="l"/>
              <a:r>
                <a:rPr lang="zh-CN" altLang="en-US" sz="1500" b="0" dirty="0">
                  <a:solidFill>
                    <a:schemeClr val="accent3"/>
                  </a:solidFill>
                </a:rPr>
                <a:t>点击输入标题文本</a:t>
              </a:r>
              <a:endParaRPr lang="zh-CN" altLang="en-US" sz="1500" b="0" dirty="0">
                <a:solidFill>
                  <a:schemeClr val="accent3"/>
                </a:solidFill>
              </a:endParaRPr>
            </a:p>
          </p:txBody>
        </p:sp>
      </p:grpSp>
      <p:grpSp>
        <p:nvGrpSpPr>
          <p:cNvPr id="51" name="组合 50"/>
          <p:cNvGrpSpPr/>
          <p:nvPr/>
        </p:nvGrpSpPr>
        <p:grpSpPr>
          <a:xfrm>
            <a:off x="5630805" y="3717033"/>
            <a:ext cx="3125212" cy="466683"/>
            <a:chOff x="814328" y="3219334"/>
            <a:chExt cx="2896922" cy="432536"/>
          </a:xfrm>
        </p:grpSpPr>
        <p:grpSp>
          <p:nvGrpSpPr>
            <p:cNvPr id="52" name="组合 51"/>
            <p:cNvGrpSpPr/>
            <p:nvPr/>
          </p:nvGrpSpPr>
          <p:grpSpPr>
            <a:xfrm>
              <a:off x="814328" y="3219334"/>
              <a:ext cx="2896922" cy="432536"/>
              <a:chOff x="2173927" y="3285519"/>
              <a:chExt cx="3675925" cy="548848"/>
            </a:xfrm>
          </p:grpSpPr>
          <p:grpSp>
            <p:nvGrpSpPr>
              <p:cNvPr id="54" name="组合 53"/>
              <p:cNvGrpSpPr/>
              <p:nvPr/>
            </p:nvGrpSpPr>
            <p:grpSpPr>
              <a:xfrm>
                <a:off x="2173927" y="3285519"/>
                <a:ext cx="3675925" cy="548848"/>
                <a:chOff x="4304043" y="1286668"/>
                <a:chExt cx="8196910" cy="2757793"/>
              </a:xfrm>
              <a:effectLst>
                <a:outerShdw blurRad="381000" dist="254000" dir="8100000" algn="tr" rotWithShape="0">
                  <a:prstClr val="black">
                    <a:alpha val="40000"/>
                  </a:prstClr>
                </a:outerShdw>
              </a:effectLst>
            </p:grpSpPr>
            <p:sp>
              <p:nvSpPr>
                <p:cNvPr id="56" name="圆角矩形 55"/>
                <p:cNvSpPr/>
                <p:nvPr/>
              </p:nvSpPr>
              <p:spPr>
                <a:xfrm>
                  <a:off x="4304043" y="1286668"/>
                  <a:ext cx="8149029"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500">
                    <a:solidFill>
                      <a:schemeClr val="tx2"/>
                    </a:solidFill>
                  </a:endParaRPr>
                </a:p>
              </p:txBody>
            </p:sp>
            <p:sp>
              <p:nvSpPr>
                <p:cNvPr id="57" name="圆角矩形 56"/>
                <p:cNvSpPr/>
                <p:nvPr/>
              </p:nvSpPr>
              <p:spPr>
                <a:xfrm>
                  <a:off x="4351924" y="1373342"/>
                  <a:ext cx="8149029"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500">
                    <a:solidFill>
                      <a:schemeClr val="tx2"/>
                    </a:solidFill>
                  </a:endParaRPr>
                </a:p>
              </p:txBody>
            </p:sp>
          </p:grpSp>
          <p:sp>
            <p:nvSpPr>
              <p:cNvPr id="55" name="椭圆 54"/>
              <p:cNvSpPr/>
              <p:nvPr/>
            </p:nvSpPr>
            <p:spPr>
              <a:xfrm>
                <a:off x="2307128" y="3420211"/>
                <a:ext cx="279463" cy="279463"/>
              </a:xfrm>
              <a:prstGeom prst="ellipse">
                <a:avLst/>
              </a:prstGeom>
              <a:solidFill>
                <a:schemeClr val="accent4"/>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500">
                  <a:solidFill>
                    <a:schemeClr val="tx2"/>
                  </a:solidFill>
                </a:endParaRPr>
              </a:p>
            </p:txBody>
          </p:sp>
        </p:grpSp>
        <p:sp>
          <p:nvSpPr>
            <p:cNvPr id="53" name="TextBox 52"/>
            <p:cNvSpPr txBox="1"/>
            <p:nvPr/>
          </p:nvSpPr>
          <p:spPr>
            <a:xfrm>
              <a:off x="1224125" y="3331792"/>
              <a:ext cx="2334260" cy="213942"/>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charset="-122"/>
                  <a:ea typeface="微软雅黑" panose="020B0503020204020204" charset="-122"/>
                </a:defRPr>
              </a:lvl1pPr>
            </a:lstStyle>
            <a:p>
              <a:pPr algn="l"/>
              <a:r>
                <a:rPr lang="zh-CN" altLang="en-US" sz="1500" b="0" dirty="0">
                  <a:solidFill>
                    <a:schemeClr val="accent4"/>
                  </a:solidFill>
                </a:rPr>
                <a:t>点击输入标题描述文本</a:t>
              </a:r>
              <a:endParaRPr lang="zh-CN" altLang="en-US" sz="1500" b="0" dirty="0">
                <a:solidFill>
                  <a:schemeClr val="accent4"/>
                </a:solidFill>
              </a:endParaRPr>
            </a:p>
          </p:txBody>
        </p:sp>
      </p:grpSp>
      <p:sp>
        <p:nvSpPr>
          <p:cNvPr id="5" name="标题 4"/>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350"/>
                                        <p:tgtEl>
                                          <p:spTgt spid="23"/>
                                        </p:tgtEl>
                                        <p:attrNameLst>
                                          <p:attrName>ppt_x</p:attrName>
                                        </p:attrNameLst>
                                      </p:cBhvr>
                                      <p:tavLst>
                                        <p:tav tm="0">
                                          <p:val>
                                            <p:strVal val="#ppt_x-#ppt_w*1.125000"/>
                                          </p:val>
                                        </p:tav>
                                        <p:tav tm="100000">
                                          <p:val>
                                            <p:strVal val="#ppt_x"/>
                                          </p:val>
                                        </p:tav>
                                      </p:tavLst>
                                    </p:anim>
                                    <p:animEffect transition="in" filter="wipe(right)">
                                      <p:cBhvr>
                                        <p:cTn id="13" dur="350"/>
                                        <p:tgtEl>
                                          <p:spTgt spid="23"/>
                                        </p:tgtEl>
                                      </p:cBhvr>
                                    </p:animEffect>
                                  </p:childTnLst>
                                </p:cTn>
                              </p:par>
                              <p:par>
                                <p:cTn id="14" presetID="12" presetClass="entr" presetSubtype="8" fill="hold" nodeType="withEffect">
                                  <p:stCondLst>
                                    <p:cond delay="10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350"/>
                                        <p:tgtEl>
                                          <p:spTgt spid="30"/>
                                        </p:tgtEl>
                                        <p:attrNameLst>
                                          <p:attrName>ppt_x</p:attrName>
                                        </p:attrNameLst>
                                      </p:cBhvr>
                                      <p:tavLst>
                                        <p:tav tm="0">
                                          <p:val>
                                            <p:strVal val="#ppt_x-#ppt_w*1.125000"/>
                                          </p:val>
                                        </p:tav>
                                        <p:tav tm="100000">
                                          <p:val>
                                            <p:strVal val="#ppt_x"/>
                                          </p:val>
                                        </p:tav>
                                      </p:tavLst>
                                    </p:anim>
                                    <p:animEffect transition="in" filter="wipe(right)">
                                      <p:cBhvr>
                                        <p:cTn id="17" dur="350"/>
                                        <p:tgtEl>
                                          <p:spTgt spid="30"/>
                                        </p:tgtEl>
                                      </p:cBhvr>
                                    </p:animEffect>
                                  </p:childTnLst>
                                </p:cTn>
                              </p:par>
                              <p:par>
                                <p:cTn id="18" presetID="12" presetClass="entr" presetSubtype="8" fill="hold" nodeType="withEffect">
                                  <p:stCondLst>
                                    <p:cond delay="200"/>
                                  </p:stCondLst>
                                  <p:childTnLst>
                                    <p:set>
                                      <p:cBhvr>
                                        <p:cTn id="19" dur="1" fill="hold">
                                          <p:stCondLst>
                                            <p:cond delay="0"/>
                                          </p:stCondLst>
                                        </p:cTn>
                                        <p:tgtEl>
                                          <p:spTgt spid="37"/>
                                        </p:tgtEl>
                                        <p:attrNameLst>
                                          <p:attrName>style.visibility</p:attrName>
                                        </p:attrNameLst>
                                      </p:cBhvr>
                                      <p:to>
                                        <p:strVal val="visible"/>
                                      </p:to>
                                    </p:set>
                                    <p:anim calcmode="lin" valueType="num">
                                      <p:cBhvr additive="base">
                                        <p:cTn id="20" dur="350"/>
                                        <p:tgtEl>
                                          <p:spTgt spid="37"/>
                                        </p:tgtEl>
                                        <p:attrNameLst>
                                          <p:attrName>ppt_x</p:attrName>
                                        </p:attrNameLst>
                                      </p:cBhvr>
                                      <p:tavLst>
                                        <p:tav tm="0">
                                          <p:val>
                                            <p:strVal val="#ppt_x-#ppt_w*1.125000"/>
                                          </p:val>
                                        </p:tav>
                                        <p:tav tm="100000">
                                          <p:val>
                                            <p:strVal val="#ppt_x"/>
                                          </p:val>
                                        </p:tav>
                                      </p:tavLst>
                                    </p:anim>
                                    <p:animEffect transition="in" filter="wipe(right)">
                                      <p:cBhvr>
                                        <p:cTn id="21" dur="350"/>
                                        <p:tgtEl>
                                          <p:spTgt spid="37"/>
                                        </p:tgtEl>
                                      </p:cBhvr>
                                    </p:animEffect>
                                  </p:childTnLst>
                                </p:cTn>
                              </p:par>
                              <p:par>
                                <p:cTn id="22" presetID="12" presetClass="entr" presetSubtype="8" fill="hold" nodeType="withEffect">
                                  <p:stCondLst>
                                    <p:cond delay="300"/>
                                  </p:stCondLst>
                                  <p:childTnLst>
                                    <p:set>
                                      <p:cBhvr>
                                        <p:cTn id="23" dur="1" fill="hold">
                                          <p:stCondLst>
                                            <p:cond delay="0"/>
                                          </p:stCondLst>
                                        </p:cTn>
                                        <p:tgtEl>
                                          <p:spTgt spid="44"/>
                                        </p:tgtEl>
                                        <p:attrNameLst>
                                          <p:attrName>style.visibility</p:attrName>
                                        </p:attrNameLst>
                                      </p:cBhvr>
                                      <p:to>
                                        <p:strVal val="visible"/>
                                      </p:to>
                                    </p:set>
                                    <p:anim calcmode="lin" valueType="num">
                                      <p:cBhvr additive="base">
                                        <p:cTn id="24" dur="350"/>
                                        <p:tgtEl>
                                          <p:spTgt spid="44"/>
                                        </p:tgtEl>
                                        <p:attrNameLst>
                                          <p:attrName>ppt_x</p:attrName>
                                        </p:attrNameLst>
                                      </p:cBhvr>
                                      <p:tavLst>
                                        <p:tav tm="0">
                                          <p:val>
                                            <p:strVal val="#ppt_x-#ppt_w*1.125000"/>
                                          </p:val>
                                        </p:tav>
                                        <p:tav tm="100000">
                                          <p:val>
                                            <p:strVal val="#ppt_x"/>
                                          </p:val>
                                        </p:tav>
                                      </p:tavLst>
                                    </p:anim>
                                    <p:animEffect transition="in" filter="wipe(right)">
                                      <p:cBhvr>
                                        <p:cTn id="25" dur="350"/>
                                        <p:tgtEl>
                                          <p:spTgt spid="44"/>
                                        </p:tgtEl>
                                      </p:cBhvr>
                                    </p:animEffect>
                                  </p:childTnLst>
                                </p:cTn>
                              </p:par>
                              <p:par>
                                <p:cTn id="26" presetID="12" presetClass="entr" presetSubtype="8" fill="hold" nodeType="withEffect">
                                  <p:stCondLst>
                                    <p:cond delay="400"/>
                                  </p:stCondLst>
                                  <p:childTnLst>
                                    <p:set>
                                      <p:cBhvr>
                                        <p:cTn id="27" dur="1" fill="hold">
                                          <p:stCondLst>
                                            <p:cond delay="0"/>
                                          </p:stCondLst>
                                        </p:cTn>
                                        <p:tgtEl>
                                          <p:spTgt spid="51"/>
                                        </p:tgtEl>
                                        <p:attrNameLst>
                                          <p:attrName>style.visibility</p:attrName>
                                        </p:attrNameLst>
                                      </p:cBhvr>
                                      <p:to>
                                        <p:strVal val="visible"/>
                                      </p:to>
                                    </p:set>
                                    <p:anim calcmode="lin" valueType="num">
                                      <p:cBhvr additive="base">
                                        <p:cTn id="28" dur="350"/>
                                        <p:tgtEl>
                                          <p:spTgt spid="51"/>
                                        </p:tgtEl>
                                        <p:attrNameLst>
                                          <p:attrName>ppt_x</p:attrName>
                                        </p:attrNameLst>
                                      </p:cBhvr>
                                      <p:tavLst>
                                        <p:tav tm="0">
                                          <p:val>
                                            <p:strVal val="#ppt_x-#ppt_w*1.125000"/>
                                          </p:val>
                                        </p:tav>
                                        <p:tav tm="100000">
                                          <p:val>
                                            <p:strVal val="#ppt_x"/>
                                          </p:val>
                                        </p:tav>
                                      </p:tavLst>
                                    </p:anim>
                                    <p:animEffect transition="in" filter="wipe(right)">
                                      <p:cBhvr>
                                        <p:cTn id="29" dur="350"/>
                                        <p:tgtEl>
                                          <p:spTgt spid="51"/>
                                        </p:tgtEl>
                                      </p:cBhvr>
                                    </p:animEffect>
                                  </p:childTnLst>
                                </p:cTn>
                              </p:par>
                            </p:childTnLst>
                          </p:cTn>
                        </p:par>
                        <p:par>
                          <p:cTn id="30" fill="hold">
                            <p:stCondLst>
                              <p:cond delay="1000"/>
                            </p:stCondLst>
                            <p:childTnLst>
                              <p:par>
                                <p:cTn id="31" presetID="12" presetClass="entr" presetSubtype="4"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p:tgtEl>
                                          <p:spTgt spid="17"/>
                                        </p:tgtEl>
                                        <p:attrNameLst>
                                          <p:attrName>ppt_y</p:attrName>
                                        </p:attrNameLst>
                                      </p:cBhvr>
                                      <p:tavLst>
                                        <p:tav tm="0">
                                          <p:val>
                                            <p:strVal val="#ppt_y+#ppt_h*1.125000"/>
                                          </p:val>
                                        </p:tav>
                                        <p:tav tm="100000">
                                          <p:val>
                                            <p:strVal val="#ppt_y"/>
                                          </p:val>
                                        </p:tav>
                                      </p:tavLst>
                                    </p:anim>
                                    <p:animEffect transition="in" filter="wipe(up)">
                                      <p:cBhvr>
                                        <p:cTn id="34" dur="500"/>
                                        <p:tgtEl>
                                          <p:spTgt spid="17"/>
                                        </p:tgtEl>
                                      </p:cBhvr>
                                    </p:animEffect>
                                  </p:childTnLst>
                                </p:cTn>
                              </p:par>
                              <p:par>
                                <p:cTn id="35" presetID="12" presetClass="entr" presetSubtype="4" fill="hold" grpId="0" nodeType="withEffect">
                                  <p:stCondLst>
                                    <p:cond delay="20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p:tgtEl>
                                          <p:spTgt spid="18"/>
                                        </p:tgtEl>
                                        <p:attrNameLst>
                                          <p:attrName>ppt_y</p:attrName>
                                        </p:attrNameLst>
                                      </p:cBhvr>
                                      <p:tavLst>
                                        <p:tav tm="0">
                                          <p:val>
                                            <p:strVal val="#ppt_y+#ppt_h*1.125000"/>
                                          </p:val>
                                        </p:tav>
                                        <p:tav tm="100000">
                                          <p:val>
                                            <p:strVal val="#ppt_y"/>
                                          </p:val>
                                        </p:tav>
                                      </p:tavLst>
                                    </p:anim>
                                    <p:animEffect transition="in" filter="wipe(up)">
                                      <p:cBhvr>
                                        <p:cTn id="38" dur="500"/>
                                        <p:tgtEl>
                                          <p:spTgt spid="18"/>
                                        </p:tgtEl>
                                      </p:cBhvr>
                                    </p:animEffect>
                                  </p:childTnLst>
                                </p:cTn>
                              </p:par>
                              <p:par>
                                <p:cTn id="39" presetID="12" presetClass="entr" presetSubtype="4" fill="hold" grpId="0" nodeType="withEffect">
                                  <p:stCondLst>
                                    <p:cond delay="40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p:tgtEl>
                                          <p:spTgt spid="19"/>
                                        </p:tgtEl>
                                        <p:attrNameLst>
                                          <p:attrName>ppt_y</p:attrName>
                                        </p:attrNameLst>
                                      </p:cBhvr>
                                      <p:tavLst>
                                        <p:tav tm="0">
                                          <p:val>
                                            <p:strVal val="#ppt_y+#ppt_h*1.125000"/>
                                          </p:val>
                                        </p:tav>
                                        <p:tav tm="100000">
                                          <p:val>
                                            <p:strVal val="#ppt_y"/>
                                          </p:val>
                                        </p:tav>
                                      </p:tavLst>
                                    </p:anim>
                                    <p:animEffect transition="in" filter="wipe(up)">
                                      <p:cBhvr>
                                        <p:cTn id="42" dur="500"/>
                                        <p:tgtEl>
                                          <p:spTgt spid="19"/>
                                        </p:tgtEl>
                                      </p:cBhvr>
                                    </p:animEffect>
                                  </p:childTnLst>
                                </p:cTn>
                              </p:par>
                              <p:par>
                                <p:cTn id="43" presetID="12" presetClass="entr" presetSubtype="4" fill="hold" grpId="0" nodeType="withEffect">
                                  <p:stCondLst>
                                    <p:cond delay="60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p:tgtEl>
                                          <p:spTgt spid="20"/>
                                        </p:tgtEl>
                                        <p:attrNameLst>
                                          <p:attrName>ppt_y</p:attrName>
                                        </p:attrNameLst>
                                      </p:cBhvr>
                                      <p:tavLst>
                                        <p:tav tm="0">
                                          <p:val>
                                            <p:strVal val="#ppt_y+#ppt_h*1.125000"/>
                                          </p:val>
                                        </p:tav>
                                        <p:tav tm="100000">
                                          <p:val>
                                            <p:strVal val="#ppt_y"/>
                                          </p:val>
                                        </p:tav>
                                      </p:tavLst>
                                    </p:anim>
                                    <p:animEffect transition="in" filter="wipe(up)">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7"/>
          <p:cNvSpPr/>
          <p:nvPr/>
        </p:nvSpPr>
        <p:spPr bwMode="auto">
          <a:xfrm>
            <a:off x="3722884" y="1607982"/>
            <a:ext cx="1340584" cy="4233108"/>
          </a:xfrm>
          <a:custGeom>
            <a:avLst/>
            <a:gdLst>
              <a:gd name="T0" fmla="*/ 1750 w 1750"/>
              <a:gd name="T1" fmla="*/ 272 h 5527"/>
              <a:gd name="T2" fmla="*/ 314 w 1750"/>
              <a:gd name="T3" fmla="*/ 2778 h 5527"/>
              <a:gd name="T4" fmla="*/ 1699 w 1750"/>
              <a:gd name="T5" fmla="*/ 5254 h 5527"/>
              <a:gd name="T6" fmla="*/ 1542 w 1750"/>
              <a:gd name="T7" fmla="*/ 5527 h 5527"/>
              <a:gd name="T8" fmla="*/ 0 w 1750"/>
              <a:gd name="T9" fmla="*/ 2778 h 5527"/>
              <a:gd name="T10" fmla="*/ 1593 w 1750"/>
              <a:gd name="T11" fmla="*/ 0 h 5527"/>
              <a:gd name="T12" fmla="*/ 1750 w 1750"/>
              <a:gd name="T13" fmla="*/ 272 h 5527"/>
            </a:gdLst>
            <a:ahLst/>
            <a:cxnLst>
              <a:cxn ang="0">
                <a:pos x="T0" y="T1"/>
              </a:cxn>
              <a:cxn ang="0">
                <a:pos x="T2" y="T3"/>
              </a:cxn>
              <a:cxn ang="0">
                <a:pos x="T4" y="T5"/>
              </a:cxn>
              <a:cxn ang="0">
                <a:pos x="T6" y="T7"/>
              </a:cxn>
              <a:cxn ang="0">
                <a:pos x="T8" y="T9"/>
              </a:cxn>
              <a:cxn ang="0">
                <a:pos x="T10" y="T11"/>
              </a:cxn>
              <a:cxn ang="0">
                <a:pos x="T12" y="T13"/>
              </a:cxn>
            </a:cxnLst>
            <a:rect l="0" t="0" r="r" b="b"/>
            <a:pathLst>
              <a:path w="1750" h="5527">
                <a:moveTo>
                  <a:pt x="1750" y="272"/>
                </a:moveTo>
                <a:cubicBezTo>
                  <a:pt x="891" y="777"/>
                  <a:pt x="314" y="1710"/>
                  <a:pt x="314" y="2778"/>
                </a:cubicBezTo>
                <a:cubicBezTo>
                  <a:pt x="314" y="3825"/>
                  <a:pt x="868" y="4743"/>
                  <a:pt x="1699" y="5254"/>
                </a:cubicBezTo>
                <a:lnTo>
                  <a:pt x="1542" y="5527"/>
                </a:lnTo>
                <a:cubicBezTo>
                  <a:pt x="617" y="4961"/>
                  <a:pt x="0" y="3942"/>
                  <a:pt x="0" y="2778"/>
                </a:cubicBezTo>
                <a:cubicBezTo>
                  <a:pt x="0" y="1594"/>
                  <a:pt x="640" y="559"/>
                  <a:pt x="1593" y="0"/>
                </a:cubicBezTo>
                <a:lnTo>
                  <a:pt x="1750" y="272"/>
                </a:lnTo>
                <a:close/>
              </a:path>
            </a:pathLst>
          </a:custGeom>
          <a:solidFill>
            <a:schemeClr val="bg1">
              <a:lumMod val="75000"/>
            </a:schemeClr>
          </a:solidFill>
          <a:ln>
            <a:noFill/>
          </a:ln>
        </p:spPr>
        <p:txBody>
          <a:bodyPr vert="horz" wrap="square" lIns="121908" tIns="60954" rIns="121908" bIns="60954" numCol="1" anchor="t" anchorCtr="0" compatLnSpc="1"/>
          <a:lstStyle/>
          <a:p>
            <a:endParaRPr lang="zh-CN" altLang="en-US">
              <a:solidFill>
                <a:schemeClr val="tx1">
                  <a:lumMod val="50000"/>
                  <a:lumOff val="50000"/>
                </a:schemeClr>
              </a:solidFill>
            </a:endParaRPr>
          </a:p>
        </p:txBody>
      </p:sp>
      <p:sp>
        <p:nvSpPr>
          <p:cNvPr id="38" name="Line 11"/>
          <p:cNvSpPr>
            <a:spLocks noChangeShapeType="1"/>
          </p:cNvSpPr>
          <p:nvPr/>
        </p:nvSpPr>
        <p:spPr bwMode="auto">
          <a:xfrm flipH="1" flipV="1">
            <a:off x="5222010" y="2664100"/>
            <a:ext cx="1473427" cy="754575"/>
          </a:xfrm>
          <a:prstGeom prst="line">
            <a:avLst/>
          </a:prstGeom>
          <a:noFill/>
          <a:ln w="38100" cap="flat">
            <a:solidFill>
              <a:schemeClr val="accent3"/>
            </a:solidFill>
            <a:prstDash val="solid"/>
            <a:miter lim="800000"/>
            <a:headEnd type="none" w="med" len="med"/>
            <a:tailEnd type="triangle" w="lg" len="lg"/>
          </a:ln>
          <a:extLst>
            <a:ext uri="{909E8E84-426E-40DD-AFC4-6F175D3DCCD1}">
              <a14:hiddenFill xmlns:a14="http://schemas.microsoft.com/office/drawing/2010/main">
                <a:noFill/>
              </a14:hiddenFill>
            </a:ext>
          </a:extLst>
        </p:spPr>
        <p:txBody>
          <a:bodyPr vert="horz" wrap="square" lIns="121908" tIns="60954" rIns="121908" bIns="60954" numCol="1" anchor="t" anchorCtr="0" compatLnSpc="1"/>
          <a:lstStyle/>
          <a:p>
            <a:endParaRPr lang="zh-CN" altLang="en-US">
              <a:solidFill>
                <a:schemeClr val="tx1">
                  <a:lumMod val="50000"/>
                  <a:lumOff val="50000"/>
                </a:schemeClr>
              </a:solidFill>
            </a:endParaRPr>
          </a:p>
        </p:txBody>
      </p:sp>
      <p:sp>
        <p:nvSpPr>
          <p:cNvPr id="39" name="Line 12"/>
          <p:cNvSpPr>
            <a:spLocks noChangeShapeType="1"/>
          </p:cNvSpPr>
          <p:nvPr/>
        </p:nvSpPr>
        <p:spPr bwMode="auto">
          <a:xfrm flipH="1">
            <a:off x="5444276" y="4179619"/>
            <a:ext cx="1251160" cy="768260"/>
          </a:xfrm>
          <a:prstGeom prst="line">
            <a:avLst/>
          </a:prstGeom>
          <a:noFill/>
          <a:ln w="38100" cap="flat">
            <a:solidFill>
              <a:schemeClr val="accent3"/>
            </a:solidFill>
            <a:prstDash val="solid"/>
            <a:miter lim="800000"/>
            <a:headEnd type="none" w="med" len="med"/>
            <a:tailEnd type="triangle" w="lg" len="lg"/>
          </a:ln>
          <a:extLst>
            <a:ext uri="{909E8E84-426E-40DD-AFC4-6F175D3DCCD1}">
              <a14:hiddenFill xmlns:a14="http://schemas.microsoft.com/office/drawing/2010/main">
                <a:noFill/>
              </a14:hiddenFill>
            </a:ext>
          </a:extLst>
        </p:spPr>
        <p:txBody>
          <a:bodyPr vert="horz" wrap="square" lIns="121908" tIns="60954" rIns="121908" bIns="60954" numCol="1" anchor="t" anchorCtr="0" compatLnSpc="1"/>
          <a:lstStyle/>
          <a:p>
            <a:endParaRPr lang="zh-CN" altLang="en-US">
              <a:solidFill>
                <a:schemeClr val="tx1">
                  <a:lumMod val="50000"/>
                  <a:lumOff val="50000"/>
                </a:schemeClr>
              </a:solidFill>
            </a:endParaRPr>
          </a:p>
        </p:txBody>
      </p:sp>
      <p:sp>
        <p:nvSpPr>
          <p:cNvPr id="40" name="Line 13"/>
          <p:cNvSpPr>
            <a:spLocks noChangeShapeType="1"/>
          </p:cNvSpPr>
          <p:nvPr/>
        </p:nvSpPr>
        <p:spPr bwMode="auto">
          <a:xfrm flipH="1">
            <a:off x="4716454" y="3816227"/>
            <a:ext cx="1978982" cy="0"/>
          </a:xfrm>
          <a:prstGeom prst="line">
            <a:avLst/>
          </a:prstGeom>
          <a:noFill/>
          <a:ln w="38100" cap="flat">
            <a:solidFill>
              <a:schemeClr val="accent3"/>
            </a:solidFill>
            <a:prstDash val="solid"/>
            <a:miter lim="800000"/>
            <a:headEnd type="none" w="med" len="med"/>
            <a:tailEnd type="triangle" w="lg" len="lg"/>
          </a:ln>
          <a:extLst>
            <a:ext uri="{909E8E84-426E-40DD-AFC4-6F175D3DCCD1}">
              <a14:hiddenFill xmlns:a14="http://schemas.microsoft.com/office/drawing/2010/main">
                <a:noFill/>
              </a14:hiddenFill>
            </a:ext>
          </a:extLst>
        </p:spPr>
        <p:txBody>
          <a:bodyPr vert="horz" wrap="square" lIns="121908" tIns="60954" rIns="121908" bIns="60954" numCol="1" anchor="t" anchorCtr="0" compatLnSpc="1"/>
          <a:lstStyle/>
          <a:p>
            <a:endParaRPr lang="zh-CN" altLang="en-US">
              <a:solidFill>
                <a:schemeClr val="tx1">
                  <a:lumMod val="50000"/>
                  <a:lumOff val="50000"/>
                </a:schemeClr>
              </a:solidFill>
            </a:endParaRPr>
          </a:p>
        </p:txBody>
      </p:sp>
      <p:sp>
        <p:nvSpPr>
          <p:cNvPr id="65" name="椭圆 64"/>
          <p:cNvSpPr/>
          <p:nvPr/>
        </p:nvSpPr>
        <p:spPr>
          <a:xfrm>
            <a:off x="6887433" y="3144154"/>
            <a:ext cx="1410066" cy="1410249"/>
          </a:xfrm>
          <a:prstGeom prst="ellipse">
            <a:avLst/>
          </a:prstGeom>
          <a:solidFill>
            <a:schemeClr val="accent3"/>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dirty="0">
              <a:solidFill>
                <a:schemeClr val="tx1">
                  <a:lumMod val="50000"/>
                  <a:lumOff val="50000"/>
                </a:schemeClr>
              </a:solidFill>
            </a:endParaRPr>
          </a:p>
        </p:txBody>
      </p:sp>
      <p:grpSp>
        <p:nvGrpSpPr>
          <p:cNvPr id="2" name="组合 1"/>
          <p:cNvGrpSpPr/>
          <p:nvPr/>
        </p:nvGrpSpPr>
        <p:grpSpPr>
          <a:xfrm>
            <a:off x="3722677" y="1290336"/>
            <a:ext cx="1532787" cy="1532987"/>
            <a:chOff x="2342140" y="893355"/>
            <a:chExt cx="1149740" cy="1149740"/>
          </a:xfrm>
        </p:grpSpPr>
        <p:grpSp>
          <p:nvGrpSpPr>
            <p:cNvPr id="51" name="组合 50"/>
            <p:cNvGrpSpPr/>
            <p:nvPr/>
          </p:nvGrpSpPr>
          <p:grpSpPr>
            <a:xfrm>
              <a:off x="2342140" y="893355"/>
              <a:ext cx="1149740" cy="1149740"/>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54" name="椭圆 5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66" name="KSO_Shape"/>
            <p:cNvSpPr/>
            <p:nvPr/>
          </p:nvSpPr>
          <p:spPr bwMode="auto">
            <a:xfrm>
              <a:off x="2678413" y="1165965"/>
              <a:ext cx="489748" cy="569476"/>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chemeClr val="tx2"/>
            </a:solidFill>
            <a:ln>
              <a:noFill/>
            </a:ln>
          </p:spPr>
          <p:txBody>
            <a:bodyPr anchor="ctr">
              <a:scene3d>
                <a:camera prst="orthographicFront"/>
                <a:lightRig rig="threePt" dir="t"/>
              </a:scene3d>
              <a:sp3d>
                <a:contourClr>
                  <a:srgbClr val="FFFFFF"/>
                </a:contourClr>
              </a:sp3d>
            </a:bodyPr>
            <a:lstStyle/>
            <a:p>
              <a:pPr algn="ctr">
                <a:defRPr/>
              </a:pPr>
              <a:endParaRPr lang="zh-CN" altLang="en-US" dirty="0">
                <a:solidFill>
                  <a:schemeClr val="tx1">
                    <a:lumMod val="50000"/>
                    <a:lumOff val="50000"/>
                  </a:schemeClr>
                </a:solidFill>
                <a:ea typeface="微软雅黑" panose="020B0503020204020204" charset="-122"/>
              </a:endParaRPr>
            </a:p>
          </p:txBody>
        </p:sp>
      </p:grpSp>
      <p:grpSp>
        <p:nvGrpSpPr>
          <p:cNvPr id="3" name="组合 2"/>
          <p:cNvGrpSpPr/>
          <p:nvPr/>
        </p:nvGrpSpPr>
        <p:grpSpPr>
          <a:xfrm>
            <a:off x="3047506" y="3048142"/>
            <a:ext cx="1532787" cy="1532987"/>
            <a:chOff x="1835696" y="2211710"/>
            <a:chExt cx="1149740" cy="1149740"/>
          </a:xfrm>
        </p:grpSpPr>
        <p:grpSp>
          <p:nvGrpSpPr>
            <p:cNvPr id="56" name="组合 55"/>
            <p:cNvGrpSpPr/>
            <p:nvPr/>
          </p:nvGrpSpPr>
          <p:grpSpPr>
            <a:xfrm>
              <a:off x="1835696" y="2211710"/>
              <a:ext cx="1149740" cy="1149740"/>
              <a:chOff x="304800" y="673100"/>
              <a:chExt cx="4000500" cy="4000500"/>
            </a:xfrm>
            <a:effectLst>
              <a:outerShdw blurRad="444500" dist="2540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59" name="椭圆 5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67" name="KSO_Shape"/>
            <p:cNvSpPr/>
            <p:nvPr/>
          </p:nvSpPr>
          <p:spPr bwMode="auto">
            <a:xfrm>
              <a:off x="2089100" y="2562390"/>
              <a:ext cx="649486" cy="486031"/>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chemeClr val="accent1"/>
            </a:solidFill>
            <a:ln>
              <a:noFill/>
            </a:ln>
          </p:spPr>
          <p:txBody>
            <a:bodyPr bIns="360000" anchor="ctr">
              <a:scene3d>
                <a:camera prst="orthographicFront"/>
                <a:lightRig rig="threePt" dir="t"/>
              </a:scene3d>
              <a:sp3d>
                <a:contourClr>
                  <a:srgbClr val="FFFFFF"/>
                </a:contourClr>
              </a:sp3d>
            </a:bodyPr>
            <a:lstStyle/>
            <a:p>
              <a:pPr algn="ctr">
                <a:defRPr/>
              </a:pPr>
              <a:endParaRPr lang="zh-CN" altLang="en-US" dirty="0">
                <a:solidFill>
                  <a:schemeClr val="tx1">
                    <a:lumMod val="50000"/>
                    <a:lumOff val="50000"/>
                  </a:schemeClr>
                </a:solidFill>
                <a:ea typeface="微软雅黑" panose="020B0503020204020204" charset="-122"/>
              </a:endParaRPr>
            </a:p>
          </p:txBody>
        </p:sp>
      </p:grpSp>
      <p:grpSp>
        <p:nvGrpSpPr>
          <p:cNvPr id="4" name="组合 3"/>
          <p:cNvGrpSpPr/>
          <p:nvPr/>
        </p:nvGrpSpPr>
        <p:grpSpPr>
          <a:xfrm>
            <a:off x="3911490" y="4680324"/>
            <a:ext cx="1532787" cy="1532987"/>
            <a:chOff x="2483768" y="3435846"/>
            <a:chExt cx="1149740" cy="1149740"/>
          </a:xfrm>
        </p:grpSpPr>
        <p:grpSp>
          <p:nvGrpSpPr>
            <p:cNvPr id="61" name="组合 60"/>
            <p:cNvGrpSpPr/>
            <p:nvPr/>
          </p:nvGrpSpPr>
          <p:grpSpPr>
            <a:xfrm>
              <a:off x="2483768" y="3435846"/>
              <a:ext cx="1149740" cy="1149740"/>
              <a:chOff x="304800" y="673100"/>
              <a:chExt cx="4000500" cy="4000500"/>
            </a:xfrm>
            <a:effectLst>
              <a:outerShdw blurRad="444500" dist="254000" dir="810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64" name="椭圆 6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68" name="KSO_Shape"/>
            <p:cNvSpPr/>
            <p:nvPr/>
          </p:nvSpPr>
          <p:spPr bwMode="auto">
            <a:xfrm>
              <a:off x="2802446" y="3812214"/>
              <a:ext cx="521267" cy="439601"/>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chemeClr val="accent2"/>
            </a:solidFill>
            <a:ln>
              <a:noFill/>
            </a:ln>
          </p:spPr>
          <p:txBody>
            <a:bodyPr anchor="ctr">
              <a:scene3d>
                <a:camera prst="orthographicFront"/>
                <a:lightRig rig="threePt" dir="t"/>
              </a:scene3d>
              <a:sp3d>
                <a:contourClr>
                  <a:srgbClr val="FFFFFF"/>
                </a:contourClr>
              </a:sp3d>
            </a:bodyPr>
            <a:lstStyle/>
            <a:p>
              <a:pPr algn="ctr">
                <a:defRPr/>
              </a:pPr>
              <a:endParaRPr lang="zh-CN" altLang="en-US" dirty="0">
                <a:solidFill>
                  <a:schemeClr val="tx1">
                    <a:lumMod val="50000"/>
                    <a:lumOff val="50000"/>
                  </a:schemeClr>
                </a:solidFill>
                <a:ea typeface="微软雅黑" panose="020B0503020204020204" charset="-122"/>
              </a:endParaRPr>
            </a:p>
          </p:txBody>
        </p:sp>
      </p:grpSp>
      <p:sp>
        <p:nvSpPr>
          <p:cNvPr id="72" name="TextBox 71"/>
          <p:cNvSpPr txBox="1"/>
          <p:nvPr/>
        </p:nvSpPr>
        <p:spPr>
          <a:xfrm>
            <a:off x="8591954" y="2201338"/>
            <a:ext cx="2687949" cy="2823838"/>
          </a:xfrm>
          <a:prstGeom prst="rect">
            <a:avLst/>
          </a:prstGeom>
          <a:noFill/>
          <a:ln>
            <a:noFill/>
          </a:ln>
        </p:spPr>
        <p:txBody>
          <a:bodyPr wrap="square" lIns="121908" tIns="60954" rIns="121908" bIns="60954" rtlCol="0">
            <a:spAutoFit/>
          </a:bodyPr>
          <a:lstStyle/>
          <a:p>
            <a:pPr>
              <a:lnSpc>
                <a:spcPct val="130000"/>
              </a:lnSpc>
              <a:defRPr/>
            </a:pPr>
            <a:r>
              <a:rPr lang="zh-CN" altLang="en-US" sz="1500" dirty="0">
                <a:solidFill>
                  <a:schemeClr val="tx1">
                    <a:lumMod val="50000"/>
                    <a:lumOff val="50000"/>
                  </a:schemeClr>
                </a:solidFill>
                <a:latin typeface="微软雅黑" panose="020B0503020204020204" charset="-122"/>
                <a:ea typeface="微软雅黑" panose="020B0503020204020204" charset="-122"/>
              </a:rPr>
              <a:t>点击输入简要文字内容，文字内容需概括精炼，不用多余的文字修饰，言简意赅的说明分项内容</a:t>
            </a:r>
            <a:r>
              <a:rPr lang="en-US" altLang="zh-CN" sz="1500" dirty="0">
                <a:solidFill>
                  <a:schemeClr val="tx1">
                    <a:lumMod val="50000"/>
                    <a:lumOff val="50000"/>
                  </a:schemeClr>
                </a:solidFill>
                <a:latin typeface="微软雅黑" panose="020B0503020204020204" charset="-122"/>
                <a:ea typeface="微软雅黑" panose="020B0503020204020204" charset="-122"/>
              </a:rPr>
              <a:t>……</a:t>
            </a:r>
            <a:endParaRPr lang="en-US" altLang="zh-CN" sz="1500" dirty="0">
              <a:solidFill>
                <a:schemeClr val="tx1">
                  <a:lumMod val="50000"/>
                  <a:lumOff val="50000"/>
                </a:schemeClr>
              </a:solidFill>
              <a:latin typeface="微软雅黑" panose="020B0503020204020204" charset="-122"/>
              <a:ea typeface="微软雅黑" panose="020B0503020204020204" charset="-122"/>
            </a:endParaRPr>
          </a:p>
          <a:p>
            <a:pPr>
              <a:lnSpc>
                <a:spcPct val="130000"/>
              </a:lnSpc>
              <a:defRPr/>
            </a:pPr>
            <a:endParaRPr lang="en-US" altLang="zh-CN" sz="1500" dirty="0">
              <a:solidFill>
                <a:schemeClr val="tx1">
                  <a:lumMod val="50000"/>
                  <a:lumOff val="50000"/>
                </a:schemeClr>
              </a:solidFill>
              <a:latin typeface="微软雅黑" panose="020B0503020204020204" charset="-122"/>
              <a:ea typeface="微软雅黑" panose="020B0503020204020204" charset="-122"/>
            </a:endParaRPr>
          </a:p>
          <a:p>
            <a:pPr>
              <a:lnSpc>
                <a:spcPct val="130000"/>
              </a:lnSpc>
              <a:defRPr/>
            </a:pPr>
            <a:r>
              <a:rPr lang="zh-CN" altLang="en-US" sz="1500" dirty="0">
                <a:solidFill>
                  <a:schemeClr val="tx1">
                    <a:lumMod val="50000"/>
                    <a:lumOff val="50000"/>
                  </a:schemeClr>
                </a:solidFill>
                <a:latin typeface="微软雅黑" panose="020B0503020204020204" charset="-122"/>
                <a:ea typeface="微软雅黑" panose="020B0503020204020204" charset="-122"/>
              </a:rPr>
              <a:t>点击输入简要文字内容，文字内容需概括精炼，不用多余的文字修饰，言简意赅的说明分项内容</a:t>
            </a:r>
            <a:r>
              <a:rPr lang="en-US" altLang="zh-CN" sz="1500" dirty="0">
                <a:solidFill>
                  <a:schemeClr val="tx1">
                    <a:lumMod val="50000"/>
                    <a:lumOff val="50000"/>
                  </a:schemeClr>
                </a:solidFill>
                <a:latin typeface="微软雅黑" panose="020B0503020204020204" charset="-122"/>
                <a:ea typeface="微软雅黑" panose="020B0503020204020204" charset="-122"/>
              </a:rPr>
              <a:t>……</a:t>
            </a:r>
            <a:endParaRPr lang="en-US" altLang="zh-CN" sz="1500" dirty="0">
              <a:solidFill>
                <a:schemeClr val="tx1">
                  <a:lumMod val="50000"/>
                  <a:lumOff val="50000"/>
                </a:schemeClr>
              </a:solidFill>
              <a:latin typeface="微软雅黑" panose="020B0503020204020204" charset="-122"/>
              <a:ea typeface="微软雅黑" panose="020B0503020204020204" charset="-122"/>
            </a:endParaRPr>
          </a:p>
        </p:txBody>
      </p:sp>
      <p:sp>
        <p:nvSpPr>
          <p:cNvPr id="73" name="TextBox 72"/>
          <p:cNvSpPr txBox="1"/>
          <p:nvPr/>
        </p:nvSpPr>
        <p:spPr>
          <a:xfrm>
            <a:off x="1895529" y="1754737"/>
            <a:ext cx="1382309" cy="292388"/>
          </a:xfrm>
          <a:prstGeom prst="rect">
            <a:avLst/>
          </a:prstGeom>
          <a:noFill/>
        </p:spPr>
        <p:txBody>
          <a:bodyPr wrap="square" lIns="0" tIns="0" rIns="0" bIns="0" rtlCol="0">
            <a:spAutoFit/>
          </a:bodyPr>
          <a:lstStyle/>
          <a:p>
            <a:pPr algn="ctr"/>
            <a:r>
              <a:rPr lang="zh-CN" altLang="en-US" sz="1900" b="1" dirty="0">
                <a:solidFill>
                  <a:schemeClr val="tx1">
                    <a:lumMod val="50000"/>
                    <a:lumOff val="50000"/>
                  </a:schemeClr>
                </a:solidFill>
                <a:latin typeface="微软雅黑" panose="020B0503020204020204" charset="-122"/>
                <a:ea typeface="微软雅黑" panose="020B0503020204020204" charset="-122"/>
              </a:rPr>
              <a:t>添加标题</a:t>
            </a:r>
            <a:endParaRPr lang="zh-CN" altLang="en-US" sz="1900" b="1" dirty="0">
              <a:solidFill>
                <a:schemeClr val="tx1">
                  <a:lumMod val="50000"/>
                  <a:lumOff val="50000"/>
                </a:schemeClr>
              </a:solidFill>
              <a:latin typeface="微软雅黑" panose="020B0503020204020204" charset="-122"/>
              <a:ea typeface="微软雅黑" panose="020B0503020204020204" charset="-122"/>
            </a:endParaRPr>
          </a:p>
        </p:txBody>
      </p:sp>
      <p:sp>
        <p:nvSpPr>
          <p:cNvPr id="74" name="TextBox 73"/>
          <p:cNvSpPr txBox="1"/>
          <p:nvPr/>
        </p:nvSpPr>
        <p:spPr>
          <a:xfrm>
            <a:off x="1673626" y="2195289"/>
            <a:ext cx="1604212" cy="230832"/>
          </a:xfrm>
          <a:prstGeom prst="rect">
            <a:avLst/>
          </a:prstGeom>
          <a:noFill/>
        </p:spPr>
        <p:txBody>
          <a:bodyPr wrap="square" lIns="0" tIns="0" rIns="0" bIns="0" rtlCol="0">
            <a:spAutoFit/>
          </a:bodyPr>
          <a:lstStyle/>
          <a:p>
            <a:pPr algn="ctr"/>
            <a:r>
              <a:rPr lang="zh-CN" altLang="en-US" sz="1500" dirty="0">
                <a:solidFill>
                  <a:schemeClr val="tx1">
                    <a:lumMod val="50000"/>
                    <a:lumOff val="50000"/>
                  </a:schemeClr>
                </a:solidFill>
                <a:latin typeface="微软雅黑" panose="020B0503020204020204" charset="-122"/>
                <a:ea typeface="微软雅黑" panose="020B0503020204020204" charset="-122"/>
              </a:rPr>
              <a:t>点击输入说明文字</a:t>
            </a:r>
            <a:endParaRPr lang="zh-CN" altLang="en-US" sz="1500" dirty="0">
              <a:solidFill>
                <a:schemeClr val="tx1">
                  <a:lumMod val="50000"/>
                  <a:lumOff val="50000"/>
                </a:schemeClr>
              </a:solidFill>
              <a:latin typeface="微软雅黑" panose="020B0503020204020204" charset="-122"/>
              <a:ea typeface="微软雅黑" panose="020B0503020204020204" charset="-122"/>
            </a:endParaRPr>
          </a:p>
        </p:txBody>
      </p:sp>
      <p:sp>
        <p:nvSpPr>
          <p:cNvPr id="75" name="TextBox 74"/>
          <p:cNvSpPr txBox="1"/>
          <p:nvPr/>
        </p:nvSpPr>
        <p:spPr>
          <a:xfrm>
            <a:off x="1008097" y="3533884"/>
            <a:ext cx="1774860" cy="292388"/>
          </a:xfrm>
          <a:prstGeom prst="rect">
            <a:avLst/>
          </a:prstGeom>
          <a:noFill/>
        </p:spPr>
        <p:txBody>
          <a:bodyPr wrap="square" lIns="0" tIns="0" rIns="0" bIns="0" rtlCol="0">
            <a:spAutoFit/>
          </a:bodyPr>
          <a:lstStyle/>
          <a:p>
            <a:pPr algn="ctr"/>
            <a:r>
              <a:rPr lang="zh-CN" altLang="en-US" sz="1900" b="1" dirty="0">
                <a:solidFill>
                  <a:schemeClr val="tx1">
                    <a:lumMod val="50000"/>
                    <a:lumOff val="50000"/>
                  </a:schemeClr>
                </a:solidFill>
                <a:latin typeface="微软雅黑" panose="020B0503020204020204" charset="-122"/>
                <a:ea typeface="微软雅黑" panose="020B0503020204020204" charset="-122"/>
              </a:rPr>
              <a:t>添加标题</a:t>
            </a:r>
            <a:endParaRPr lang="zh-CN" altLang="en-US" sz="1900" b="1" dirty="0">
              <a:solidFill>
                <a:schemeClr val="tx1">
                  <a:lumMod val="50000"/>
                  <a:lumOff val="50000"/>
                </a:schemeClr>
              </a:solidFill>
              <a:latin typeface="微软雅黑" panose="020B0503020204020204" charset="-122"/>
              <a:ea typeface="微软雅黑" panose="020B0503020204020204" charset="-122"/>
            </a:endParaRPr>
          </a:p>
        </p:txBody>
      </p:sp>
      <p:sp>
        <p:nvSpPr>
          <p:cNvPr id="76" name="TextBox 75"/>
          <p:cNvSpPr txBox="1"/>
          <p:nvPr/>
        </p:nvSpPr>
        <p:spPr>
          <a:xfrm>
            <a:off x="1117959" y="3974435"/>
            <a:ext cx="1555139" cy="230832"/>
          </a:xfrm>
          <a:prstGeom prst="rect">
            <a:avLst/>
          </a:prstGeom>
          <a:noFill/>
        </p:spPr>
        <p:txBody>
          <a:bodyPr wrap="square" lIns="0" tIns="0" rIns="0" bIns="0" rtlCol="0">
            <a:spAutoFit/>
          </a:bodyPr>
          <a:lstStyle/>
          <a:p>
            <a:pPr algn="ctr"/>
            <a:r>
              <a:rPr lang="zh-CN" altLang="en-US" sz="1500" dirty="0">
                <a:solidFill>
                  <a:schemeClr val="tx1">
                    <a:lumMod val="50000"/>
                    <a:lumOff val="50000"/>
                  </a:schemeClr>
                </a:solidFill>
                <a:latin typeface="微软雅黑" panose="020B0503020204020204" charset="-122"/>
                <a:ea typeface="微软雅黑" panose="020B0503020204020204" charset="-122"/>
              </a:rPr>
              <a:t>点击输入说明文字</a:t>
            </a:r>
            <a:endParaRPr lang="zh-CN" altLang="en-US" sz="1500" dirty="0">
              <a:solidFill>
                <a:schemeClr val="tx1">
                  <a:lumMod val="50000"/>
                  <a:lumOff val="50000"/>
                </a:schemeClr>
              </a:solidFill>
              <a:latin typeface="微软雅黑" panose="020B0503020204020204" charset="-122"/>
              <a:ea typeface="微软雅黑" panose="020B0503020204020204" charset="-122"/>
            </a:endParaRPr>
          </a:p>
        </p:txBody>
      </p:sp>
      <p:sp>
        <p:nvSpPr>
          <p:cNvPr id="77" name="TextBox 76"/>
          <p:cNvSpPr txBox="1"/>
          <p:nvPr/>
        </p:nvSpPr>
        <p:spPr>
          <a:xfrm>
            <a:off x="1910458" y="5400539"/>
            <a:ext cx="1555139" cy="292388"/>
          </a:xfrm>
          <a:prstGeom prst="rect">
            <a:avLst/>
          </a:prstGeom>
          <a:noFill/>
        </p:spPr>
        <p:txBody>
          <a:bodyPr wrap="square" lIns="0" tIns="0" rIns="0" bIns="0" rtlCol="0">
            <a:spAutoFit/>
          </a:bodyPr>
          <a:lstStyle/>
          <a:p>
            <a:pPr algn="ctr"/>
            <a:r>
              <a:rPr lang="zh-CN" altLang="en-US" sz="1900" b="1" dirty="0">
                <a:solidFill>
                  <a:schemeClr val="tx1">
                    <a:lumMod val="50000"/>
                    <a:lumOff val="50000"/>
                  </a:schemeClr>
                </a:solidFill>
                <a:latin typeface="微软雅黑" panose="020B0503020204020204" charset="-122"/>
                <a:ea typeface="微软雅黑" panose="020B0503020204020204" charset="-122"/>
              </a:rPr>
              <a:t>添加标题</a:t>
            </a:r>
            <a:endParaRPr lang="zh-CN" altLang="en-US" sz="1900" b="1" dirty="0">
              <a:solidFill>
                <a:schemeClr val="tx1">
                  <a:lumMod val="50000"/>
                  <a:lumOff val="50000"/>
                </a:schemeClr>
              </a:solidFill>
              <a:latin typeface="微软雅黑" panose="020B0503020204020204" charset="-122"/>
              <a:ea typeface="微软雅黑" panose="020B0503020204020204" charset="-122"/>
            </a:endParaRPr>
          </a:p>
        </p:txBody>
      </p:sp>
      <p:sp>
        <p:nvSpPr>
          <p:cNvPr id="78" name="TextBox 77"/>
          <p:cNvSpPr txBox="1"/>
          <p:nvPr/>
        </p:nvSpPr>
        <p:spPr>
          <a:xfrm>
            <a:off x="1910458" y="5841090"/>
            <a:ext cx="1555139" cy="230832"/>
          </a:xfrm>
          <a:prstGeom prst="rect">
            <a:avLst/>
          </a:prstGeom>
          <a:noFill/>
        </p:spPr>
        <p:txBody>
          <a:bodyPr wrap="square" lIns="0" tIns="0" rIns="0" bIns="0" rtlCol="0">
            <a:spAutoFit/>
          </a:bodyPr>
          <a:lstStyle/>
          <a:p>
            <a:pPr algn="ctr"/>
            <a:r>
              <a:rPr lang="zh-CN" altLang="en-US" sz="1500" dirty="0">
                <a:solidFill>
                  <a:schemeClr val="tx1">
                    <a:lumMod val="50000"/>
                    <a:lumOff val="50000"/>
                  </a:schemeClr>
                </a:solidFill>
                <a:latin typeface="微软雅黑" panose="020B0503020204020204" charset="-122"/>
                <a:ea typeface="微软雅黑" panose="020B0503020204020204" charset="-122"/>
              </a:rPr>
              <a:t>点击输入说明文字</a:t>
            </a:r>
            <a:endParaRPr lang="zh-CN" altLang="en-US" sz="1500" dirty="0">
              <a:solidFill>
                <a:schemeClr val="tx1">
                  <a:lumMod val="50000"/>
                  <a:lumOff val="50000"/>
                </a:schemeClr>
              </a:solidFill>
              <a:latin typeface="微软雅黑" panose="020B0503020204020204" charset="-122"/>
              <a:ea typeface="微软雅黑" panose="020B0503020204020204" charset="-122"/>
            </a:endParaRPr>
          </a:p>
        </p:txBody>
      </p:sp>
      <p:sp>
        <p:nvSpPr>
          <p:cNvPr id="79" name="TextBox 78"/>
          <p:cNvSpPr txBox="1"/>
          <p:nvPr/>
        </p:nvSpPr>
        <p:spPr>
          <a:xfrm>
            <a:off x="6909202" y="3418675"/>
            <a:ext cx="1382309" cy="830997"/>
          </a:xfrm>
          <a:prstGeom prst="rect">
            <a:avLst/>
          </a:prstGeom>
          <a:noFill/>
        </p:spPr>
        <p:txBody>
          <a:bodyPr wrap="square" lIns="0" tIns="0" rIns="0" bIns="0" rtlCol="0">
            <a:spAutoFit/>
          </a:bodyPr>
          <a:lstStyle/>
          <a:p>
            <a:pPr algn="ctr"/>
            <a:r>
              <a:rPr lang="zh-CN" altLang="en-US" sz="2700" b="1" dirty="0">
                <a:solidFill>
                  <a:schemeClr val="bg1"/>
                </a:solidFill>
                <a:latin typeface="微软雅黑" panose="020B0503020204020204" charset="-122"/>
                <a:ea typeface="微软雅黑" panose="020B0503020204020204" charset="-122"/>
              </a:rPr>
              <a:t>产品</a:t>
            </a:r>
            <a:endParaRPr lang="en-US" altLang="zh-CN" sz="2700" b="1" dirty="0">
              <a:solidFill>
                <a:schemeClr val="bg1"/>
              </a:solidFill>
              <a:latin typeface="微软雅黑" panose="020B0503020204020204" charset="-122"/>
              <a:ea typeface="微软雅黑" panose="020B0503020204020204" charset="-122"/>
            </a:endParaRPr>
          </a:p>
          <a:p>
            <a:pPr algn="ctr"/>
            <a:r>
              <a:rPr lang="zh-CN" altLang="en-US" sz="2700" b="1" dirty="0">
                <a:solidFill>
                  <a:schemeClr val="bg1"/>
                </a:solidFill>
                <a:latin typeface="微软雅黑" panose="020B0503020204020204" charset="-122"/>
                <a:ea typeface="微软雅黑" panose="020B0503020204020204" charset="-122"/>
              </a:rPr>
              <a:t>形式</a:t>
            </a:r>
            <a:endParaRPr lang="en-US" altLang="zh-CN" sz="2700" b="1" dirty="0">
              <a:solidFill>
                <a:schemeClr val="bg1"/>
              </a:solidFill>
              <a:latin typeface="微软雅黑" panose="020B0503020204020204" charset="-122"/>
              <a:ea typeface="微软雅黑" panose="020B0503020204020204" charset="-122"/>
            </a:endParaRPr>
          </a:p>
        </p:txBody>
      </p:sp>
      <p:sp>
        <p:nvSpPr>
          <p:cNvPr id="5" name="标题 4"/>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44000">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14:bounceEnd="44000">
                                          <p:cBhvr additive="base">
                                            <p:cTn id="7" dur="500" fill="hold"/>
                                            <p:tgtEl>
                                              <p:spTgt spid="65"/>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6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500"/>
                                            <p:tgtEl>
                                              <p:spTgt spid="79"/>
                                            </p:tgtEl>
                                          </p:cBhvr>
                                        </p:animEffect>
                                      </p:childTnLst>
                                    </p:cTn>
                                  </p:par>
                                </p:childTnLst>
                              </p:cTn>
                            </p:par>
                            <p:par>
                              <p:cTn id="13" fill="hold">
                                <p:stCondLst>
                                  <p:cond delay="1000"/>
                                </p:stCondLst>
                                <p:childTnLst>
                                  <p:par>
                                    <p:cTn id="14" presetID="22" presetClass="entr" presetSubtype="2" fill="hold" grpId="0" nodeType="after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right)">
                                          <p:cBhvr>
                                            <p:cTn id="16" dur="500"/>
                                            <p:tgtEl>
                                              <p:spTgt spid="38"/>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right)">
                                          <p:cBhvr>
                                            <p:cTn id="19" dur="500"/>
                                            <p:tgtEl>
                                              <p:spTgt spid="40"/>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right)">
                                          <p:cBhvr>
                                            <p:cTn id="22" dur="500"/>
                                            <p:tgtEl>
                                              <p:spTgt spid="39"/>
                                            </p:tgtEl>
                                          </p:cBhvr>
                                        </p:animEffect>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par>
                                    <p:cTn id="29" presetID="53" presetClass="entr" presetSubtype="16"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par>
                                    <p:cTn id="34" presetID="53" presetClass="entr" presetSubtype="16"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fltVal val="0"/>
                                              </p:val>
                                            </p:tav>
                                            <p:tav tm="100000">
                                              <p:val>
                                                <p:strVal val="#ppt_w"/>
                                              </p:val>
                                            </p:tav>
                                          </p:tavLst>
                                        </p:anim>
                                        <p:anim calcmode="lin" valueType="num">
                                          <p:cBhvr>
                                            <p:cTn id="37" dur="500" fill="hold"/>
                                            <p:tgtEl>
                                              <p:spTgt spid="4"/>
                                            </p:tgtEl>
                                            <p:attrNameLst>
                                              <p:attrName>ppt_h</p:attrName>
                                            </p:attrNameLst>
                                          </p:cBhvr>
                                          <p:tavLst>
                                            <p:tav tm="0">
                                              <p:val>
                                                <p:fltVal val="0"/>
                                              </p:val>
                                            </p:tav>
                                            <p:tav tm="100000">
                                              <p:val>
                                                <p:strVal val="#ppt_h"/>
                                              </p:val>
                                            </p:tav>
                                          </p:tavLst>
                                        </p:anim>
                                        <p:animEffect transition="in" filter="fade">
                                          <p:cBhvr>
                                            <p:cTn id="38" dur="500"/>
                                            <p:tgtEl>
                                              <p:spTgt spid="4"/>
                                            </p:tgtEl>
                                          </p:cBhvr>
                                        </p:animEffect>
                                      </p:childTnLst>
                                    </p:cTn>
                                  </p:par>
                                </p:childTnLst>
                              </p:cTn>
                            </p:par>
                            <p:par>
                              <p:cTn id="39" fill="hold">
                                <p:stCondLst>
                                  <p:cond delay="2000"/>
                                </p:stCondLst>
                                <p:childTnLst>
                                  <p:par>
                                    <p:cTn id="40" presetID="22" presetClass="entr" presetSubtype="1"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up)">
                                          <p:cBhvr>
                                            <p:cTn id="42" dur="500"/>
                                            <p:tgtEl>
                                              <p:spTgt spid="34"/>
                                            </p:tgtEl>
                                          </p:cBhvr>
                                        </p:animEffect>
                                      </p:childTnLst>
                                    </p:cTn>
                                  </p:par>
                                </p:childTnLst>
                              </p:cTn>
                            </p:par>
                            <p:par>
                              <p:cTn id="43" fill="hold">
                                <p:stCondLst>
                                  <p:cond delay="2500"/>
                                </p:stCondLst>
                                <p:childTnLst>
                                  <p:par>
                                    <p:cTn id="44" presetID="26" presetClass="entr" presetSubtype="0" fill="hold" grpId="0" nodeType="afterEffect">
                                      <p:stCondLst>
                                        <p:cond delay="0"/>
                                      </p:stCondLst>
                                      <p:childTnLst>
                                        <p:set>
                                          <p:cBhvr>
                                            <p:cTn id="45" dur="1" fill="hold">
                                              <p:stCondLst>
                                                <p:cond delay="0"/>
                                              </p:stCondLst>
                                            </p:cTn>
                                            <p:tgtEl>
                                              <p:spTgt spid="73"/>
                                            </p:tgtEl>
                                            <p:attrNameLst>
                                              <p:attrName>style.visibility</p:attrName>
                                            </p:attrNameLst>
                                          </p:cBhvr>
                                          <p:to>
                                            <p:strVal val="visible"/>
                                          </p:to>
                                        </p:set>
                                        <p:animEffect transition="in" filter="wipe(down)">
                                          <p:cBhvr>
                                            <p:cTn id="46" dur="290">
                                              <p:stCondLst>
                                                <p:cond delay="0"/>
                                              </p:stCondLst>
                                            </p:cTn>
                                            <p:tgtEl>
                                              <p:spTgt spid="73"/>
                                            </p:tgtEl>
                                          </p:cBhvr>
                                        </p:animEffect>
                                        <p:anim calcmode="lin" valueType="num">
                                          <p:cBhvr>
                                            <p:cTn id="47" dur="911" tmFilter="0,0; 0.14,0.36; 0.43,0.73; 0.71,0.91; 1.0,1.0">
                                              <p:stCondLst>
                                                <p:cond delay="0"/>
                                              </p:stCondLst>
                                            </p:cTn>
                                            <p:tgtEl>
                                              <p:spTgt spid="73"/>
                                            </p:tgtEl>
                                            <p:attrNameLst>
                                              <p:attrName>ppt_x</p:attrName>
                                            </p:attrNameLst>
                                          </p:cBhvr>
                                          <p:tavLst>
                                            <p:tav tm="0">
                                              <p:val>
                                                <p:strVal val="#ppt_x-0.25"/>
                                              </p:val>
                                            </p:tav>
                                            <p:tav tm="100000">
                                              <p:val>
                                                <p:strVal val="#ppt_x"/>
                                              </p:val>
                                            </p:tav>
                                          </p:tavLst>
                                        </p:anim>
                                        <p:anim calcmode="lin" valueType="num">
                                          <p:cBhvr>
                                            <p:cTn id="48" dur="332" tmFilter="0.0,0.0; 0.25,0.07; 0.50,0.2; 0.75,0.467; 1.0,1.0">
                                              <p:stCondLst>
                                                <p:cond delay="0"/>
                                              </p:stCondLst>
                                            </p:cTn>
                                            <p:tgtEl>
                                              <p:spTgt spid="73"/>
                                            </p:tgtEl>
                                            <p:attrNameLst>
                                              <p:attrName>ppt_y</p:attrName>
                                            </p:attrNameLst>
                                          </p:cBhvr>
                                          <p:tavLst>
                                            <p:tav tm="0" fmla="#ppt_y-sin(pi*$)/3">
                                              <p:val>
                                                <p:fltVal val="0.5"/>
                                              </p:val>
                                            </p:tav>
                                            <p:tav tm="100000">
                                              <p:val>
                                                <p:fltVal val="1"/>
                                              </p:val>
                                            </p:tav>
                                          </p:tavLst>
                                        </p:anim>
                                        <p:anim calcmode="lin" valueType="num">
                                          <p:cBhvr>
                                            <p:cTn id="49" dur="332" tmFilter="0, 0; 0.125,0.2665; 0.25,0.4; 0.375,0.465; 0.5,0.5;  0.625,0.535; 0.75,0.6; 0.875,0.7335; 1,1">
                                              <p:stCondLst>
                                                <p:cond delay="332"/>
                                              </p:stCondLst>
                                            </p:cTn>
                                            <p:tgtEl>
                                              <p:spTgt spid="73"/>
                                            </p:tgtEl>
                                            <p:attrNameLst>
                                              <p:attrName>ppt_y</p:attrName>
                                            </p:attrNameLst>
                                          </p:cBhvr>
                                          <p:tavLst>
                                            <p:tav tm="0" fmla="#ppt_y-sin(pi*$)/9">
                                              <p:val>
                                                <p:fltVal val="0"/>
                                              </p:val>
                                            </p:tav>
                                            <p:tav tm="100000">
                                              <p:val>
                                                <p:fltVal val="1"/>
                                              </p:val>
                                            </p:tav>
                                          </p:tavLst>
                                        </p:anim>
                                        <p:anim calcmode="lin" valueType="num">
                                          <p:cBhvr>
                                            <p:cTn id="50" dur="166" tmFilter="0, 0; 0.125,0.2665; 0.25,0.4; 0.375,0.465; 0.5,0.5;  0.625,0.535; 0.75,0.6; 0.875,0.7335; 1,1">
                                              <p:stCondLst>
                                                <p:cond delay="662"/>
                                              </p:stCondLst>
                                            </p:cTn>
                                            <p:tgtEl>
                                              <p:spTgt spid="73"/>
                                            </p:tgtEl>
                                            <p:attrNameLst>
                                              <p:attrName>ppt_y</p:attrName>
                                            </p:attrNameLst>
                                          </p:cBhvr>
                                          <p:tavLst>
                                            <p:tav tm="0" fmla="#ppt_y-sin(pi*$)/27">
                                              <p:val>
                                                <p:fltVal val="0"/>
                                              </p:val>
                                            </p:tav>
                                            <p:tav tm="100000">
                                              <p:val>
                                                <p:fltVal val="1"/>
                                              </p:val>
                                            </p:tav>
                                          </p:tavLst>
                                        </p:anim>
                                        <p:anim calcmode="lin" valueType="num">
                                          <p:cBhvr>
                                            <p:cTn id="51" dur="82" tmFilter="0, 0; 0.125,0.2665; 0.25,0.4; 0.375,0.465; 0.5,0.5;  0.625,0.535; 0.75,0.6; 0.875,0.7335; 1,1">
                                              <p:stCondLst>
                                                <p:cond delay="828"/>
                                              </p:stCondLst>
                                            </p:cTn>
                                            <p:tgtEl>
                                              <p:spTgt spid="73"/>
                                            </p:tgtEl>
                                            <p:attrNameLst>
                                              <p:attrName>ppt_y</p:attrName>
                                            </p:attrNameLst>
                                          </p:cBhvr>
                                          <p:tavLst>
                                            <p:tav tm="0" fmla="#ppt_y-sin(pi*$)/81">
                                              <p:val>
                                                <p:fltVal val="0"/>
                                              </p:val>
                                            </p:tav>
                                            <p:tav tm="100000">
                                              <p:val>
                                                <p:fltVal val="1"/>
                                              </p:val>
                                            </p:tav>
                                          </p:tavLst>
                                        </p:anim>
                                        <p:animScale>
                                          <p:cBhvr>
                                            <p:cTn id="52" dur="13">
                                              <p:stCondLst>
                                                <p:cond delay="325"/>
                                              </p:stCondLst>
                                            </p:cTn>
                                            <p:tgtEl>
                                              <p:spTgt spid="73"/>
                                            </p:tgtEl>
                                          </p:cBhvr>
                                          <p:to x="100000" y="60000"/>
                                        </p:animScale>
                                        <p:animScale>
                                          <p:cBhvr>
                                            <p:cTn id="53" dur="83" decel="50000">
                                              <p:stCondLst>
                                                <p:cond delay="338"/>
                                              </p:stCondLst>
                                            </p:cTn>
                                            <p:tgtEl>
                                              <p:spTgt spid="73"/>
                                            </p:tgtEl>
                                          </p:cBhvr>
                                          <p:to x="100000" y="100000"/>
                                        </p:animScale>
                                        <p:animScale>
                                          <p:cBhvr>
                                            <p:cTn id="54" dur="13">
                                              <p:stCondLst>
                                                <p:cond delay="656"/>
                                              </p:stCondLst>
                                            </p:cTn>
                                            <p:tgtEl>
                                              <p:spTgt spid="73"/>
                                            </p:tgtEl>
                                          </p:cBhvr>
                                          <p:to x="100000" y="80000"/>
                                        </p:animScale>
                                        <p:animScale>
                                          <p:cBhvr>
                                            <p:cTn id="55" dur="83" decel="50000">
                                              <p:stCondLst>
                                                <p:cond delay="669"/>
                                              </p:stCondLst>
                                            </p:cTn>
                                            <p:tgtEl>
                                              <p:spTgt spid="73"/>
                                            </p:tgtEl>
                                          </p:cBhvr>
                                          <p:to x="100000" y="100000"/>
                                        </p:animScale>
                                        <p:animScale>
                                          <p:cBhvr>
                                            <p:cTn id="56" dur="13">
                                              <p:stCondLst>
                                                <p:cond delay="821"/>
                                              </p:stCondLst>
                                            </p:cTn>
                                            <p:tgtEl>
                                              <p:spTgt spid="73"/>
                                            </p:tgtEl>
                                          </p:cBhvr>
                                          <p:to x="100000" y="90000"/>
                                        </p:animScale>
                                        <p:animScale>
                                          <p:cBhvr>
                                            <p:cTn id="57" dur="83" decel="50000">
                                              <p:stCondLst>
                                                <p:cond delay="834"/>
                                              </p:stCondLst>
                                            </p:cTn>
                                            <p:tgtEl>
                                              <p:spTgt spid="73"/>
                                            </p:tgtEl>
                                          </p:cBhvr>
                                          <p:to x="100000" y="100000"/>
                                        </p:animScale>
                                        <p:animScale>
                                          <p:cBhvr>
                                            <p:cTn id="58" dur="13">
                                              <p:stCondLst>
                                                <p:cond delay="904"/>
                                              </p:stCondLst>
                                            </p:cTn>
                                            <p:tgtEl>
                                              <p:spTgt spid="73"/>
                                            </p:tgtEl>
                                          </p:cBhvr>
                                          <p:to x="100000" y="95000"/>
                                        </p:animScale>
                                        <p:animScale>
                                          <p:cBhvr>
                                            <p:cTn id="59" dur="83" decel="50000">
                                              <p:stCondLst>
                                                <p:cond delay="917"/>
                                              </p:stCondLst>
                                            </p:cTn>
                                            <p:tgtEl>
                                              <p:spTgt spid="73"/>
                                            </p:tgtEl>
                                          </p:cBhvr>
                                          <p:to x="100000" y="100000"/>
                                        </p:animScale>
                                      </p:childTnLst>
                                    </p:cTn>
                                  </p:par>
                                  <p:par>
                                    <p:cTn id="60" presetID="26" presetClass="entr" presetSubtype="0" fill="hold" grpId="0" nodeType="withEffect">
                                      <p:stCondLst>
                                        <p:cond delay="100"/>
                                      </p:stCondLst>
                                      <p:childTnLst>
                                        <p:set>
                                          <p:cBhvr>
                                            <p:cTn id="61" dur="1" fill="hold">
                                              <p:stCondLst>
                                                <p:cond delay="0"/>
                                              </p:stCondLst>
                                            </p:cTn>
                                            <p:tgtEl>
                                              <p:spTgt spid="74"/>
                                            </p:tgtEl>
                                            <p:attrNameLst>
                                              <p:attrName>style.visibility</p:attrName>
                                            </p:attrNameLst>
                                          </p:cBhvr>
                                          <p:to>
                                            <p:strVal val="visible"/>
                                          </p:to>
                                        </p:set>
                                        <p:animEffect transition="in" filter="wipe(down)">
                                          <p:cBhvr>
                                            <p:cTn id="62" dur="290">
                                              <p:stCondLst>
                                                <p:cond delay="0"/>
                                              </p:stCondLst>
                                            </p:cTn>
                                            <p:tgtEl>
                                              <p:spTgt spid="74"/>
                                            </p:tgtEl>
                                          </p:cBhvr>
                                        </p:animEffect>
                                        <p:anim calcmode="lin" valueType="num">
                                          <p:cBhvr>
                                            <p:cTn id="63" dur="911" tmFilter="0,0; 0.14,0.36; 0.43,0.73; 0.71,0.91; 1.0,1.0">
                                              <p:stCondLst>
                                                <p:cond delay="0"/>
                                              </p:stCondLst>
                                            </p:cTn>
                                            <p:tgtEl>
                                              <p:spTgt spid="74"/>
                                            </p:tgtEl>
                                            <p:attrNameLst>
                                              <p:attrName>ppt_x</p:attrName>
                                            </p:attrNameLst>
                                          </p:cBhvr>
                                          <p:tavLst>
                                            <p:tav tm="0">
                                              <p:val>
                                                <p:strVal val="#ppt_x-0.25"/>
                                              </p:val>
                                            </p:tav>
                                            <p:tav tm="100000">
                                              <p:val>
                                                <p:strVal val="#ppt_x"/>
                                              </p:val>
                                            </p:tav>
                                          </p:tavLst>
                                        </p:anim>
                                        <p:anim calcmode="lin" valueType="num">
                                          <p:cBhvr>
                                            <p:cTn id="64" dur="332" tmFilter="0.0,0.0; 0.25,0.07; 0.50,0.2; 0.75,0.467; 1.0,1.0">
                                              <p:stCondLst>
                                                <p:cond delay="0"/>
                                              </p:stCondLst>
                                            </p:cTn>
                                            <p:tgtEl>
                                              <p:spTgt spid="74"/>
                                            </p:tgtEl>
                                            <p:attrNameLst>
                                              <p:attrName>ppt_y</p:attrName>
                                            </p:attrNameLst>
                                          </p:cBhvr>
                                          <p:tavLst>
                                            <p:tav tm="0" fmla="#ppt_y-sin(pi*$)/3">
                                              <p:val>
                                                <p:fltVal val="0.5"/>
                                              </p:val>
                                            </p:tav>
                                            <p:tav tm="100000">
                                              <p:val>
                                                <p:fltVal val="1"/>
                                              </p:val>
                                            </p:tav>
                                          </p:tavLst>
                                        </p:anim>
                                        <p:anim calcmode="lin" valueType="num">
                                          <p:cBhvr>
                                            <p:cTn id="65" dur="332" tmFilter="0, 0; 0.125,0.2665; 0.25,0.4; 0.375,0.465; 0.5,0.5;  0.625,0.535; 0.75,0.6; 0.875,0.7335; 1,1">
                                              <p:stCondLst>
                                                <p:cond delay="332"/>
                                              </p:stCondLst>
                                            </p:cTn>
                                            <p:tgtEl>
                                              <p:spTgt spid="74"/>
                                            </p:tgtEl>
                                            <p:attrNameLst>
                                              <p:attrName>ppt_y</p:attrName>
                                            </p:attrNameLst>
                                          </p:cBhvr>
                                          <p:tavLst>
                                            <p:tav tm="0" fmla="#ppt_y-sin(pi*$)/9">
                                              <p:val>
                                                <p:fltVal val="0"/>
                                              </p:val>
                                            </p:tav>
                                            <p:tav tm="100000">
                                              <p:val>
                                                <p:fltVal val="1"/>
                                              </p:val>
                                            </p:tav>
                                          </p:tavLst>
                                        </p:anim>
                                        <p:anim calcmode="lin" valueType="num">
                                          <p:cBhvr>
                                            <p:cTn id="66" dur="166" tmFilter="0, 0; 0.125,0.2665; 0.25,0.4; 0.375,0.465; 0.5,0.5;  0.625,0.535; 0.75,0.6; 0.875,0.7335; 1,1">
                                              <p:stCondLst>
                                                <p:cond delay="662"/>
                                              </p:stCondLst>
                                            </p:cTn>
                                            <p:tgtEl>
                                              <p:spTgt spid="74"/>
                                            </p:tgtEl>
                                            <p:attrNameLst>
                                              <p:attrName>ppt_y</p:attrName>
                                            </p:attrNameLst>
                                          </p:cBhvr>
                                          <p:tavLst>
                                            <p:tav tm="0" fmla="#ppt_y-sin(pi*$)/27">
                                              <p:val>
                                                <p:fltVal val="0"/>
                                              </p:val>
                                            </p:tav>
                                            <p:tav tm="100000">
                                              <p:val>
                                                <p:fltVal val="1"/>
                                              </p:val>
                                            </p:tav>
                                          </p:tavLst>
                                        </p:anim>
                                        <p:anim calcmode="lin" valueType="num">
                                          <p:cBhvr>
                                            <p:cTn id="67" dur="82" tmFilter="0, 0; 0.125,0.2665; 0.25,0.4; 0.375,0.465; 0.5,0.5;  0.625,0.535; 0.75,0.6; 0.875,0.7335; 1,1">
                                              <p:stCondLst>
                                                <p:cond delay="828"/>
                                              </p:stCondLst>
                                            </p:cTn>
                                            <p:tgtEl>
                                              <p:spTgt spid="74"/>
                                            </p:tgtEl>
                                            <p:attrNameLst>
                                              <p:attrName>ppt_y</p:attrName>
                                            </p:attrNameLst>
                                          </p:cBhvr>
                                          <p:tavLst>
                                            <p:tav tm="0" fmla="#ppt_y-sin(pi*$)/81">
                                              <p:val>
                                                <p:fltVal val="0"/>
                                              </p:val>
                                            </p:tav>
                                            <p:tav tm="100000">
                                              <p:val>
                                                <p:fltVal val="1"/>
                                              </p:val>
                                            </p:tav>
                                          </p:tavLst>
                                        </p:anim>
                                        <p:animScale>
                                          <p:cBhvr>
                                            <p:cTn id="68" dur="13">
                                              <p:stCondLst>
                                                <p:cond delay="325"/>
                                              </p:stCondLst>
                                            </p:cTn>
                                            <p:tgtEl>
                                              <p:spTgt spid="74"/>
                                            </p:tgtEl>
                                          </p:cBhvr>
                                          <p:to x="100000" y="60000"/>
                                        </p:animScale>
                                        <p:animScale>
                                          <p:cBhvr>
                                            <p:cTn id="69" dur="83" decel="50000">
                                              <p:stCondLst>
                                                <p:cond delay="338"/>
                                              </p:stCondLst>
                                            </p:cTn>
                                            <p:tgtEl>
                                              <p:spTgt spid="74"/>
                                            </p:tgtEl>
                                          </p:cBhvr>
                                          <p:to x="100000" y="100000"/>
                                        </p:animScale>
                                        <p:animScale>
                                          <p:cBhvr>
                                            <p:cTn id="70" dur="13">
                                              <p:stCondLst>
                                                <p:cond delay="656"/>
                                              </p:stCondLst>
                                            </p:cTn>
                                            <p:tgtEl>
                                              <p:spTgt spid="74"/>
                                            </p:tgtEl>
                                          </p:cBhvr>
                                          <p:to x="100000" y="80000"/>
                                        </p:animScale>
                                        <p:animScale>
                                          <p:cBhvr>
                                            <p:cTn id="71" dur="83" decel="50000">
                                              <p:stCondLst>
                                                <p:cond delay="669"/>
                                              </p:stCondLst>
                                            </p:cTn>
                                            <p:tgtEl>
                                              <p:spTgt spid="74"/>
                                            </p:tgtEl>
                                          </p:cBhvr>
                                          <p:to x="100000" y="100000"/>
                                        </p:animScale>
                                        <p:animScale>
                                          <p:cBhvr>
                                            <p:cTn id="72" dur="13">
                                              <p:stCondLst>
                                                <p:cond delay="821"/>
                                              </p:stCondLst>
                                            </p:cTn>
                                            <p:tgtEl>
                                              <p:spTgt spid="74"/>
                                            </p:tgtEl>
                                          </p:cBhvr>
                                          <p:to x="100000" y="90000"/>
                                        </p:animScale>
                                        <p:animScale>
                                          <p:cBhvr>
                                            <p:cTn id="73" dur="83" decel="50000">
                                              <p:stCondLst>
                                                <p:cond delay="834"/>
                                              </p:stCondLst>
                                            </p:cTn>
                                            <p:tgtEl>
                                              <p:spTgt spid="74"/>
                                            </p:tgtEl>
                                          </p:cBhvr>
                                          <p:to x="100000" y="100000"/>
                                        </p:animScale>
                                        <p:animScale>
                                          <p:cBhvr>
                                            <p:cTn id="74" dur="13">
                                              <p:stCondLst>
                                                <p:cond delay="904"/>
                                              </p:stCondLst>
                                            </p:cTn>
                                            <p:tgtEl>
                                              <p:spTgt spid="74"/>
                                            </p:tgtEl>
                                          </p:cBhvr>
                                          <p:to x="100000" y="95000"/>
                                        </p:animScale>
                                        <p:animScale>
                                          <p:cBhvr>
                                            <p:cTn id="75" dur="83" decel="50000">
                                              <p:stCondLst>
                                                <p:cond delay="917"/>
                                              </p:stCondLst>
                                            </p:cTn>
                                            <p:tgtEl>
                                              <p:spTgt spid="74"/>
                                            </p:tgtEl>
                                          </p:cBhvr>
                                          <p:to x="100000" y="100000"/>
                                        </p:animScale>
                                      </p:childTnLst>
                                    </p:cTn>
                                  </p:par>
                                  <p:par>
                                    <p:cTn id="76" presetID="26" presetClass="entr" presetSubtype="0" fill="hold" grpId="0" nodeType="withEffect">
                                      <p:stCondLst>
                                        <p:cond delay="200"/>
                                      </p:stCondLst>
                                      <p:childTnLst>
                                        <p:set>
                                          <p:cBhvr>
                                            <p:cTn id="77" dur="1" fill="hold">
                                              <p:stCondLst>
                                                <p:cond delay="0"/>
                                              </p:stCondLst>
                                            </p:cTn>
                                            <p:tgtEl>
                                              <p:spTgt spid="75"/>
                                            </p:tgtEl>
                                            <p:attrNameLst>
                                              <p:attrName>style.visibility</p:attrName>
                                            </p:attrNameLst>
                                          </p:cBhvr>
                                          <p:to>
                                            <p:strVal val="visible"/>
                                          </p:to>
                                        </p:set>
                                        <p:animEffect transition="in" filter="wipe(down)">
                                          <p:cBhvr>
                                            <p:cTn id="78" dur="290">
                                              <p:stCondLst>
                                                <p:cond delay="0"/>
                                              </p:stCondLst>
                                            </p:cTn>
                                            <p:tgtEl>
                                              <p:spTgt spid="75"/>
                                            </p:tgtEl>
                                          </p:cBhvr>
                                        </p:animEffect>
                                        <p:anim calcmode="lin" valueType="num">
                                          <p:cBhvr>
                                            <p:cTn id="79" dur="911" tmFilter="0,0; 0.14,0.36; 0.43,0.73; 0.71,0.91; 1.0,1.0">
                                              <p:stCondLst>
                                                <p:cond delay="0"/>
                                              </p:stCondLst>
                                            </p:cTn>
                                            <p:tgtEl>
                                              <p:spTgt spid="75"/>
                                            </p:tgtEl>
                                            <p:attrNameLst>
                                              <p:attrName>ppt_x</p:attrName>
                                            </p:attrNameLst>
                                          </p:cBhvr>
                                          <p:tavLst>
                                            <p:tav tm="0">
                                              <p:val>
                                                <p:strVal val="#ppt_x-0.25"/>
                                              </p:val>
                                            </p:tav>
                                            <p:tav tm="100000">
                                              <p:val>
                                                <p:strVal val="#ppt_x"/>
                                              </p:val>
                                            </p:tav>
                                          </p:tavLst>
                                        </p:anim>
                                        <p:anim calcmode="lin" valueType="num">
                                          <p:cBhvr>
                                            <p:cTn id="80" dur="332" tmFilter="0.0,0.0; 0.25,0.07; 0.50,0.2; 0.75,0.467; 1.0,1.0">
                                              <p:stCondLst>
                                                <p:cond delay="0"/>
                                              </p:stCondLst>
                                            </p:cTn>
                                            <p:tgtEl>
                                              <p:spTgt spid="75"/>
                                            </p:tgtEl>
                                            <p:attrNameLst>
                                              <p:attrName>ppt_y</p:attrName>
                                            </p:attrNameLst>
                                          </p:cBhvr>
                                          <p:tavLst>
                                            <p:tav tm="0" fmla="#ppt_y-sin(pi*$)/3">
                                              <p:val>
                                                <p:fltVal val="0.5"/>
                                              </p:val>
                                            </p:tav>
                                            <p:tav tm="100000">
                                              <p:val>
                                                <p:fltVal val="1"/>
                                              </p:val>
                                            </p:tav>
                                          </p:tavLst>
                                        </p:anim>
                                        <p:anim calcmode="lin" valueType="num">
                                          <p:cBhvr>
                                            <p:cTn id="81" dur="332" tmFilter="0, 0; 0.125,0.2665; 0.25,0.4; 0.375,0.465; 0.5,0.5;  0.625,0.535; 0.75,0.6; 0.875,0.7335; 1,1">
                                              <p:stCondLst>
                                                <p:cond delay="332"/>
                                              </p:stCondLst>
                                            </p:cTn>
                                            <p:tgtEl>
                                              <p:spTgt spid="75"/>
                                            </p:tgtEl>
                                            <p:attrNameLst>
                                              <p:attrName>ppt_y</p:attrName>
                                            </p:attrNameLst>
                                          </p:cBhvr>
                                          <p:tavLst>
                                            <p:tav tm="0" fmla="#ppt_y-sin(pi*$)/9">
                                              <p:val>
                                                <p:fltVal val="0"/>
                                              </p:val>
                                            </p:tav>
                                            <p:tav tm="100000">
                                              <p:val>
                                                <p:fltVal val="1"/>
                                              </p:val>
                                            </p:tav>
                                          </p:tavLst>
                                        </p:anim>
                                        <p:anim calcmode="lin" valueType="num">
                                          <p:cBhvr>
                                            <p:cTn id="82" dur="166" tmFilter="0, 0; 0.125,0.2665; 0.25,0.4; 0.375,0.465; 0.5,0.5;  0.625,0.535; 0.75,0.6; 0.875,0.7335; 1,1">
                                              <p:stCondLst>
                                                <p:cond delay="662"/>
                                              </p:stCondLst>
                                            </p:cTn>
                                            <p:tgtEl>
                                              <p:spTgt spid="75"/>
                                            </p:tgtEl>
                                            <p:attrNameLst>
                                              <p:attrName>ppt_y</p:attrName>
                                            </p:attrNameLst>
                                          </p:cBhvr>
                                          <p:tavLst>
                                            <p:tav tm="0" fmla="#ppt_y-sin(pi*$)/27">
                                              <p:val>
                                                <p:fltVal val="0"/>
                                              </p:val>
                                            </p:tav>
                                            <p:tav tm="100000">
                                              <p:val>
                                                <p:fltVal val="1"/>
                                              </p:val>
                                            </p:tav>
                                          </p:tavLst>
                                        </p:anim>
                                        <p:anim calcmode="lin" valueType="num">
                                          <p:cBhvr>
                                            <p:cTn id="83" dur="82" tmFilter="0, 0; 0.125,0.2665; 0.25,0.4; 0.375,0.465; 0.5,0.5;  0.625,0.535; 0.75,0.6; 0.875,0.7335; 1,1">
                                              <p:stCondLst>
                                                <p:cond delay="828"/>
                                              </p:stCondLst>
                                            </p:cTn>
                                            <p:tgtEl>
                                              <p:spTgt spid="75"/>
                                            </p:tgtEl>
                                            <p:attrNameLst>
                                              <p:attrName>ppt_y</p:attrName>
                                            </p:attrNameLst>
                                          </p:cBhvr>
                                          <p:tavLst>
                                            <p:tav tm="0" fmla="#ppt_y-sin(pi*$)/81">
                                              <p:val>
                                                <p:fltVal val="0"/>
                                              </p:val>
                                            </p:tav>
                                            <p:tav tm="100000">
                                              <p:val>
                                                <p:fltVal val="1"/>
                                              </p:val>
                                            </p:tav>
                                          </p:tavLst>
                                        </p:anim>
                                        <p:animScale>
                                          <p:cBhvr>
                                            <p:cTn id="84" dur="13">
                                              <p:stCondLst>
                                                <p:cond delay="325"/>
                                              </p:stCondLst>
                                            </p:cTn>
                                            <p:tgtEl>
                                              <p:spTgt spid="75"/>
                                            </p:tgtEl>
                                          </p:cBhvr>
                                          <p:to x="100000" y="60000"/>
                                        </p:animScale>
                                        <p:animScale>
                                          <p:cBhvr>
                                            <p:cTn id="85" dur="83" decel="50000">
                                              <p:stCondLst>
                                                <p:cond delay="338"/>
                                              </p:stCondLst>
                                            </p:cTn>
                                            <p:tgtEl>
                                              <p:spTgt spid="75"/>
                                            </p:tgtEl>
                                          </p:cBhvr>
                                          <p:to x="100000" y="100000"/>
                                        </p:animScale>
                                        <p:animScale>
                                          <p:cBhvr>
                                            <p:cTn id="86" dur="13">
                                              <p:stCondLst>
                                                <p:cond delay="656"/>
                                              </p:stCondLst>
                                            </p:cTn>
                                            <p:tgtEl>
                                              <p:spTgt spid="75"/>
                                            </p:tgtEl>
                                          </p:cBhvr>
                                          <p:to x="100000" y="80000"/>
                                        </p:animScale>
                                        <p:animScale>
                                          <p:cBhvr>
                                            <p:cTn id="87" dur="83" decel="50000">
                                              <p:stCondLst>
                                                <p:cond delay="669"/>
                                              </p:stCondLst>
                                            </p:cTn>
                                            <p:tgtEl>
                                              <p:spTgt spid="75"/>
                                            </p:tgtEl>
                                          </p:cBhvr>
                                          <p:to x="100000" y="100000"/>
                                        </p:animScale>
                                        <p:animScale>
                                          <p:cBhvr>
                                            <p:cTn id="88" dur="13">
                                              <p:stCondLst>
                                                <p:cond delay="821"/>
                                              </p:stCondLst>
                                            </p:cTn>
                                            <p:tgtEl>
                                              <p:spTgt spid="75"/>
                                            </p:tgtEl>
                                          </p:cBhvr>
                                          <p:to x="100000" y="90000"/>
                                        </p:animScale>
                                        <p:animScale>
                                          <p:cBhvr>
                                            <p:cTn id="89" dur="83" decel="50000">
                                              <p:stCondLst>
                                                <p:cond delay="834"/>
                                              </p:stCondLst>
                                            </p:cTn>
                                            <p:tgtEl>
                                              <p:spTgt spid="75"/>
                                            </p:tgtEl>
                                          </p:cBhvr>
                                          <p:to x="100000" y="100000"/>
                                        </p:animScale>
                                        <p:animScale>
                                          <p:cBhvr>
                                            <p:cTn id="90" dur="13">
                                              <p:stCondLst>
                                                <p:cond delay="904"/>
                                              </p:stCondLst>
                                            </p:cTn>
                                            <p:tgtEl>
                                              <p:spTgt spid="75"/>
                                            </p:tgtEl>
                                          </p:cBhvr>
                                          <p:to x="100000" y="95000"/>
                                        </p:animScale>
                                        <p:animScale>
                                          <p:cBhvr>
                                            <p:cTn id="91" dur="83" decel="50000">
                                              <p:stCondLst>
                                                <p:cond delay="917"/>
                                              </p:stCondLst>
                                            </p:cTn>
                                            <p:tgtEl>
                                              <p:spTgt spid="75"/>
                                            </p:tgtEl>
                                          </p:cBhvr>
                                          <p:to x="100000" y="100000"/>
                                        </p:animScale>
                                      </p:childTnLst>
                                    </p:cTn>
                                  </p:par>
                                  <p:par>
                                    <p:cTn id="92" presetID="26" presetClass="entr" presetSubtype="0" fill="hold" grpId="0" nodeType="withEffect">
                                      <p:stCondLst>
                                        <p:cond delay="300"/>
                                      </p:stCondLst>
                                      <p:childTnLst>
                                        <p:set>
                                          <p:cBhvr>
                                            <p:cTn id="93" dur="1" fill="hold">
                                              <p:stCondLst>
                                                <p:cond delay="0"/>
                                              </p:stCondLst>
                                            </p:cTn>
                                            <p:tgtEl>
                                              <p:spTgt spid="76"/>
                                            </p:tgtEl>
                                            <p:attrNameLst>
                                              <p:attrName>style.visibility</p:attrName>
                                            </p:attrNameLst>
                                          </p:cBhvr>
                                          <p:to>
                                            <p:strVal val="visible"/>
                                          </p:to>
                                        </p:set>
                                        <p:animEffect transition="in" filter="wipe(down)">
                                          <p:cBhvr>
                                            <p:cTn id="94" dur="290">
                                              <p:stCondLst>
                                                <p:cond delay="0"/>
                                              </p:stCondLst>
                                            </p:cTn>
                                            <p:tgtEl>
                                              <p:spTgt spid="76"/>
                                            </p:tgtEl>
                                          </p:cBhvr>
                                        </p:animEffect>
                                        <p:anim calcmode="lin" valueType="num">
                                          <p:cBhvr>
                                            <p:cTn id="95" dur="911" tmFilter="0,0; 0.14,0.36; 0.43,0.73; 0.71,0.91; 1.0,1.0">
                                              <p:stCondLst>
                                                <p:cond delay="0"/>
                                              </p:stCondLst>
                                            </p:cTn>
                                            <p:tgtEl>
                                              <p:spTgt spid="76"/>
                                            </p:tgtEl>
                                            <p:attrNameLst>
                                              <p:attrName>ppt_x</p:attrName>
                                            </p:attrNameLst>
                                          </p:cBhvr>
                                          <p:tavLst>
                                            <p:tav tm="0">
                                              <p:val>
                                                <p:strVal val="#ppt_x-0.25"/>
                                              </p:val>
                                            </p:tav>
                                            <p:tav tm="100000">
                                              <p:val>
                                                <p:strVal val="#ppt_x"/>
                                              </p:val>
                                            </p:tav>
                                          </p:tavLst>
                                        </p:anim>
                                        <p:anim calcmode="lin" valueType="num">
                                          <p:cBhvr>
                                            <p:cTn id="96" dur="332" tmFilter="0.0,0.0; 0.25,0.07; 0.50,0.2; 0.75,0.467; 1.0,1.0">
                                              <p:stCondLst>
                                                <p:cond delay="0"/>
                                              </p:stCondLst>
                                            </p:cTn>
                                            <p:tgtEl>
                                              <p:spTgt spid="76"/>
                                            </p:tgtEl>
                                            <p:attrNameLst>
                                              <p:attrName>ppt_y</p:attrName>
                                            </p:attrNameLst>
                                          </p:cBhvr>
                                          <p:tavLst>
                                            <p:tav tm="0" fmla="#ppt_y-sin(pi*$)/3">
                                              <p:val>
                                                <p:fltVal val="0.5"/>
                                              </p:val>
                                            </p:tav>
                                            <p:tav tm="100000">
                                              <p:val>
                                                <p:fltVal val="1"/>
                                              </p:val>
                                            </p:tav>
                                          </p:tavLst>
                                        </p:anim>
                                        <p:anim calcmode="lin" valueType="num">
                                          <p:cBhvr>
                                            <p:cTn id="97" dur="332" tmFilter="0, 0; 0.125,0.2665; 0.25,0.4; 0.375,0.465; 0.5,0.5;  0.625,0.535; 0.75,0.6; 0.875,0.7335; 1,1">
                                              <p:stCondLst>
                                                <p:cond delay="332"/>
                                              </p:stCondLst>
                                            </p:cTn>
                                            <p:tgtEl>
                                              <p:spTgt spid="76"/>
                                            </p:tgtEl>
                                            <p:attrNameLst>
                                              <p:attrName>ppt_y</p:attrName>
                                            </p:attrNameLst>
                                          </p:cBhvr>
                                          <p:tavLst>
                                            <p:tav tm="0" fmla="#ppt_y-sin(pi*$)/9">
                                              <p:val>
                                                <p:fltVal val="0"/>
                                              </p:val>
                                            </p:tav>
                                            <p:tav tm="100000">
                                              <p:val>
                                                <p:fltVal val="1"/>
                                              </p:val>
                                            </p:tav>
                                          </p:tavLst>
                                        </p:anim>
                                        <p:anim calcmode="lin" valueType="num">
                                          <p:cBhvr>
                                            <p:cTn id="98" dur="166" tmFilter="0, 0; 0.125,0.2665; 0.25,0.4; 0.375,0.465; 0.5,0.5;  0.625,0.535; 0.75,0.6; 0.875,0.7335; 1,1">
                                              <p:stCondLst>
                                                <p:cond delay="662"/>
                                              </p:stCondLst>
                                            </p:cTn>
                                            <p:tgtEl>
                                              <p:spTgt spid="76"/>
                                            </p:tgtEl>
                                            <p:attrNameLst>
                                              <p:attrName>ppt_y</p:attrName>
                                            </p:attrNameLst>
                                          </p:cBhvr>
                                          <p:tavLst>
                                            <p:tav tm="0" fmla="#ppt_y-sin(pi*$)/27">
                                              <p:val>
                                                <p:fltVal val="0"/>
                                              </p:val>
                                            </p:tav>
                                            <p:tav tm="100000">
                                              <p:val>
                                                <p:fltVal val="1"/>
                                              </p:val>
                                            </p:tav>
                                          </p:tavLst>
                                        </p:anim>
                                        <p:anim calcmode="lin" valueType="num">
                                          <p:cBhvr>
                                            <p:cTn id="99" dur="82" tmFilter="0, 0; 0.125,0.2665; 0.25,0.4; 0.375,0.465; 0.5,0.5;  0.625,0.535; 0.75,0.6; 0.875,0.7335; 1,1">
                                              <p:stCondLst>
                                                <p:cond delay="828"/>
                                              </p:stCondLst>
                                            </p:cTn>
                                            <p:tgtEl>
                                              <p:spTgt spid="76"/>
                                            </p:tgtEl>
                                            <p:attrNameLst>
                                              <p:attrName>ppt_y</p:attrName>
                                            </p:attrNameLst>
                                          </p:cBhvr>
                                          <p:tavLst>
                                            <p:tav tm="0" fmla="#ppt_y-sin(pi*$)/81">
                                              <p:val>
                                                <p:fltVal val="0"/>
                                              </p:val>
                                            </p:tav>
                                            <p:tav tm="100000">
                                              <p:val>
                                                <p:fltVal val="1"/>
                                              </p:val>
                                            </p:tav>
                                          </p:tavLst>
                                        </p:anim>
                                        <p:animScale>
                                          <p:cBhvr>
                                            <p:cTn id="100" dur="13">
                                              <p:stCondLst>
                                                <p:cond delay="325"/>
                                              </p:stCondLst>
                                            </p:cTn>
                                            <p:tgtEl>
                                              <p:spTgt spid="76"/>
                                            </p:tgtEl>
                                          </p:cBhvr>
                                          <p:to x="100000" y="60000"/>
                                        </p:animScale>
                                        <p:animScale>
                                          <p:cBhvr>
                                            <p:cTn id="101" dur="83" decel="50000">
                                              <p:stCondLst>
                                                <p:cond delay="338"/>
                                              </p:stCondLst>
                                            </p:cTn>
                                            <p:tgtEl>
                                              <p:spTgt spid="76"/>
                                            </p:tgtEl>
                                          </p:cBhvr>
                                          <p:to x="100000" y="100000"/>
                                        </p:animScale>
                                        <p:animScale>
                                          <p:cBhvr>
                                            <p:cTn id="102" dur="13">
                                              <p:stCondLst>
                                                <p:cond delay="656"/>
                                              </p:stCondLst>
                                            </p:cTn>
                                            <p:tgtEl>
                                              <p:spTgt spid="76"/>
                                            </p:tgtEl>
                                          </p:cBhvr>
                                          <p:to x="100000" y="80000"/>
                                        </p:animScale>
                                        <p:animScale>
                                          <p:cBhvr>
                                            <p:cTn id="103" dur="83" decel="50000">
                                              <p:stCondLst>
                                                <p:cond delay="669"/>
                                              </p:stCondLst>
                                            </p:cTn>
                                            <p:tgtEl>
                                              <p:spTgt spid="76"/>
                                            </p:tgtEl>
                                          </p:cBhvr>
                                          <p:to x="100000" y="100000"/>
                                        </p:animScale>
                                        <p:animScale>
                                          <p:cBhvr>
                                            <p:cTn id="104" dur="13">
                                              <p:stCondLst>
                                                <p:cond delay="821"/>
                                              </p:stCondLst>
                                            </p:cTn>
                                            <p:tgtEl>
                                              <p:spTgt spid="76"/>
                                            </p:tgtEl>
                                          </p:cBhvr>
                                          <p:to x="100000" y="90000"/>
                                        </p:animScale>
                                        <p:animScale>
                                          <p:cBhvr>
                                            <p:cTn id="105" dur="83" decel="50000">
                                              <p:stCondLst>
                                                <p:cond delay="834"/>
                                              </p:stCondLst>
                                            </p:cTn>
                                            <p:tgtEl>
                                              <p:spTgt spid="76"/>
                                            </p:tgtEl>
                                          </p:cBhvr>
                                          <p:to x="100000" y="100000"/>
                                        </p:animScale>
                                        <p:animScale>
                                          <p:cBhvr>
                                            <p:cTn id="106" dur="13">
                                              <p:stCondLst>
                                                <p:cond delay="904"/>
                                              </p:stCondLst>
                                            </p:cTn>
                                            <p:tgtEl>
                                              <p:spTgt spid="76"/>
                                            </p:tgtEl>
                                          </p:cBhvr>
                                          <p:to x="100000" y="95000"/>
                                        </p:animScale>
                                        <p:animScale>
                                          <p:cBhvr>
                                            <p:cTn id="107" dur="83" decel="50000">
                                              <p:stCondLst>
                                                <p:cond delay="917"/>
                                              </p:stCondLst>
                                            </p:cTn>
                                            <p:tgtEl>
                                              <p:spTgt spid="76"/>
                                            </p:tgtEl>
                                          </p:cBhvr>
                                          <p:to x="100000" y="100000"/>
                                        </p:animScale>
                                      </p:childTnLst>
                                    </p:cTn>
                                  </p:par>
                                  <p:par>
                                    <p:cTn id="108" presetID="26" presetClass="entr" presetSubtype="0" fill="hold" grpId="0" nodeType="withEffect">
                                      <p:stCondLst>
                                        <p:cond delay="400"/>
                                      </p:stCondLst>
                                      <p:childTnLst>
                                        <p:set>
                                          <p:cBhvr>
                                            <p:cTn id="109" dur="1" fill="hold">
                                              <p:stCondLst>
                                                <p:cond delay="0"/>
                                              </p:stCondLst>
                                            </p:cTn>
                                            <p:tgtEl>
                                              <p:spTgt spid="77"/>
                                            </p:tgtEl>
                                            <p:attrNameLst>
                                              <p:attrName>style.visibility</p:attrName>
                                            </p:attrNameLst>
                                          </p:cBhvr>
                                          <p:to>
                                            <p:strVal val="visible"/>
                                          </p:to>
                                        </p:set>
                                        <p:animEffect transition="in" filter="wipe(down)">
                                          <p:cBhvr>
                                            <p:cTn id="110" dur="290">
                                              <p:stCondLst>
                                                <p:cond delay="0"/>
                                              </p:stCondLst>
                                            </p:cTn>
                                            <p:tgtEl>
                                              <p:spTgt spid="77"/>
                                            </p:tgtEl>
                                          </p:cBhvr>
                                        </p:animEffect>
                                        <p:anim calcmode="lin" valueType="num">
                                          <p:cBhvr>
                                            <p:cTn id="111" dur="911" tmFilter="0,0; 0.14,0.36; 0.43,0.73; 0.71,0.91; 1.0,1.0">
                                              <p:stCondLst>
                                                <p:cond delay="0"/>
                                              </p:stCondLst>
                                            </p:cTn>
                                            <p:tgtEl>
                                              <p:spTgt spid="77"/>
                                            </p:tgtEl>
                                            <p:attrNameLst>
                                              <p:attrName>ppt_x</p:attrName>
                                            </p:attrNameLst>
                                          </p:cBhvr>
                                          <p:tavLst>
                                            <p:tav tm="0">
                                              <p:val>
                                                <p:strVal val="#ppt_x-0.25"/>
                                              </p:val>
                                            </p:tav>
                                            <p:tav tm="100000">
                                              <p:val>
                                                <p:strVal val="#ppt_x"/>
                                              </p:val>
                                            </p:tav>
                                          </p:tavLst>
                                        </p:anim>
                                        <p:anim calcmode="lin" valueType="num">
                                          <p:cBhvr>
                                            <p:cTn id="112" dur="332" tmFilter="0.0,0.0; 0.25,0.07; 0.50,0.2; 0.75,0.467; 1.0,1.0">
                                              <p:stCondLst>
                                                <p:cond delay="0"/>
                                              </p:stCondLst>
                                            </p:cTn>
                                            <p:tgtEl>
                                              <p:spTgt spid="77"/>
                                            </p:tgtEl>
                                            <p:attrNameLst>
                                              <p:attrName>ppt_y</p:attrName>
                                            </p:attrNameLst>
                                          </p:cBhvr>
                                          <p:tavLst>
                                            <p:tav tm="0" fmla="#ppt_y-sin(pi*$)/3">
                                              <p:val>
                                                <p:fltVal val="0.5"/>
                                              </p:val>
                                            </p:tav>
                                            <p:tav tm="100000">
                                              <p:val>
                                                <p:fltVal val="1"/>
                                              </p:val>
                                            </p:tav>
                                          </p:tavLst>
                                        </p:anim>
                                        <p:anim calcmode="lin" valueType="num">
                                          <p:cBhvr>
                                            <p:cTn id="113" dur="332" tmFilter="0, 0; 0.125,0.2665; 0.25,0.4; 0.375,0.465; 0.5,0.5;  0.625,0.535; 0.75,0.6; 0.875,0.7335; 1,1">
                                              <p:stCondLst>
                                                <p:cond delay="332"/>
                                              </p:stCondLst>
                                            </p:cTn>
                                            <p:tgtEl>
                                              <p:spTgt spid="77"/>
                                            </p:tgtEl>
                                            <p:attrNameLst>
                                              <p:attrName>ppt_y</p:attrName>
                                            </p:attrNameLst>
                                          </p:cBhvr>
                                          <p:tavLst>
                                            <p:tav tm="0" fmla="#ppt_y-sin(pi*$)/9">
                                              <p:val>
                                                <p:fltVal val="0"/>
                                              </p:val>
                                            </p:tav>
                                            <p:tav tm="100000">
                                              <p:val>
                                                <p:fltVal val="1"/>
                                              </p:val>
                                            </p:tav>
                                          </p:tavLst>
                                        </p:anim>
                                        <p:anim calcmode="lin" valueType="num">
                                          <p:cBhvr>
                                            <p:cTn id="114" dur="166" tmFilter="0, 0; 0.125,0.2665; 0.25,0.4; 0.375,0.465; 0.5,0.5;  0.625,0.535; 0.75,0.6; 0.875,0.7335; 1,1">
                                              <p:stCondLst>
                                                <p:cond delay="662"/>
                                              </p:stCondLst>
                                            </p:cTn>
                                            <p:tgtEl>
                                              <p:spTgt spid="77"/>
                                            </p:tgtEl>
                                            <p:attrNameLst>
                                              <p:attrName>ppt_y</p:attrName>
                                            </p:attrNameLst>
                                          </p:cBhvr>
                                          <p:tavLst>
                                            <p:tav tm="0" fmla="#ppt_y-sin(pi*$)/27">
                                              <p:val>
                                                <p:fltVal val="0"/>
                                              </p:val>
                                            </p:tav>
                                            <p:tav tm="100000">
                                              <p:val>
                                                <p:fltVal val="1"/>
                                              </p:val>
                                            </p:tav>
                                          </p:tavLst>
                                        </p:anim>
                                        <p:anim calcmode="lin" valueType="num">
                                          <p:cBhvr>
                                            <p:cTn id="115" dur="82" tmFilter="0, 0; 0.125,0.2665; 0.25,0.4; 0.375,0.465; 0.5,0.5;  0.625,0.535; 0.75,0.6; 0.875,0.7335; 1,1">
                                              <p:stCondLst>
                                                <p:cond delay="828"/>
                                              </p:stCondLst>
                                            </p:cTn>
                                            <p:tgtEl>
                                              <p:spTgt spid="77"/>
                                            </p:tgtEl>
                                            <p:attrNameLst>
                                              <p:attrName>ppt_y</p:attrName>
                                            </p:attrNameLst>
                                          </p:cBhvr>
                                          <p:tavLst>
                                            <p:tav tm="0" fmla="#ppt_y-sin(pi*$)/81">
                                              <p:val>
                                                <p:fltVal val="0"/>
                                              </p:val>
                                            </p:tav>
                                            <p:tav tm="100000">
                                              <p:val>
                                                <p:fltVal val="1"/>
                                              </p:val>
                                            </p:tav>
                                          </p:tavLst>
                                        </p:anim>
                                        <p:animScale>
                                          <p:cBhvr>
                                            <p:cTn id="116" dur="13">
                                              <p:stCondLst>
                                                <p:cond delay="325"/>
                                              </p:stCondLst>
                                            </p:cTn>
                                            <p:tgtEl>
                                              <p:spTgt spid="77"/>
                                            </p:tgtEl>
                                          </p:cBhvr>
                                          <p:to x="100000" y="60000"/>
                                        </p:animScale>
                                        <p:animScale>
                                          <p:cBhvr>
                                            <p:cTn id="117" dur="83" decel="50000">
                                              <p:stCondLst>
                                                <p:cond delay="338"/>
                                              </p:stCondLst>
                                            </p:cTn>
                                            <p:tgtEl>
                                              <p:spTgt spid="77"/>
                                            </p:tgtEl>
                                          </p:cBhvr>
                                          <p:to x="100000" y="100000"/>
                                        </p:animScale>
                                        <p:animScale>
                                          <p:cBhvr>
                                            <p:cTn id="118" dur="13">
                                              <p:stCondLst>
                                                <p:cond delay="656"/>
                                              </p:stCondLst>
                                            </p:cTn>
                                            <p:tgtEl>
                                              <p:spTgt spid="77"/>
                                            </p:tgtEl>
                                          </p:cBhvr>
                                          <p:to x="100000" y="80000"/>
                                        </p:animScale>
                                        <p:animScale>
                                          <p:cBhvr>
                                            <p:cTn id="119" dur="83" decel="50000">
                                              <p:stCondLst>
                                                <p:cond delay="669"/>
                                              </p:stCondLst>
                                            </p:cTn>
                                            <p:tgtEl>
                                              <p:spTgt spid="77"/>
                                            </p:tgtEl>
                                          </p:cBhvr>
                                          <p:to x="100000" y="100000"/>
                                        </p:animScale>
                                        <p:animScale>
                                          <p:cBhvr>
                                            <p:cTn id="120" dur="13">
                                              <p:stCondLst>
                                                <p:cond delay="821"/>
                                              </p:stCondLst>
                                            </p:cTn>
                                            <p:tgtEl>
                                              <p:spTgt spid="77"/>
                                            </p:tgtEl>
                                          </p:cBhvr>
                                          <p:to x="100000" y="90000"/>
                                        </p:animScale>
                                        <p:animScale>
                                          <p:cBhvr>
                                            <p:cTn id="121" dur="83" decel="50000">
                                              <p:stCondLst>
                                                <p:cond delay="834"/>
                                              </p:stCondLst>
                                            </p:cTn>
                                            <p:tgtEl>
                                              <p:spTgt spid="77"/>
                                            </p:tgtEl>
                                          </p:cBhvr>
                                          <p:to x="100000" y="100000"/>
                                        </p:animScale>
                                        <p:animScale>
                                          <p:cBhvr>
                                            <p:cTn id="122" dur="13">
                                              <p:stCondLst>
                                                <p:cond delay="904"/>
                                              </p:stCondLst>
                                            </p:cTn>
                                            <p:tgtEl>
                                              <p:spTgt spid="77"/>
                                            </p:tgtEl>
                                          </p:cBhvr>
                                          <p:to x="100000" y="95000"/>
                                        </p:animScale>
                                        <p:animScale>
                                          <p:cBhvr>
                                            <p:cTn id="123" dur="83" decel="50000">
                                              <p:stCondLst>
                                                <p:cond delay="917"/>
                                              </p:stCondLst>
                                            </p:cTn>
                                            <p:tgtEl>
                                              <p:spTgt spid="77"/>
                                            </p:tgtEl>
                                          </p:cBhvr>
                                          <p:to x="100000" y="100000"/>
                                        </p:animScale>
                                      </p:childTnLst>
                                    </p:cTn>
                                  </p:par>
                                  <p:par>
                                    <p:cTn id="124" presetID="26" presetClass="entr" presetSubtype="0" fill="hold" grpId="0" nodeType="withEffect">
                                      <p:stCondLst>
                                        <p:cond delay="500"/>
                                      </p:stCondLst>
                                      <p:childTnLst>
                                        <p:set>
                                          <p:cBhvr>
                                            <p:cTn id="125" dur="1" fill="hold">
                                              <p:stCondLst>
                                                <p:cond delay="0"/>
                                              </p:stCondLst>
                                            </p:cTn>
                                            <p:tgtEl>
                                              <p:spTgt spid="78"/>
                                            </p:tgtEl>
                                            <p:attrNameLst>
                                              <p:attrName>style.visibility</p:attrName>
                                            </p:attrNameLst>
                                          </p:cBhvr>
                                          <p:to>
                                            <p:strVal val="visible"/>
                                          </p:to>
                                        </p:set>
                                        <p:animEffect transition="in" filter="wipe(down)">
                                          <p:cBhvr>
                                            <p:cTn id="126" dur="290">
                                              <p:stCondLst>
                                                <p:cond delay="0"/>
                                              </p:stCondLst>
                                            </p:cTn>
                                            <p:tgtEl>
                                              <p:spTgt spid="78"/>
                                            </p:tgtEl>
                                          </p:cBhvr>
                                        </p:animEffect>
                                        <p:anim calcmode="lin" valueType="num">
                                          <p:cBhvr>
                                            <p:cTn id="127" dur="911" tmFilter="0,0; 0.14,0.36; 0.43,0.73; 0.71,0.91; 1.0,1.0">
                                              <p:stCondLst>
                                                <p:cond delay="0"/>
                                              </p:stCondLst>
                                            </p:cTn>
                                            <p:tgtEl>
                                              <p:spTgt spid="78"/>
                                            </p:tgtEl>
                                            <p:attrNameLst>
                                              <p:attrName>ppt_x</p:attrName>
                                            </p:attrNameLst>
                                          </p:cBhvr>
                                          <p:tavLst>
                                            <p:tav tm="0">
                                              <p:val>
                                                <p:strVal val="#ppt_x-0.25"/>
                                              </p:val>
                                            </p:tav>
                                            <p:tav tm="100000">
                                              <p:val>
                                                <p:strVal val="#ppt_x"/>
                                              </p:val>
                                            </p:tav>
                                          </p:tavLst>
                                        </p:anim>
                                        <p:anim calcmode="lin" valueType="num">
                                          <p:cBhvr>
                                            <p:cTn id="128" dur="332" tmFilter="0.0,0.0; 0.25,0.07; 0.50,0.2; 0.75,0.467; 1.0,1.0">
                                              <p:stCondLst>
                                                <p:cond delay="0"/>
                                              </p:stCondLst>
                                            </p:cTn>
                                            <p:tgtEl>
                                              <p:spTgt spid="78"/>
                                            </p:tgtEl>
                                            <p:attrNameLst>
                                              <p:attrName>ppt_y</p:attrName>
                                            </p:attrNameLst>
                                          </p:cBhvr>
                                          <p:tavLst>
                                            <p:tav tm="0" fmla="#ppt_y-sin(pi*$)/3">
                                              <p:val>
                                                <p:fltVal val="0.5"/>
                                              </p:val>
                                            </p:tav>
                                            <p:tav tm="100000">
                                              <p:val>
                                                <p:fltVal val="1"/>
                                              </p:val>
                                            </p:tav>
                                          </p:tavLst>
                                        </p:anim>
                                        <p:anim calcmode="lin" valueType="num">
                                          <p:cBhvr>
                                            <p:cTn id="129" dur="332" tmFilter="0, 0; 0.125,0.2665; 0.25,0.4; 0.375,0.465; 0.5,0.5;  0.625,0.535; 0.75,0.6; 0.875,0.7335; 1,1">
                                              <p:stCondLst>
                                                <p:cond delay="332"/>
                                              </p:stCondLst>
                                            </p:cTn>
                                            <p:tgtEl>
                                              <p:spTgt spid="78"/>
                                            </p:tgtEl>
                                            <p:attrNameLst>
                                              <p:attrName>ppt_y</p:attrName>
                                            </p:attrNameLst>
                                          </p:cBhvr>
                                          <p:tavLst>
                                            <p:tav tm="0" fmla="#ppt_y-sin(pi*$)/9">
                                              <p:val>
                                                <p:fltVal val="0"/>
                                              </p:val>
                                            </p:tav>
                                            <p:tav tm="100000">
                                              <p:val>
                                                <p:fltVal val="1"/>
                                              </p:val>
                                            </p:tav>
                                          </p:tavLst>
                                        </p:anim>
                                        <p:anim calcmode="lin" valueType="num">
                                          <p:cBhvr>
                                            <p:cTn id="130" dur="166" tmFilter="0, 0; 0.125,0.2665; 0.25,0.4; 0.375,0.465; 0.5,0.5;  0.625,0.535; 0.75,0.6; 0.875,0.7335; 1,1">
                                              <p:stCondLst>
                                                <p:cond delay="662"/>
                                              </p:stCondLst>
                                            </p:cTn>
                                            <p:tgtEl>
                                              <p:spTgt spid="78"/>
                                            </p:tgtEl>
                                            <p:attrNameLst>
                                              <p:attrName>ppt_y</p:attrName>
                                            </p:attrNameLst>
                                          </p:cBhvr>
                                          <p:tavLst>
                                            <p:tav tm="0" fmla="#ppt_y-sin(pi*$)/27">
                                              <p:val>
                                                <p:fltVal val="0"/>
                                              </p:val>
                                            </p:tav>
                                            <p:tav tm="100000">
                                              <p:val>
                                                <p:fltVal val="1"/>
                                              </p:val>
                                            </p:tav>
                                          </p:tavLst>
                                        </p:anim>
                                        <p:anim calcmode="lin" valueType="num">
                                          <p:cBhvr>
                                            <p:cTn id="131" dur="82" tmFilter="0, 0; 0.125,0.2665; 0.25,0.4; 0.375,0.465; 0.5,0.5;  0.625,0.535; 0.75,0.6; 0.875,0.7335; 1,1">
                                              <p:stCondLst>
                                                <p:cond delay="828"/>
                                              </p:stCondLst>
                                            </p:cTn>
                                            <p:tgtEl>
                                              <p:spTgt spid="78"/>
                                            </p:tgtEl>
                                            <p:attrNameLst>
                                              <p:attrName>ppt_y</p:attrName>
                                            </p:attrNameLst>
                                          </p:cBhvr>
                                          <p:tavLst>
                                            <p:tav tm="0" fmla="#ppt_y-sin(pi*$)/81">
                                              <p:val>
                                                <p:fltVal val="0"/>
                                              </p:val>
                                            </p:tav>
                                            <p:tav tm="100000">
                                              <p:val>
                                                <p:fltVal val="1"/>
                                              </p:val>
                                            </p:tav>
                                          </p:tavLst>
                                        </p:anim>
                                        <p:animScale>
                                          <p:cBhvr>
                                            <p:cTn id="132" dur="13">
                                              <p:stCondLst>
                                                <p:cond delay="325"/>
                                              </p:stCondLst>
                                            </p:cTn>
                                            <p:tgtEl>
                                              <p:spTgt spid="78"/>
                                            </p:tgtEl>
                                          </p:cBhvr>
                                          <p:to x="100000" y="60000"/>
                                        </p:animScale>
                                        <p:animScale>
                                          <p:cBhvr>
                                            <p:cTn id="133" dur="83" decel="50000">
                                              <p:stCondLst>
                                                <p:cond delay="338"/>
                                              </p:stCondLst>
                                            </p:cTn>
                                            <p:tgtEl>
                                              <p:spTgt spid="78"/>
                                            </p:tgtEl>
                                          </p:cBhvr>
                                          <p:to x="100000" y="100000"/>
                                        </p:animScale>
                                        <p:animScale>
                                          <p:cBhvr>
                                            <p:cTn id="134" dur="13">
                                              <p:stCondLst>
                                                <p:cond delay="656"/>
                                              </p:stCondLst>
                                            </p:cTn>
                                            <p:tgtEl>
                                              <p:spTgt spid="78"/>
                                            </p:tgtEl>
                                          </p:cBhvr>
                                          <p:to x="100000" y="80000"/>
                                        </p:animScale>
                                        <p:animScale>
                                          <p:cBhvr>
                                            <p:cTn id="135" dur="83" decel="50000">
                                              <p:stCondLst>
                                                <p:cond delay="669"/>
                                              </p:stCondLst>
                                            </p:cTn>
                                            <p:tgtEl>
                                              <p:spTgt spid="78"/>
                                            </p:tgtEl>
                                          </p:cBhvr>
                                          <p:to x="100000" y="100000"/>
                                        </p:animScale>
                                        <p:animScale>
                                          <p:cBhvr>
                                            <p:cTn id="136" dur="13">
                                              <p:stCondLst>
                                                <p:cond delay="821"/>
                                              </p:stCondLst>
                                            </p:cTn>
                                            <p:tgtEl>
                                              <p:spTgt spid="78"/>
                                            </p:tgtEl>
                                          </p:cBhvr>
                                          <p:to x="100000" y="90000"/>
                                        </p:animScale>
                                        <p:animScale>
                                          <p:cBhvr>
                                            <p:cTn id="137" dur="83" decel="50000">
                                              <p:stCondLst>
                                                <p:cond delay="834"/>
                                              </p:stCondLst>
                                            </p:cTn>
                                            <p:tgtEl>
                                              <p:spTgt spid="78"/>
                                            </p:tgtEl>
                                          </p:cBhvr>
                                          <p:to x="100000" y="100000"/>
                                        </p:animScale>
                                        <p:animScale>
                                          <p:cBhvr>
                                            <p:cTn id="138" dur="13">
                                              <p:stCondLst>
                                                <p:cond delay="904"/>
                                              </p:stCondLst>
                                            </p:cTn>
                                            <p:tgtEl>
                                              <p:spTgt spid="78"/>
                                            </p:tgtEl>
                                          </p:cBhvr>
                                          <p:to x="100000" y="95000"/>
                                        </p:animScale>
                                        <p:animScale>
                                          <p:cBhvr>
                                            <p:cTn id="139" dur="83" decel="50000">
                                              <p:stCondLst>
                                                <p:cond delay="917"/>
                                              </p:stCondLst>
                                            </p:cTn>
                                            <p:tgtEl>
                                              <p:spTgt spid="78"/>
                                            </p:tgtEl>
                                          </p:cBhvr>
                                          <p:to x="100000" y="100000"/>
                                        </p:animScale>
                                      </p:childTnLst>
                                    </p:cTn>
                                  </p:par>
                                </p:childTnLst>
                              </p:cTn>
                            </p:par>
                            <p:par>
                              <p:cTn id="140" fill="hold">
                                <p:stCondLst>
                                  <p:cond delay="3500"/>
                                </p:stCondLst>
                                <p:childTnLst>
                                  <p:par>
                                    <p:cTn id="141" presetID="22" presetClass="entr" presetSubtype="1" fill="hold" grpId="0" nodeType="afterEffect">
                                      <p:stCondLst>
                                        <p:cond delay="0"/>
                                      </p:stCondLst>
                                      <p:childTnLst>
                                        <p:set>
                                          <p:cBhvr>
                                            <p:cTn id="142" dur="1" fill="hold">
                                              <p:stCondLst>
                                                <p:cond delay="0"/>
                                              </p:stCondLst>
                                            </p:cTn>
                                            <p:tgtEl>
                                              <p:spTgt spid="72"/>
                                            </p:tgtEl>
                                            <p:attrNameLst>
                                              <p:attrName>style.visibility</p:attrName>
                                            </p:attrNameLst>
                                          </p:cBhvr>
                                          <p:to>
                                            <p:strVal val="visible"/>
                                          </p:to>
                                        </p:set>
                                        <p:animEffect transition="in" filter="wipe(up)">
                                          <p:cBhvr>
                                            <p:cTn id="143"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8" grpId="0" animBg="1"/>
          <p:bldP spid="39" grpId="0" animBg="1"/>
          <p:bldP spid="40" grpId="0" animBg="1"/>
          <p:bldP spid="65" grpId="0" animBg="1"/>
          <p:bldP spid="72" grpId="0"/>
          <p:bldP spid="73" grpId="0"/>
          <p:bldP spid="74" grpId="0"/>
          <p:bldP spid="75" grpId="0"/>
          <p:bldP spid="76" grpId="0"/>
          <p:bldP spid="77" grpId="0"/>
          <p:bldP spid="78" grpId="0"/>
          <p:bldP spid="7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500"/>
                                            <p:tgtEl>
                                              <p:spTgt spid="79"/>
                                            </p:tgtEl>
                                          </p:cBhvr>
                                        </p:animEffect>
                                      </p:childTnLst>
                                    </p:cTn>
                                  </p:par>
                                </p:childTnLst>
                              </p:cTn>
                            </p:par>
                            <p:par>
                              <p:cTn id="13" fill="hold">
                                <p:stCondLst>
                                  <p:cond delay="1000"/>
                                </p:stCondLst>
                                <p:childTnLst>
                                  <p:par>
                                    <p:cTn id="14" presetID="22" presetClass="entr" presetSubtype="2" fill="hold" grpId="0" nodeType="after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right)">
                                          <p:cBhvr>
                                            <p:cTn id="16" dur="500"/>
                                            <p:tgtEl>
                                              <p:spTgt spid="38"/>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right)">
                                          <p:cBhvr>
                                            <p:cTn id="19" dur="500"/>
                                            <p:tgtEl>
                                              <p:spTgt spid="40"/>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right)">
                                          <p:cBhvr>
                                            <p:cTn id="22" dur="500"/>
                                            <p:tgtEl>
                                              <p:spTgt spid="39"/>
                                            </p:tgtEl>
                                          </p:cBhvr>
                                        </p:animEffect>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par>
                                    <p:cTn id="29" presetID="53" presetClass="entr" presetSubtype="16"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par>
                                    <p:cTn id="34" presetID="53" presetClass="entr" presetSubtype="16"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fltVal val="0"/>
                                              </p:val>
                                            </p:tav>
                                            <p:tav tm="100000">
                                              <p:val>
                                                <p:strVal val="#ppt_w"/>
                                              </p:val>
                                            </p:tav>
                                          </p:tavLst>
                                        </p:anim>
                                        <p:anim calcmode="lin" valueType="num">
                                          <p:cBhvr>
                                            <p:cTn id="37" dur="500" fill="hold"/>
                                            <p:tgtEl>
                                              <p:spTgt spid="4"/>
                                            </p:tgtEl>
                                            <p:attrNameLst>
                                              <p:attrName>ppt_h</p:attrName>
                                            </p:attrNameLst>
                                          </p:cBhvr>
                                          <p:tavLst>
                                            <p:tav tm="0">
                                              <p:val>
                                                <p:fltVal val="0"/>
                                              </p:val>
                                            </p:tav>
                                            <p:tav tm="100000">
                                              <p:val>
                                                <p:strVal val="#ppt_h"/>
                                              </p:val>
                                            </p:tav>
                                          </p:tavLst>
                                        </p:anim>
                                        <p:animEffect transition="in" filter="fade">
                                          <p:cBhvr>
                                            <p:cTn id="38" dur="500"/>
                                            <p:tgtEl>
                                              <p:spTgt spid="4"/>
                                            </p:tgtEl>
                                          </p:cBhvr>
                                        </p:animEffect>
                                      </p:childTnLst>
                                    </p:cTn>
                                  </p:par>
                                </p:childTnLst>
                              </p:cTn>
                            </p:par>
                            <p:par>
                              <p:cTn id="39" fill="hold">
                                <p:stCondLst>
                                  <p:cond delay="2000"/>
                                </p:stCondLst>
                                <p:childTnLst>
                                  <p:par>
                                    <p:cTn id="40" presetID="22" presetClass="entr" presetSubtype="1"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up)">
                                          <p:cBhvr>
                                            <p:cTn id="42" dur="500"/>
                                            <p:tgtEl>
                                              <p:spTgt spid="34"/>
                                            </p:tgtEl>
                                          </p:cBhvr>
                                        </p:animEffect>
                                      </p:childTnLst>
                                    </p:cTn>
                                  </p:par>
                                </p:childTnLst>
                              </p:cTn>
                            </p:par>
                            <p:par>
                              <p:cTn id="43" fill="hold">
                                <p:stCondLst>
                                  <p:cond delay="2500"/>
                                </p:stCondLst>
                                <p:childTnLst>
                                  <p:par>
                                    <p:cTn id="44" presetID="26" presetClass="entr" presetSubtype="0" fill="hold" grpId="0" nodeType="afterEffect">
                                      <p:stCondLst>
                                        <p:cond delay="0"/>
                                      </p:stCondLst>
                                      <p:childTnLst>
                                        <p:set>
                                          <p:cBhvr>
                                            <p:cTn id="45" dur="1" fill="hold">
                                              <p:stCondLst>
                                                <p:cond delay="0"/>
                                              </p:stCondLst>
                                            </p:cTn>
                                            <p:tgtEl>
                                              <p:spTgt spid="73"/>
                                            </p:tgtEl>
                                            <p:attrNameLst>
                                              <p:attrName>style.visibility</p:attrName>
                                            </p:attrNameLst>
                                          </p:cBhvr>
                                          <p:to>
                                            <p:strVal val="visible"/>
                                          </p:to>
                                        </p:set>
                                        <p:animEffect transition="in" filter="wipe(down)">
                                          <p:cBhvr>
                                            <p:cTn id="46" dur="290">
                                              <p:stCondLst>
                                                <p:cond delay="0"/>
                                              </p:stCondLst>
                                            </p:cTn>
                                            <p:tgtEl>
                                              <p:spTgt spid="73"/>
                                            </p:tgtEl>
                                          </p:cBhvr>
                                        </p:animEffect>
                                        <p:anim calcmode="lin" valueType="num">
                                          <p:cBhvr>
                                            <p:cTn id="47" dur="911" tmFilter="0,0; 0.14,0.36; 0.43,0.73; 0.71,0.91; 1.0,1.0">
                                              <p:stCondLst>
                                                <p:cond delay="0"/>
                                              </p:stCondLst>
                                            </p:cTn>
                                            <p:tgtEl>
                                              <p:spTgt spid="73"/>
                                            </p:tgtEl>
                                            <p:attrNameLst>
                                              <p:attrName>ppt_x</p:attrName>
                                            </p:attrNameLst>
                                          </p:cBhvr>
                                          <p:tavLst>
                                            <p:tav tm="0">
                                              <p:val>
                                                <p:strVal val="#ppt_x-0.25"/>
                                              </p:val>
                                            </p:tav>
                                            <p:tav tm="100000">
                                              <p:val>
                                                <p:strVal val="#ppt_x"/>
                                              </p:val>
                                            </p:tav>
                                          </p:tavLst>
                                        </p:anim>
                                        <p:anim calcmode="lin" valueType="num">
                                          <p:cBhvr>
                                            <p:cTn id="48" dur="332" tmFilter="0.0,0.0; 0.25,0.07; 0.50,0.2; 0.75,0.467; 1.0,1.0">
                                              <p:stCondLst>
                                                <p:cond delay="0"/>
                                              </p:stCondLst>
                                            </p:cTn>
                                            <p:tgtEl>
                                              <p:spTgt spid="73"/>
                                            </p:tgtEl>
                                            <p:attrNameLst>
                                              <p:attrName>ppt_y</p:attrName>
                                            </p:attrNameLst>
                                          </p:cBhvr>
                                          <p:tavLst>
                                            <p:tav tm="0" fmla="#ppt_y-sin(pi*$)/3">
                                              <p:val>
                                                <p:fltVal val="0.5"/>
                                              </p:val>
                                            </p:tav>
                                            <p:tav tm="100000">
                                              <p:val>
                                                <p:fltVal val="1"/>
                                              </p:val>
                                            </p:tav>
                                          </p:tavLst>
                                        </p:anim>
                                        <p:anim calcmode="lin" valueType="num">
                                          <p:cBhvr>
                                            <p:cTn id="49" dur="332" tmFilter="0, 0; 0.125,0.2665; 0.25,0.4; 0.375,0.465; 0.5,0.5;  0.625,0.535; 0.75,0.6; 0.875,0.7335; 1,1">
                                              <p:stCondLst>
                                                <p:cond delay="332"/>
                                              </p:stCondLst>
                                            </p:cTn>
                                            <p:tgtEl>
                                              <p:spTgt spid="73"/>
                                            </p:tgtEl>
                                            <p:attrNameLst>
                                              <p:attrName>ppt_y</p:attrName>
                                            </p:attrNameLst>
                                          </p:cBhvr>
                                          <p:tavLst>
                                            <p:tav tm="0" fmla="#ppt_y-sin(pi*$)/9">
                                              <p:val>
                                                <p:fltVal val="0"/>
                                              </p:val>
                                            </p:tav>
                                            <p:tav tm="100000">
                                              <p:val>
                                                <p:fltVal val="1"/>
                                              </p:val>
                                            </p:tav>
                                          </p:tavLst>
                                        </p:anim>
                                        <p:anim calcmode="lin" valueType="num">
                                          <p:cBhvr>
                                            <p:cTn id="50" dur="166" tmFilter="0, 0; 0.125,0.2665; 0.25,0.4; 0.375,0.465; 0.5,0.5;  0.625,0.535; 0.75,0.6; 0.875,0.7335; 1,1">
                                              <p:stCondLst>
                                                <p:cond delay="662"/>
                                              </p:stCondLst>
                                            </p:cTn>
                                            <p:tgtEl>
                                              <p:spTgt spid="73"/>
                                            </p:tgtEl>
                                            <p:attrNameLst>
                                              <p:attrName>ppt_y</p:attrName>
                                            </p:attrNameLst>
                                          </p:cBhvr>
                                          <p:tavLst>
                                            <p:tav tm="0" fmla="#ppt_y-sin(pi*$)/27">
                                              <p:val>
                                                <p:fltVal val="0"/>
                                              </p:val>
                                            </p:tav>
                                            <p:tav tm="100000">
                                              <p:val>
                                                <p:fltVal val="1"/>
                                              </p:val>
                                            </p:tav>
                                          </p:tavLst>
                                        </p:anim>
                                        <p:anim calcmode="lin" valueType="num">
                                          <p:cBhvr>
                                            <p:cTn id="51" dur="82" tmFilter="0, 0; 0.125,0.2665; 0.25,0.4; 0.375,0.465; 0.5,0.5;  0.625,0.535; 0.75,0.6; 0.875,0.7335; 1,1">
                                              <p:stCondLst>
                                                <p:cond delay="828"/>
                                              </p:stCondLst>
                                            </p:cTn>
                                            <p:tgtEl>
                                              <p:spTgt spid="73"/>
                                            </p:tgtEl>
                                            <p:attrNameLst>
                                              <p:attrName>ppt_y</p:attrName>
                                            </p:attrNameLst>
                                          </p:cBhvr>
                                          <p:tavLst>
                                            <p:tav tm="0" fmla="#ppt_y-sin(pi*$)/81">
                                              <p:val>
                                                <p:fltVal val="0"/>
                                              </p:val>
                                            </p:tav>
                                            <p:tav tm="100000">
                                              <p:val>
                                                <p:fltVal val="1"/>
                                              </p:val>
                                            </p:tav>
                                          </p:tavLst>
                                        </p:anim>
                                        <p:animScale>
                                          <p:cBhvr>
                                            <p:cTn id="52" dur="13">
                                              <p:stCondLst>
                                                <p:cond delay="325"/>
                                              </p:stCondLst>
                                            </p:cTn>
                                            <p:tgtEl>
                                              <p:spTgt spid="73"/>
                                            </p:tgtEl>
                                          </p:cBhvr>
                                          <p:to x="100000" y="60000"/>
                                        </p:animScale>
                                        <p:animScale>
                                          <p:cBhvr>
                                            <p:cTn id="53" dur="83" decel="50000">
                                              <p:stCondLst>
                                                <p:cond delay="338"/>
                                              </p:stCondLst>
                                            </p:cTn>
                                            <p:tgtEl>
                                              <p:spTgt spid="73"/>
                                            </p:tgtEl>
                                          </p:cBhvr>
                                          <p:to x="100000" y="100000"/>
                                        </p:animScale>
                                        <p:animScale>
                                          <p:cBhvr>
                                            <p:cTn id="54" dur="13">
                                              <p:stCondLst>
                                                <p:cond delay="656"/>
                                              </p:stCondLst>
                                            </p:cTn>
                                            <p:tgtEl>
                                              <p:spTgt spid="73"/>
                                            </p:tgtEl>
                                          </p:cBhvr>
                                          <p:to x="100000" y="80000"/>
                                        </p:animScale>
                                        <p:animScale>
                                          <p:cBhvr>
                                            <p:cTn id="55" dur="83" decel="50000">
                                              <p:stCondLst>
                                                <p:cond delay="669"/>
                                              </p:stCondLst>
                                            </p:cTn>
                                            <p:tgtEl>
                                              <p:spTgt spid="73"/>
                                            </p:tgtEl>
                                          </p:cBhvr>
                                          <p:to x="100000" y="100000"/>
                                        </p:animScale>
                                        <p:animScale>
                                          <p:cBhvr>
                                            <p:cTn id="56" dur="13">
                                              <p:stCondLst>
                                                <p:cond delay="821"/>
                                              </p:stCondLst>
                                            </p:cTn>
                                            <p:tgtEl>
                                              <p:spTgt spid="73"/>
                                            </p:tgtEl>
                                          </p:cBhvr>
                                          <p:to x="100000" y="90000"/>
                                        </p:animScale>
                                        <p:animScale>
                                          <p:cBhvr>
                                            <p:cTn id="57" dur="83" decel="50000">
                                              <p:stCondLst>
                                                <p:cond delay="834"/>
                                              </p:stCondLst>
                                            </p:cTn>
                                            <p:tgtEl>
                                              <p:spTgt spid="73"/>
                                            </p:tgtEl>
                                          </p:cBhvr>
                                          <p:to x="100000" y="100000"/>
                                        </p:animScale>
                                        <p:animScale>
                                          <p:cBhvr>
                                            <p:cTn id="58" dur="13">
                                              <p:stCondLst>
                                                <p:cond delay="904"/>
                                              </p:stCondLst>
                                            </p:cTn>
                                            <p:tgtEl>
                                              <p:spTgt spid="73"/>
                                            </p:tgtEl>
                                          </p:cBhvr>
                                          <p:to x="100000" y="95000"/>
                                        </p:animScale>
                                        <p:animScale>
                                          <p:cBhvr>
                                            <p:cTn id="59" dur="83" decel="50000">
                                              <p:stCondLst>
                                                <p:cond delay="917"/>
                                              </p:stCondLst>
                                            </p:cTn>
                                            <p:tgtEl>
                                              <p:spTgt spid="73"/>
                                            </p:tgtEl>
                                          </p:cBhvr>
                                          <p:to x="100000" y="100000"/>
                                        </p:animScale>
                                      </p:childTnLst>
                                    </p:cTn>
                                  </p:par>
                                  <p:par>
                                    <p:cTn id="60" presetID="26" presetClass="entr" presetSubtype="0" fill="hold" grpId="0" nodeType="withEffect">
                                      <p:stCondLst>
                                        <p:cond delay="100"/>
                                      </p:stCondLst>
                                      <p:childTnLst>
                                        <p:set>
                                          <p:cBhvr>
                                            <p:cTn id="61" dur="1" fill="hold">
                                              <p:stCondLst>
                                                <p:cond delay="0"/>
                                              </p:stCondLst>
                                            </p:cTn>
                                            <p:tgtEl>
                                              <p:spTgt spid="74"/>
                                            </p:tgtEl>
                                            <p:attrNameLst>
                                              <p:attrName>style.visibility</p:attrName>
                                            </p:attrNameLst>
                                          </p:cBhvr>
                                          <p:to>
                                            <p:strVal val="visible"/>
                                          </p:to>
                                        </p:set>
                                        <p:animEffect transition="in" filter="wipe(down)">
                                          <p:cBhvr>
                                            <p:cTn id="62" dur="290">
                                              <p:stCondLst>
                                                <p:cond delay="0"/>
                                              </p:stCondLst>
                                            </p:cTn>
                                            <p:tgtEl>
                                              <p:spTgt spid="74"/>
                                            </p:tgtEl>
                                          </p:cBhvr>
                                        </p:animEffect>
                                        <p:anim calcmode="lin" valueType="num">
                                          <p:cBhvr>
                                            <p:cTn id="63" dur="911" tmFilter="0,0; 0.14,0.36; 0.43,0.73; 0.71,0.91; 1.0,1.0">
                                              <p:stCondLst>
                                                <p:cond delay="0"/>
                                              </p:stCondLst>
                                            </p:cTn>
                                            <p:tgtEl>
                                              <p:spTgt spid="74"/>
                                            </p:tgtEl>
                                            <p:attrNameLst>
                                              <p:attrName>ppt_x</p:attrName>
                                            </p:attrNameLst>
                                          </p:cBhvr>
                                          <p:tavLst>
                                            <p:tav tm="0">
                                              <p:val>
                                                <p:strVal val="#ppt_x-0.25"/>
                                              </p:val>
                                            </p:tav>
                                            <p:tav tm="100000">
                                              <p:val>
                                                <p:strVal val="#ppt_x"/>
                                              </p:val>
                                            </p:tav>
                                          </p:tavLst>
                                        </p:anim>
                                        <p:anim calcmode="lin" valueType="num">
                                          <p:cBhvr>
                                            <p:cTn id="64" dur="332" tmFilter="0.0,0.0; 0.25,0.07; 0.50,0.2; 0.75,0.467; 1.0,1.0">
                                              <p:stCondLst>
                                                <p:cond delay="0"/>
                                              </p:stCondLst>
                                            </p:cTn>
                                            <p:tgtEl>
                                              <p:spTgt spid="74"/>
                                            </p:tgtEl>
                                            <p:attrNameLst>
                                              <p:attrName>ppt_y</p:attrName>
                                            </p:attrNameLst>
                                          </p:cBhvr>
                                          <p:tavLst>
                                            <p:tav tm="0" fmla="#ppt_y-sin(pi*$)/3">
                                              <p:val>
                                                <p:fltVal val="0.5"/>
                                              </p:val>
                                            </p:tav>
                                            <p:tav tm="100000">
                                              <p:val>
                                                <p:fltVal val="1"/>
                                              </p:val>
                                            </p:tav>
                                          </p:tavLst>
                                        </p:anim>
                                        <p:anim calcmode="lin" valueType="num">
                                          <p:cBhvr>
                                            <p:cTn id="65" dur="332" tmFilter="0, 0; 0.125,0.2665; 0.25,0.4; 0.375,0.465; 0.5,0.5;  0.625,0.535; 0.75,0.6; 0.875,0.7335; 1,1">
                                              <p:stCondLst>
                                                <p:cond delay="332"/>
                                              </p:stCondLst>
                                            </p:cTn>
                                            <p:tgtEl>
                                              <p:spTgt spid="74"/>
                                            </p:tgtEl>
                                            <p:attrNameLst>
                                              <p:attrName>ppt_y</p:attrName>
                                            </p:attrNameLst>
                                          </p:cBhvr>
                                          <p:tavLst>
                                            <p:tav tm="0" fmla="#ppt_y-sin(pi*$)/9">
                                              <p:val>
                                                <p:fltVal val="0"/>
                                              </p:val>
                                            </p:tav>
                                            <p:tav tm="100000">
                                              <p:val>
                                                <p:fltVal val="1"/>
                                              </p:val>
                                            </p:tav>
                                          </p:tavLst>
                                        </p:anim>
                                        <p:anim calcmode="lin" valueType="num">
                                          <p:cBhvr>
                                            <p:cTn id="66" dur="166" tmFilter="0, 0; 0.125,0.2665; 0.25,0.4; 0.375,0.465; 0.5,0.5;  0.625,0.535; 0.75,0.6; 0.875,0.7335; 1,1">
                                              <p:stCondLst>
                                                <p:cond delay="662"/>
                                              </p:stCondLst>
                                            </p:cTn>
                                            <p:tgtEl>
                                              <p:spTgt spid="74"/>
                                            </p:tgtEl>
                                            <p:attrNameLst>
                                              <p:attrName>ppt_y</p:attrName>
                                            </p:attrNameLst>
                                          </p:cBhvr>
                                          <p:tavLst>
                                            <p:tav tm="0" fmla="#ppt_y-sin(pi*$)/27">
                                              <p:val>
                                                <p:fltVal val="0"/>
                                              </p:val>
                                            </p:tav>
                                            <p:tav tm="100000">
                                              <p:val>
                                                <p:fltVal val="1"/>
                                              </p:val>
                                            </p:tav>
                                          </p:tavLst>
                                        </p:anim>
                                        <p:anim calcmode="lin" valueType="num">
                                          <p:cBhvr>
                                            <p:cTn id="67" dur="82" tmFilter="0, 0; 0.125,0.2665; 0.25,0.4; 0.375,0.465; 0.5,0.5;  0.625,0.535; 0.75,0.6; 0.875,0.7335; 1,1">
                                              <p:stCondLst>
                                                <p:cond delay="828"/>
                                              </p:stCondLst>
                                            </p:cTn>
                                            <p:tgtEl>
                                              <p:spTgt spid="74"/>
                                            </p:tgtEl>
                                            <p:attrNameLst>
                                              <p:attrName>ppt_y</p:attrName>
                                            </p:attrNameLst>
                                          </p:cBhvr>
                                          <p:tavLst>
                                            <p:tav tm="0" fmla="#ppt_y-sin(pi*$)/81">
                                              <p:val>
                                                <p:fltVal val="0"/>
                                              </p:val>
                                            </p:tav>
                                            <p:tav tm="100000">
                                              <p:val>
                                                <p:fltVal val="1"/>
                                              </p:val>
                                            </p:tav>
                                          </p:tavLst>
                                        </p:anim>
                                        <p:animScale>
                                          <p:cBhvr>
                                            <p:cTn id="68" dur="13">
                                              <p:stCondLst>
                                                <p:cond delay="325"/>
                                              </p:stCondLst>
                                            </p:cTn>
                                            <p:tgtEl>
                                              <p:spTgt spid="74"/>
                                            </p:tgtEl>
                                          </p:cBhvr>
                                          <p:to x="100000" y="60000"/>
                                        </p:animScale>
                                        <p:animScale>
                                          <p:cBhvr>
                                            <p:cTn id="69" dur="83" decel="50000">
                                              <p:stCondLst>
                                                <p:cond delay="338"/>
                                              </p:stCondLst>
                                            </p:cTn>
                                            <p:tgtEl>
                                              <p:spTgt spid="74"/>
                                            </p:tgtEl>
                                          </p:cBhvr>
                                          <p:to x="100000" y="100000"/>
                                        </p:animScale>
                                        <p:animScale>
                                          <p:cBhvr>
                                            <p:cTn id="70" dur="13">
                                              <p:stCondLst>
                                                <p:cond delay="656"/>
                                              </p:stCondLst>
                                            </p:cTn>
                                            <p:tgtEl>
                                              <p:spTgt spid="74"/>
                                            </p:tgtEl>
                                          </p:cBhvr>
                                          <p:to x="100000" y="80000"/>
                                        </p:animScale>
                                        <p:animScale>
                                          <p:cBhvr>
                                            <p:cTn id="71" dur="83" decel="50000">
                                              <p:stCondLst>
                                                <p:cond delay="669"/>
                                              </p:stCondLst>
                                            </p:cTn>
                                            <p:tgtEl>
                                              <p:spTgt spid="74"/>
                                            </p:tgtEl>
                                          </p:cBhvr>
                                          <p:to x="100000" y="100000"/>
                                        </p:animScale>
                                        <p:animScale>
                                          <p:cBhvr>
                                            <p:cTn id="72" dur="13">
                                              <p:stCondLst>
                                                <p:cond delay="821"/>
                                              </p:stCondLst>
                                            </p:cTn>
                                            <p:tgtEl>
                                              <p:spTgt spid="74"/>
                                            </p:tgtEl>
                                          </p:cBhvr>
                                          <p:to x="100000" y="90000"/>
                                        </p:animScale>
                                        <p:animScale>
                                          <p:cBhvr>
                                            <p:cTn id="73" dur="83" decel="50000">
                                              <p:stCondLst>
                                                <p:cond delay="834"/>
                                              </p:stCondLst>
                                            </p:cTn>
                                            <p:tgtEl>
                                              <p:spTgt spid="74"/>
                                            </p:tgtEl>
                                          </p:cBhvr>
                                          <p:to x="100000" y="100000"/>
                                        </p:animScale>
                                        <p:animScale>
                                          <p:cBhvr>
                                            <p:cTn id="74" dur="13">
                                              <p:stCondLst>
                                                <p:cond delay="904"/>
                                              </p:stCondLst>
                                            </p:cTn>
                                            <p:tgtEl>
                                              <p:spTgt spid="74"/>
                                            </p:tgtEl>
                                          </p:cBhvr>
                                          <p:to x="100000" y="95000"/>
                                        </p:animScale>
                                        <p:animScale>
                                          <p:cBhvr>
                                            <p:cTn id="75" dur="83" decel="50000">
                                              <p:stCondLst>
                                                <p:cond delay="917"/>
                                              </p:stCondLst>
                                            </p:cTn>
                                            <p:tgtEl>
                                              <p:spTgt spid="74"/>
                                            </p:tgtEl>
                                          </p:cBhvr>
                                          <p:to x="100000" y="100000"/>
                                        </p:animScale>
                                      </p:childTnLst>
                                    </p:cTn>
                                  </p:par>
                                  <p:par>
                                    <p:cTn id="76" presetID="26" presetClass="entr" presetSubtype="0" fill="hold" grpId="0" nodeType="withEffect">
                                      <p:stCondLst>
                                        <p:cond delay="200"/>
                                      </p:stCondLst>
                                      <p:childTnLst>
                                        <p:set>
                                          <p:cBhvr>
                                            <p:cTn id="77" dur="1" fill="hold">
                                              <p:stCondLst>
                                                <p:cond delay="0"/>
                                              </p:stCondLst>
                                            </p:cTn>
                                            <p:tgtEl>
                                              <p:spTgt spid="75"/>
                                            </p:tgtEl>
                                            <p:attrNameLst>
                                              <p:attrName>style.visibility</p:attrName>
                                            </p:attrNameLst>
                                          </p:cBhvr>
                                          <p:to>
                                            <p:strVal val="visible"/>
                                          </p:to>
                                        </p:set>
                                        <p:animEffect transition="in" filter="wipe(down)">
                                          <p:cBhvr>
                                            <p:cTn id="78" dur="290">
                                              <p:stCondLst>
                                                <p:cond delay="0"/>
                                              </p:stCondLst>
                                            </p:cTn>
                                            <p:tgtEl>
                                              <p:spTgt spid="75"/>
                                            </p:tgtEl>
                                          </p:cBhvr>
                                        </p:animEffect>
                                        <p:anim calcmode="lin" valueType="num">
                                          <p:cBhvr>
                                            <p:cTn id="79" dur="911" tmFilter="0,0; 0.14,0.36; 0.43,0.73; 0.71,0.91; 1.0,1.0">
                                              <p:stCondLst>
                                                <p:cond delay="0"/>
                                              </p:stCondLst>
                                            </p:cTn>
                                            <p:tgtEl>
                                              <p:spTgt spid="75"/>
                                            </p:tgtEl>
                                            <p:attrNameLst>
                                              <p:attrName>ppt_x</p:attrName>
                                            </p:attrNameLst>
                                          </p:cBhvr>
                                          <p:tavLst>
                                            <p:tav tm="0">
                                              <p:val>
                                                <p:strVal val="#ppt_x-0.25"/>
                                              </p:val>
                                            </p:tav>
                                            <p:tav tm="100000">
                                              <p:val>
                                                <p:strVal val="#ppt_x"/>
                                              </p:val>
                                            </p:tav>
                                          </p:tavLst>
                                        </p:anim>
                                        <p:anim calcmode="lin" valueType="num">
                                          <p:cBhvr>
                                            <p:cTn id="80" dur="332" tmFilter="0.0,0.0; 0.25,0.07; 0.50,0.2; 0.75,0.467; 1.0,1.0">
                                              <p:stCondLst>
                                                <p:cond delay="0"/>
                                              </p:stCondLst>
                                            </p:cTn>
                                            <p:tgtEl>
                                              <p:spTgt spid="75"/>
                                            </p:tgtEl>
                                            <p:attrNameLst>
                                              <p:attrName>ppt_y</p:attrName>
                                            </p:attrNameLst>
                                          </p:cBhvr>
                                          <p:tavLst>
                                            <p:tav tm="0" fmla="#ppt_y-sin(pi*$)/3">
                                              <p:val>
                                                <p:fltVal val="0.5"/>
                                              </p:val>
                                            </p:tav>
                                            <p:tav tm="100000">
                                              <p:val>
                                                <p:fltVal val="1"/>
                                              </p:val>
                                            </p:tav>
                                          </p:tavLst>
                                        </p:anim>
                                        <p:anim calcmode="lin" valueType="num">
                                          <p:cBhvr>
                                            <p:cTn id="81" dur="332" tmFilter="0, 0; 0.125,0.2665; 0.25,0.4; 0.375,0.465; 0.5,0.5;  0.625,0.535; 0.75,0.6; 0.875,0.7335; 1,1">
                                              <p:stCondLst>
                                                <p:cond delay="332"/>
                                              </p:stCondLst>
                                            </p:cTn>
                                            <p:tgtEl>
                                              <p:spTgt spid="75"/>
                                            </p:tgtEl>
                                            <p:attrNameLst>
                                              <p:attrName>ppt_y</p:attrName>
                                            </p:attrNameLst>
                                          </p:cBhvr>
                                          <p:tavLst>
                                            <p:tav tm="0" fmla="#ppt_y-sin(pi*$)/9">
                                              <p:val>
                                                <p:fltVal val="0"/>
                                              </p:val>
                                            </p:tav>
                                            <p:tav tm="100000">
                                              <p:val>
                                                <p:fltVal val="1"/>
                                              </p:val>
                                            </p:tav>
                                          </p:tavLst>
                                        </p:anim>
                                        <p:anim calcmode="lin" valueType="num">
                                          <p:cBhvr>
                                            <p:cTn id="82" dur="166" tmFilter="0, 0; 0.125,0.2665; 0.25,0.4; 0.375,0.465; 0.5,0.5;  0.625,0.535; 0.75,0.6; 0.875,0.7335; 1,1">
                                              <p:stCondLst>
                                                <p:cond delay="662"/>
                                              </p:stCondLst>
                                            </p:cTn>
                                            <p:tgtEl>
                                              <p:spTgt spid="75"/>
                                            </p:tgtEl>
                                            <p:attrNameLst>
                                              <p:attrName>ppt_y</p:attrName>
                                            </p:attrNameLst>
                                          </p:cBhvr>
                                          <p:tavLst>
                                            <p:tav tm="0" fmla="#ppt_y-sin(pi*$)/27">
                                              <p:val>
                                                <p:fltVal val="0"/>
                                              </p:val>
                                            </p:tav>
                                            <p:tav tm="100000">
                                              <p:val>
                                                <p:fltVal val="1"/>
                                              </p:val>
                                            </p:tav>
                                          </p:tavLst>
                                        </p:anim>
                                        <p:anim calcmode="lin" valueType="num">
                                          <p:cBhvr>
                                            <p:cTn id="83" dur="82" tmFilter="0, 0; 0.125,0.2665; 0.25,0.4; 0.375,0.465; 0.5,0.5;  0.625,0.535; 0.75,0.6; 0.875,0.7335; 1,1">
                                              <p:stCondLst>
                                                <p:cond delay="828"/>
                                              </p:stCondLst>
                                            </p:cTn>
                                            <p:tgtEl>
                                              <p:spTgt spid="75"/>
                                            </p:tgtEl>
                                            <p:attrNameLst>
                                              <p:attrName>ppt_y</p:attrName>
                                            </p:attrNameLst>
                                          </p:cBhvr>
                                          <p:tavLst>
                                            <p:tav tm="0" fmla="#ppt_y-sin(pi*$)/81">
                                              <p:val>
                                                <p:fltVal val="0"/>
                                              </p:val>
                                            </p:tav>
                                            <p:tav tm="100000">
                                              <p:val>
                                                <p:fltVal val="1"/>
                                              </p:val>
                                            </p:tav>
                                          </p:tavLst>
                                        </p:anim>
                                        <p:animScale>
                                          <p:cBhvr>
                                            <p:cTn id="84" dur="13">
                                              <p:stCondLst>
                                                <p:cond delay="325"/>
                                              </p:stCondLst>
                                            </p:cTn>
                                            <p:tgtEl>
                                              <p:spTgt spid="75"/>
                                            </p:tgtEl>
                                          </p:cBhvr>
                                          <p:to x="100000" y="60000"/>
                                        </p:animScale>
                                        <p:animScale>
                                          <p:cBhvr>
                                            <p:cTn id="85" dur="83" decel="50000">
                                              <p:stCondLst>
                                                <p:cond delay="338"/>
                                              </p:stCondLst>
                                            </p:cTn>
                                            <p:tgtEl>
                                              <p:spTgt spid="75"/>
                                            </p:tgtEl>
                                          </p:cBhvr>
                                          <p:to x="100000" y="100000"/>
                                        </p:animScale>
                                        <p:animScale>
                                          <p:cBhvr>
                                            <p:cTn id="86" dur="13">
                                              <p:stCondLst>
                                                <p:cond delay="656"/>
                                              </p:stCondLst>
                                            </p:cTn>
                                            <p:tgtEl>
                                              <p:spTgt spid="75"/>
                                            </p:tgtEl>
                                          </p:cBhvr>
                                          <p:to x="100000" y="80000"/>
                                        </p:animScale>
                                        <p:animScale>
                                          <p:cBhvr>
                                            <p:cTn id="87" dur="83" decel="50000">
                                              <p:stCondLst>
                                                <p:cond delay="669"/>
                                              </p:stCondLst>
                                            </p:cTn>
                                            <p:tgtEl>
                                              <p:spTgt spid="75"/>
                                            </p:tgtEl>
                                          </p:cBhvr>
                                          <p:to x="100000" y="100000"/>
                                        </p:animScale>
                                        <p:animScale>
                                          <p:cBhvr>
                                            <p:cTn id="88" dur="13">
                                              <p:stCondLst>
                                                <p:cond delay="821"/>
                                              </p:stCondLst>
                                            </p:cTn>
                                            <p:tgtEl>
                                              <p:spTgt spid="75"/>
                                            </p:tgtEl>
                                          </p:cBhvr>
                                          <p:to x="100000" y="90000"/>
                                        </p:animScale>
                                        <p:animScale>
                                          <p:cBhvr>
                                            <p:cTn id="89" dur="83" decel="50000">
                                              <p:stCondLst>
                                                <p:cond delay="834"/>
                                              </p:stCondLst>
                                            </p:cTn>
                                            <p:tgtEl>
                                              <p:spTgt spid="75"/>
                                            </p:tgtEl>
                                          </p:cBhvr>
                                          <p:to x="100000" y="100000"/>
                                        </p:animScale>
                                        <p:animScale>
                                          <p:cBhvr>
                                            <p:cTn id="90" dur="13">
                                              <p:stCondLst>
                                                <p:cond delay="904"/>
                                              </p:stCondLst>
                                            </p:cTn>
                                            <p:tgtEl>
                                              <p:spTgt spid="75"/>
                                            </p:tgtEl>
                                          </p:cBhvr>
                                          <p:to x="100000" y="95000"/>
                                        </p:animScale>
                                        <p:animScale>
                                          <p:cBhvr>
                                            <p:cTn id="91" dur="83" decel="50000">
                                              <p:stCondLst>
                                                <p:cond delay="917"/>
                                              </p:stCondLst>
                                            </p:cTn>
                                            <p:tgtEl>
                                              <p:spTgt spid="75"/>
                                            </p:tgtEl>
                                          </p:cBhvr>
                                          <p:to x="100000" y="100000"/>
                                        </p:animScale>
                                      </p:childTnLst>
                                    </p:cTn>
                                  </p:par>
                                  <p:par>
                                    <p:cTn id="92" presetID="26" presetClass="entr" presetSubtype="0" fill="hold" grpId="0" nodeType="withEffect">
                                      <p:stCondLst>
                                        <p:cond delay="300"/>
                                      </p:stCondLst>
                                      <p:childTnLst>
                                        <p:set>
                                          <p:cBhvr>
                                            <p:cTn id="93" dur="1" fill="hold">
                                              <p:stCondLst>
                                                <p:cond delay="0"/>
                                              </p:stCondLst>
                                            </p:cTn>
                                            <p:tgtEl>
                                              <p:spTgt spid="76"/>
                                            </p:tgtEl>
                                            <p:attrNameLst>
                                              <p:attrName>style.visibility</p:attrName>
                                            </p:attrNameLst>
                                          </p:cBhvr>
                                          <p:to>
                                            <p:strVal val="visible"/>
                                          </p:to>
                                        </p:set>
                                        <p:animEffect transition="in" filter="wipe(down)">
                                          <p:cBhvr>
                                            <p:cTn id="94" dur="290">
                                              <p:stCondLst>
                                                <p:cond delay="0"/>
                                              </p:stCondLst>
                                            </p:cTn>
                                            <p:tgtEl>
                                              <p:spTgt spid="76"/>
                                            </p:tgtEl>
                                          </p:cBhvr>
                                        </p:animEffect>
                                        <p:anim calcmode="lin" valueType="num">
                                          <p:cBhvr>
                                            <p:cTn id="95" dur="911" tmFilter="0,0; 0.14,0.36; 0.43,0.73; 0.71,0.91; 1.0,1.0">
                                              <p:stCondLst>
                                                <p:cond delay="0"/>
                                              </p:stCondLst>
                                            </p:cTn>
                                            <p:tgtEl>
                                              <p:spTgt spid="76"/>
                                            </p:tgtEl>
                                            <p:attrNameLst>
                                              <p:attrName>ppt_x</p:attrName>
                                            </p:attrNameLst>
                                          </p:cBhvr>
                                          <p:tavLst>
                                            <p:tav tm="0">
                                              <p:val>
                                                <p:strVal val="#ppt_x-0.25"/>
                                              </p:val>
                                            </p:tav>
                                            <p:tav tm="100000">
                                              <p:val>
                                                <p:strVal val="#ppt_x"/>
                                              </p:val>
                                            </p:tav>
                                          </p:tavLst>
                                        </p:anim>
                                        <p:anim calcmode="lin" valueType="num">
                                          <p:cBhvr>
                                            <p:cTn id="96" dur="332" tmFilter="0.0,0.0; 0.25,0.07; 0.50,0.2; 0.75,0.467; 1.0,1.0">
                                              <p:stCondLst>
                                                <p:cond delay="0"/>
                                              </p:stCondLst>
                                            </p:cTn>
                                            <p:tgtEl>
                                              <p:spTgt spid="76"/>
                                            </p:tgtEl>
                                            <p:attrNameLst>
                                              <p:attrName>ppt_y</p:attrName>
                                            </p:attrNameLst>
                                          </p:cBhvr>
                                          <p:tavLst>
                                            <p:tav tm="0" fmla="#ppt_y-sin(pi*$)/3">
                                              <p:val>
                                                <p:fltVal val="0.5"/>
                                              </p:val>
                                            </p:tav>
                                            <p:tav tm="100000">
                                              <p:val>
                                                <p:fltVal val="1"/>
                                              </p:val>
                                            </p:tav>
                                          </p:tavLst>
                                        </p:anim>
                                        <p:anim calcmode="lin" valueType="num">
                                          <p:cBhvr>
                                            <p:cTn id="97" dur="332" tmFilter="0, 0; 0.125,0.2665; 0.25,0.4; 0.375,0.465; 0.5,0.5;  0.625,0.535; 0.75,0.6; 0.875,0.7335; 1,1">
                                              <p:stCondLst>
                                                <p:cond delay="332"/>
                                              </p:stCondLst>
                                            </p:cTn>
                                            <p:tgtEl>
                                              <p:spTgt spid="76"/>
                                            </p:tgtEl>
                                            <p:attrNameLst>
                                              <p:attrName>ppt_y</p:attrName>
                                            </p:attrNameLst>
                                          </p:cBhvr>
                                          <p:tavLst>
                                            <p:tav tm="0" fmla="#ppt_y-sin(pi*$)/9">
                                              <p:val>
                                                <p:fltVal val="0"/>
                                              </p:val>
                                            </p:tav>
                                            <p:tav tm="100000">
                                              <p:val>
                                                <p:fltVal val="1"/>
                                              </p:val>
                                            </p:tav>
                                          </p:tavLst>
                                        </p:anim>
                                        <p:anim calcmode="lin" valueType="num">
                                          <p:cBhvr>
                                            <p:cTn id="98" dur="166" tmFilter="0, 0; 0.125,0.2665; 0.25,0.4; 0.375,0.465; 0.5,0.5;  0.625,0.535; 0.75,0.6; 0.875,0.7335; 1,1">
                                              <p:stCondLst>
                                                <p:cond delay="662"/>
                                              </p:stCondLst>
                                            </p:cTn>
                                            <p:tgtEl>
                                              <p:spTgt spid="76"/>
                                            </p:tgtEl>
                                            <p:attrNameLst>
                                              <p:attrName>ppt_y</p:attrName>
                                            </p:attrNameLst>
                                          </p:cBhvr>
                                          <p:tavLst>
                                            <p:tav tm="0" fmla="#ppt_y-sin(pi*$)/27">
                                              <p:val>
                                                <p:fltVal val="0"/>
                                              </p:val>
                                            </p:tav>
                                            <p:tav tm="100000">
                                              <p:val>
                                                <p:fltVal val="1"/>
                                              </p:val>
                                            </p:tav>
                                          </p:tavLst>
                                        </p:anim>
                                        <p:anim calcmode="lin" valueType="num">
                                          <p:cBhvr>
                                            <p:cTn id="99" dur="82" tmFilter="0, 0; 0.125,0.2665; 0.25,0.4; 0.375,0.465; 0.5,0.5;  0.625,0.535; 0.75,0.6; 0.875,0.7335; 1,1">
                                              <p:stCondLst>
                                                <p:cond delay="828"/>
                                              </p:stCondLst>
                                            </p:cTn>
                                            <p:tgtEl>
                                              <p:spTgt spid="76"/>
                                            </p:tgtEl>
                                            <p:attrNameLst>
                                              <p:attrName>ppt_y</p:attrName>
                                            </p:attrNameLst>
                                          </p:cBhvr>
                                          <p:tavLst>
                                            <p:tav tm="0" fmla="#ppt_y-sin(pi*$)/81">
                                              <p:val>
                                                <p:fltVal val="0"/>
                                              </p:val>
                                            </p:tav>
                                            <p:tav tm="100000">
                                              <p:val>
                                                <p:fltVal val="1"/>
                                              </p:val>
                                            </p:tav>
                                          </p:tavLst>
                                        </p:anim>
                                        <p:animScale>
                                          <p:cBhvr>
                                            <p:cTn id="100" dur="13">
                                              <p:stCondLst>
                                                <p:cond delay="325"/>
                                              </p:stCondLst>
                                            </p:cTn>
                                            <p:tgtEl>
                                              <p:spTgt spid="76"/>
                                            </p:tgtEl>
                                          </p:cBhvr>
                                          <p:to x="100000" y="60000"/>
                                        </p:animScale>
                                        <p:animScale>
                                          <p:cBhvr>
                                            <p:cTn id="101" dur="83" decel="50000">
                                              <p:stCondLst>
                                                <p:cond delay="338"/>
                                              </p:stCondLst>
                                            </p:cTn>
                                            <p:tgtEl>
                                              <p:spTgt spid="76"/>
                                            </p:tgtEl>
                                          </p:cBhvr>
                                          <p:to x="100000" y="100000"/>
                                        </p:animScale>
                                        <p:animScale>
                                          <p:cBhvr>
                                            <p:cTn id="102" dur="13">
                                              <p:stCondLst>
                                                <p:cond delay="656"/>
                                              </p:stCondLst>
                                            </p:cTn>
                                            <p:tgtEl>
                                              <p:spTgt spid="76"/>
                                            </p:tgtEl>
                                          </p:cBhvr>
                                          <p:to x="100000" y="80000"/>
                                        </p:animScale>
                                        <p:animScale>
                                          <p:cBhvr>
                                            <p:cTn id="103" dur="83" decel="50000">
                                              <p:stCondLst>
                                                <p:cond delay="669"/>
                                              </p:stCondLst>
                                            </p:cTn>
                                            <p:tgtEl>
                                              <p:spTgt spid="76"/>
                                            </p:tgtEl>
                                          </p:cBhvr>
                                          <p:to x="100000" y="100000"/>
                                        </p:animScale>
                                        <p:animScale>
                                          <p:cBhvr>
                                            <p:cTn id="104" dur="13">
                                              <p:stCondLst>
                                                <p:cond delay="821"/>
                                              </p:stCondLst>
                                            </p:cTn>
                                            <p:tgtEl>
                                              <p:spTgt spid="76"/>
                                            </p:tgtEl>
                                          </p:cBhvr>
                                          <p:to x="100000" y="90000"/>
                                        </p:animScale>
                                        <p:animScale>
                                          <p:cBhvr>
                                            <p:cTn id="105" dur="83" decel="50000">
                                              <p:stCondLst>
                                                <p:cond delay="834"/>
                                              </p:stCondLst>
                                            </p:cTn>
                                            <p:tgtEl>
                                              <p:spTgt spid="76"/>
                                            </p:tgtEl>
                                          </p:cBhvr>
                                          <p:to x="100000" y="100000"/>
                                        </p:animScale>
                                        <p:animScale>
                                          <p:cBhvr>
                                            <p:cTn id="106" dur="13">
                                              <p:stCondLst>
                                                <p:cond delay="904"/>
                                              </p:stCondLst>
                                            </p:cTn>
                                            <p:tgtEl>
                                              <p:spTgt spid="76"/>
                                            </p:tgtEl>
                                          </p:cBhvr>
                                          <p:to x="100000" y="95000"/>
                                        </p:animScale>
                                        <p:animScale>
                                          <p:cBhvr>
                                            <p:cTn id="107" dur="83" decel="50000">
                                              <p:stCondLst>
                                                <p:cond delay="917"/>
                                              </p:stCondLst>
                                            </p:cTn>
                                            <p:tgtEl>
                                              <p:spTgt spid="76"/>
                                            </p:tgtEl>
                                          </p:cBhvr>
                                          <p:to x="100000" y="100000"/>
                                        </p:animScale>
                                      </p:childTnLst>
                                    </p:cTn>
                                  </p:par>
                                  <p:par>
                                    <p:cTn id="108" presetID="26" presetClass="entr" presetSubtype="0" fill="hold" grpId="0" nodeType="withEffect">
                                      <p:stCondLst>
                                        <p:cond delay="400"/>
                                      </p:stCondLst>
                                      <p:childTnLst>
                                        <p:set>
                                          <p:cBhvr>
                                            <p:cTn id="109" dur="1" fill="hold">
                                              <p:stCondLst>
                                                <p:cond delay="0"/>
                                              </p:stCondLst>
                                            </p:cTn>
                                            <p:tgtEl>
                                              <p:spTgt spid="77"/>
                                            </p:tgtEl>
                                            <p:attrNameLst>
                                              <p:attrName>style.visibility</p:attrName>
                                            </p:attrNameLst>
                                          </p:cBhvr>
                                          <p:to>
                                            <p:strVal val="visible"/>
                                          </p:to>
                                        </p:set>
                                        <p:animEffect transition="in" filter="wipe(down)">
                                          <p:cBhvr>
                                            <p:cTn id="110" dur="290">
                                              <p:stCondLst>
                                                <p:cond delay="0"/>
                                              </p:stCondLst>
                                            </p:cTn>
                                            <p:tgtEl>
                                              <p:spTgt spid="77"/>
                                            </p:tgtEl>
                                          </p:cBhvr>
                                        </p:animEffect>
                                        <p:anim calcmode="lin" valueType="num">
                                          <p:cBhvr>
                                            <p:cTn id="111" dur="911" tmFilter="0,0; 0.14,0.36; 0.43,0.73; 0.71,0.91; 1.0,1.0">
                                              <p:stCondLst>
                                                <p:cond delay="0"/>
                                              </p:stCondLst>
                                            </p:cTn>
                                            <p:tgtEl>
                                              <p:spTgt spid="77"/>
                                            </p:tgtEl>
                                            <p:attrNameLst>
                                              <p:attrName>ppt_x</p:attrName>
                                            </p:attrNameLst>
                                          </p:cBhvr>
                                          <p:tavLst>
                                            <p:tav tm="0">
                                              <p:val>
                                                <p:strVal val="#ppt_x-0.25"/>
                                              </p:val>
                                            </p:tav>
                                            <p:tav tm="100000">
                                              <p:val>
                                                <p:strVal val="#ppt_x"/>
                                              </p:val>
                                            </p:tav>
                                          </p:tavLst>
                                        </p:anim>
                                        <p:anim calcmode="lin" valueType="num">
                                          <p:cBhvr>
                                            <p:cTn id="112" dur="332" tmFilter="0.0,0.0; 0.25,0.07; 0.50,0.2; 0.75,0.467; 1.0,1.0">
                                              <p:stCondLst>
                                                <p:cond delay="0"/>
                                              </p:stCondLst>
                                            </p:cTn>
                                            <p:tgtEl>
                                              <p:spTgt spid="77"/>
                                            </p:tgtEl>
                                            <p:attrNameLst>
                                              <p:attrName>ppt_y</p:attrName>
                                            </p:attrNameLst>
                                          </p:cBhvr>
                                          <p:tavLst>
                                            <p:tav tm="0" fmla="#ppt_y-sin(pi*$)/3">
                                              <p:val>
                                                <p:fltVal val="0.5"/>
                                              </p:val>
                                            </p:tav>
                                            <p:tav tm="100000">
                                              <p:val>
                                                <p:fltVal val="1"/>
                                              </p:val>
                                            </p:tav>
                                          </p:tavLst>
                                        </p:anim>
                                        <p:anim calcmode="lin" valueType="num">
                                          <p:cBhvr>
                                            <p:cTn id="113" dur="332" tmFilter="0, 0; 0.125,0.2665; 0.25,0.4; 0.375,0.465; 0.5,0.5;  0.625,0.535; 0.75,0.6; 0.875,0.7335; 1,1">
                                              <p:stCondLst>
                                                <p:cond delay="332"/>
                                              </p:stCondLst>
                                            </p:cTn>
                                            <p:tgtEl>
                                              <p:spTgt spid="77"/>
                                            </p:tgtEl>
                                            <p:attrNameLst>
                                              <p:attrName>ppt_y</p:attrName>
                                            </p:attrNameLst>
                                          </p:cBhvr>
                                          <p:tavLst>
                                            <p:tav tm="0" fmla="#ppt_y-sin(pi*$)/9">
                                              <p:val>
                                                <p:fltVal val="0"/>
                                              </p:val>
                                            </p:tav>
                                            <p:tav tm="100000">
                                              <p:val>
                                                <p:fltVal val="1"/>
                                              </p:val>
                                            </p:tav>
                                          </p:tavLst>
                                        </p:anim>
                                        <p:anim calcmode="lin" valueType="num">
                                          <p:cBhvr>
                                            <p:cTn id="114" dur="166" tmFilter="0, 0; 0.125,0.2665; 0.25,0.4; 0.375,0.465; 0.5,0.5;  0.625,0.535; 0.75,0.6; 0.875,0.7335; 1,1">
                                              <p:stCondLst>
                                                <p:cond delay="662"/>
                                              </p:stCondLst>
                                            </p:cTn>
                                            <p:tgtEl>
                                              <p:spTgt spid="77"/>
                                            </p:tgtEl>
                                            <p:attrNameLst>
                                              <p:attrName>ppt_y</p:attrName>
                                            </p:attrNameLst>
                                          </p:cBhvr>
                                          <p:tavLst>
                                            <p:tav tm="0" fmla="#ppt_y-sin(pi*$)/27">
                                              <p:val>
                                                <p:fltVal val="0"/>
                                              </p:val>
                                            </p:tav>
                                            <p:tav tm="100000">
                                              <p:val>
                                                <p:fltVal val="1"/>
                                              </p:val>
                                            </p:tav>
                                          </p:tavLst>
                                        </p:anim>
                                        <p:anim calcmode="lin" valueType="num">
                                          <p:cBhvr>
                                            <p:cTn id="115" dur="82" tmFilter="0, 0; 0.125,0.2665; 0.25,0.4; 0.375,0.465; 0.5,0.5;  0.625,0.535; 0.75,0.6; 0.875,0.7335; 1,1">
                                              <p:stCondLst>
                                                <p:cond delay="828"/>
                                              </p:stCondLst>
                                            </p:cTn>
                                            <p:tgtEl>
                                              <p:spTgt spid="77"/>
                                            </p:tgtEl>
                                            <p:attrNameLst>
                                              <p:attrName>ppt_y</p:attrName>
                                            </p:attrNameLst>
                                          </p:cBhvr>
                                          <p:tavLst>
                                            <p:tav tm="0" fmla="#ppt_y-sin(pi*$)/81">
                                              <p:val>
                                                <p:fltVal val="0"/>
                                              </p:val>
                                            </p:tav>
                                            <p:tav tm="100000">
                                              <p:val>
                                                <p:fltVal val="1"/>
                                              </p:val>
                                            </p:tav>
                                          </p:tavLst>
                                        </p:anim>
                                        <p:animScale>
                                          <p:cBhvr>
                                            <p:cTn id="116" dur="13">
                                              <p:stCondLst>
                                                <p:cond delay="325"/>
                                              </p:stCondLst>
                                            </p:cTn>
                                            <p:tgtEl>
                                              <p:spTgt spid="77"/>
                                            </p:tgtEl>
                                          </p:cBhvr>
                                          <p:to x="100000" y="60000"/>
                                        </p:animScale>
                                        <p:animScale>
                                          <p:cBhvr>
                                            <p:cTn id="117" dur="83" decel="50000">
                                              <p:stCondLst>
                                                <p:cond delay="338"/>
                                              </p:stCondLst>
                                            </p:cTn>
                                            <p:tgtEl>
                                              <p:spTgt spid="77"/>
                                            </p:tgtEl>
                                          </p:cBhvr>
                                          <p:to x="100000" y="100000"/>
                                        </p:animScale>
                                        <p:animScale>
                                          <p:cBhvr>
                                            <p:cTn id="118" dur="13">
                                              <p:stCondLst>
                                                <p:cond delay="656"/>
                                              </p:stCondLst>
                                            </p:cTn>
                                            <p:tgtEl>
                                              <p:spTgt spid="77"/>
                                            </p:tgtEl>
                                          </p:cBhvr>
                                          <p:to x="100000" y="80000"/>
                                        </p:animScale>
                                        <p:animScale>
                                          <p:cBhvr>
                                            <p:cTn id="119" dur="83" decel="50000">
                                              <p:stCondLst>
                                                <p:cond delay="669"/>
                                              </p:stCondLst>
                                            </p:cTn>
                                            <p:tgtEl>
                                              <p:spTgt spid="77"/>
                                            </p:tgtEl>
                                          </p:cBhvr>
                                          <p:to x="100000" y="100000"/>
                                        </p:animScale>
                                        <p:animScale>
                                          <p:cBhvr>
                                            <p:cTn id="120" dur="13">
                                              <p:stCondLst>
                                                <p:cond delay="821"/>
                                              </p:stCondLst>
                                            </p:cTn>
                                            <p:tgtEl>
                                              <p:spTgt spid="77"/>
                                            </p:tgtEl>
                                          </p:cBhvr>
                                          <p:to x="100000" y="90000"/>
                                        </p:animScale>
                                        <p:animScale>
                                          <p:cBhvr>
                                            <p:cTn id="121" dur="83" decel="50000">
                                              <p:stCondLst>
                                                <p:cond delay="834"/>
                                              </p:stCondLst>
                                            </p:cTn>
                                            <p:tgtEl>
                                              <p:spTgt spid="77"/>
                                            </p:tgtEl>
                                          </p:cBhvr>
                                          <p:to x="100000" y="100000"/>
                                        </p:animScale>
                                        <p:animScale>
                                          <p:cBhvr>
                                            <p:cTn id="122" dur="13">
                                              <p:stCondLst>
                                                <p:cond delay="904"/>
                                              </p:stCondLst>
                                            </p:cTn>
                                            <p:tgtEl>
                                              <p:spTgt spid="77"/>
                                            </p:tgtEl>
                                          </p:cBhvr>
                                          <p:to x="100000" y="95000"/>
                                        </p:animScale>
                                        <p:animScale>
                                          <p:cBhvr>
                                            <p:cTn id="123" dur="83" decel="50000">
                                              <p:stCondLst>
                                                <p:cond delay="917"/>
                                              </p:stCondLst>
                                            </p:cTn>
                                            <p:tgtEl>
                                              <p:spTgt spid="77"/>
                                            </p:tgtEl>
                                          </p:cBhvr>
                                          <p:to x="100000" y="100000"/>
                                        </p:animScale>
                                      </p:childTnLst>
                                    </p:cTn>
                                  </p:par>
                                  <p:par>
                                    <p:cTn id="124" presetID="26" presetClass="entr" presetSubtype="0" fill="hold" grpId="0" nodeType="withEffect">
                                      <p:stCondLst>
                                        <p:cond delay="500"/>
                                      </p:stCondLst>
                                      <p:childTnLst>
                                        <p:set>
                                          <p:cBhvr>
                                            <p:cTn id="125" dur="1" fill="hold">
                                              <p:stCondLst>
                                                <p:cond delay="0"/>
                                              </p:stCondLst>
                                            </p:cTn>
                                            <p:tgtEl>
                                              <p:spTgt spid="78"/>
                                            </p:tgtEl>
                                            <p:attrNameLst>
                                              <p:attrName>style.visibility</p:attrName>
                                            </p:attrNameLst>
                                          </p:cBhvr>
                                          <p:to>
                                            <p:strVal val="visible"/>
                                          </p:to>
                                        </p:set>
                                        <p:animEffect transition="in" filter="wipe(down)">
                                          <p:cBhvr>
                                            <p:cTn id="126" dur="290">
                                              <p:stCondLst>
                                                <p:cond delay="0"/>
                                              </p:stCondLst>
                                            </p:cTn>
                                            <p:tgtEl>
                                              <p:spTgt spid="78"/>
                                            </p:tgtEl>
                                          </p:cBhvr>
                                        </p:animEffect>
                                        <p:anim calcmode="lin" valueType="num">
                                          <p:cBhvr>
                                            <p:cTn id="127" dur="911" tmFilter="0,0; 0.14,0.36; 0.43,0.73; 0.71,0.91; 1.0,1.0">
                                              <p:stCondLst>
                                                <p:cond delay="0"/>
                                              </p:stCondLst>
                                            </p:cTn>
                                            <p:tgtEl>
                                              <p:spTgt spid="78"/>
                                            </p:tgtEl>
                                            <p:attrNameLst>
                                              <p:attrName>ppt_x</p:attrName>
                                            </p:attrNameLst>
                                          </p:cBhvr>
                                          <p:tavLst>
                                            <p:tav tm="0">
                                              <p:val>
                                                <p:strVal val="#ppt_x-0.25"/>
                                              </p:val>
                                            </p:tav>
                                            <p:tav tm="100000">
                                              <p:val>
                                                <p:strVal val="#ppt_x"/>
                                              </p:val>
                                            </p:tav>
                                          </p:tavLst>
                                        </p:anim>
                                        <p:anim calcmode="lin" valueType="num">
                                          <p:cBhvr>
                                            <p:cTn id="128" dur="332" tmFilter="0.0,0.0; 0.25,0.07; 0.50,0.2; 0.75,0.467; 1.0,1.0">
                                              <p:stCondLst>
                                                <p:cond delay="0"/>
                                              </p:stCondLst>
                                            </p:cTn>
                                            <p:tgtEl>
                                              <p:spTgt spid="78"/>
                                            </p:tgtEl>
                                            <p:attrNameLst>
                                              <p:attrName>ppt_y</p:attrName>
                                            </p:attrNameLst>
                                          </p:cBhvr>
                                          <p:tavLst>
                                            <p:tav tm="0" fmla="#ppt_y-sin(pi*$)/3">
                                              <p:val>
                                                <p:fltVal val="0.5"/>
                                              </p:val>
                                            </p:tav>
                                            <p:tav tm="100000">
                                              <p:val>
                                                <p:fltVal val="1"/>
                                              </p:val>
                                            </p:tav>
                                          </p:tavLst>
                                        </p:anim>
                                        <p:anim calcmode="lin" valueType="num">
                                          <p:cBhvr>
                                            <p:cTn id="129" dur="332" tmFilter="0, 0; 0.125,0.2665; 0.25,0.4; 0.375,0.465; 0.5,0.5;  0.625,0.535; 0.75,0.6; 0.875,0.7335; 1,1">
                                              <p:stCondLst>
                                                <p:cond delay="332"/>
                                              </p:stCondLst>
                                            </p:cTn>
                                            <p:tgtEl>
                                              <p:spTgt spid="78"/>
                                            </p:tgtEl>
                                            <p:attrNameLst>
                                              <p:attrName>ppt_y</p:attrName>
                                            </p:attrNameLst>
                                          </p:cBhvr>
                                          <p:tavLst>
                                            <p:tav tm="0" fmla="#ppt_y-sin(pi*$)/9">
                                              <p:val>
                                                <p:fltVal val="0"/>
                                              </p:val>
                                            </p:tav>
                                            <p:tav tm="100000">
                                              <p:val>
                                                <p:fltVal val="1"/>
                                              </p:val>
                                            </p:tav>
                                          </p:tavLst>
                                        </p:anim>
                                        <p:anim calcmode="lin" valueType="num">
                                          <p:cBhvr>
                                            <p:cTn id="130" dur="166" tmFilter="0, 0; 0.125,0.2665; 0.25,0.4; 0.375,0.465; 0.5,0.5;  0.625,0.535; 0.75,0.6; 0.875,0.7335; 1,1">
                                              <p:stCondLst>
                                                <p:cond delay="662"/>
                                              </p:stCondLst>
                                            </p:cTn>
                                            <p:tgtEl>
                                              <p:spTgt spid="78"/>
                                            </p:tgtEl>
                                            <p:attrNameLst>
                                              <p:attrName>ppt_y</p:attrName>
                                            </p:attrNameLst>
                                          </p:cBhvr>
                                          <p:tavLst>
                                            <p:tav tm="0" fmla="#ppt_y-sin(pi*$)/27">
                                              <p:val>
                                                <p:fltVal val="0"/>
                                              </p:val>
                                            </p:tav>
                                            <p:tav tm="100000">
                                              <p:val>
                                                <p:fltVal val="1"/>
                                              </p:val>
                                            </p:tav>
                                          </p:tavLst>
                                        </p:anim>
                                        <p:anim calcmode="lin" valueType="num">
                                          <p:cBhvr>
                                            <p:cTn id="131" dur="82" tmFilter="0, 0; 0.125,0.2665; 0.25,0.4; 0.375,0.465; 0.5,0.5;  0.625,0.535; 0.75,0.6; 0.875,0.7335; 1,1">
                                              <p:stCondLst>
                                                <p:cond delay="828"/>
                                              </p:stCondLst>
                                            </p:cTn>
                                            <p:tgtEl>
                                              <p:spTgt spid="78"/>
                                            </p:tgtEl>
                                            <p:attrNameLst>
                                              <p:attrName>ppt_y</p:attrName>
                                            </p:attrNameLst>
                                          </p:cBhvr>
                                          <p:tavLst>
                                            <p:tav tm="0" fmla="#ppt_y-sin(pi*$)/81">
                                              <p:val>
                                                <p:fltVal val="0"/>
                                              </p:val>
                                            </p:tav>
                                            <p:tav tm="100000">
                                              <p:val>
                                                <p:fltVal val="1"/>
                                              </p:val>
                                            </p:tav>
                                          </p:tavLst>
                                        </p:anim>
                                        <p:animScale>
                                          <p:cBhvr>
                                            <p:cTn id="132" dur="13">
                                              <p:stCondLst>
                                                <p:cond delay="325"/>
                                              </p:stCondLst>
                                            </p:cTn>
                                            <p:tgtEl>
                                              <p:spTgt spid="78"/>
                                            </p:tgtEl>
                                          </p:cBhvr>
                                          <p:to x="100000" y="60000"/>
                                        </p:animScale>
                                        <p:animScale>
                                          <p:cBhvr>
                                            <p:cTn id="133" dur="83" decel="50000">
                                              <p:stCondLst>
                                                <p:cond delay="338"/>
                                              </p:stCondLst>
                                            </p:cTn>
                                            <p:tgtEl>
                                              <p:spTgt spid="78"/>
                                            </p:tgtEl>
                                          </p:cBhvr>
                                          <p:to x="100000" y="100000"/>
                                        </p:animScale>
                                        <p:animScale>
                                          <p:cBhvr>
                                            <p:cTn id="134" dur="13">
                                              <p:stCondLst>
                                                <p:cond delay="656"/>
                                              </p:stCondLst>
                                            </p:cTn>
                                            <p:tgtEl>
                                              <p:spTgt spid="78"/>
                                            </p:tgtEl>
                                          </p:cBhvr>
                                          <p:to x="100000" y="80000"/>
                                        </p:animScale>
                                        <p:animScale>
                                          <p:cBhvr>
                                            <p:cTn id="135" dur="83" decel="50000">
                                              <p:stCondLst>
                                                <p:cond delay="669"/>
                                              </p:stCondLst>
                                            </p:cTn>
                                            <p:tgtEl>
                                              <p:spTgt spid="78"/>
                                            </p:tgtEl>
                                          </p:cBhvr>
                                          <p:to x="100000" y="100000"/>
                                        </p:animScale>
                                        <p:animScale>
                                          <p:cBhvr>
                                            <p:cTn id="136" dur="13">
                                              <p:stCondLst>
                                                <p:cond delay="821"/>
                                              </p:stCondLst>
                                            </p:cTn>
                                            <p:tgtEl>
                                              <p:spTgt spid="78"/>
                                            </p:tgtEl>
                                          </p:cBhvr>
                                          <p:to x="100000" y="90000"/>
                                        </p:animScale>
                                        <p:animScale>
                                          <p:cBhvr>
                                            <p:cTn id="137" dur="83" decel="50000">
                                              <p:stCondLst>
                                                <p:cond delay="834"/>
                                              </p:stCondLst>
                                            </p:cTn>
                                            <p:tgtEl>
                                              <p:spTgt spid="78"/>
                                            </p:tgtEl>
                                          </p:cBhvr>
                                          <p:to x="100000" y="100000"/>
                                        </p:animScale>
                                        <p:animScale>
                                          <p:cBhvr>
                                            <p:cTn id="138" dur="13">
                                              <p:stCondLst>
                                                <p:cond delay="904"/>
                                              </p:stCondLst>
                                            </p:cTn>
                                            <p:tgtEl>
                                              <p:spTgt spid="78"/>
                                            </p:tgtEl>
                                          </p:cBhvr>
                                          <p:to x="100000" y="95000"/>
                                        </p:animScale>
                                        <p:animScale>
                                          <p:cBhvr>
                                            <p:cTn id="139" dur="83" decel="50000">
                                              <p:stCondLst>
                                                <p:cond delay="917"/>
                                              </p:stCondLst>
                                            </p:cTn>
                                            <p:tgtEl>
                                              <p:spTgt spid="78"/>
                                            </p:tgtEl>
                                          </p:cBhvr>
                                          <p:to x="100000" y="100000"/>
                                        </p:animScale>
                                      </p:childTnLst>
                                    </p:cTn>
                                  </p:par>
                                </p:childTnLst>
                              </p:cTn>
                            </p:par>
                            <p:par>
                              <p:cTn id="140" fill="hold">
                                <p:stCondLst>
                                  <p:cond delay="3500"/>
                                </p:stCondLst>
                                <p:childTnLst>
                                  <p:par>
                                    <p:cTn id="141" presetID="22" presetClass="entr" presetSubtype="1" fill="hold" grpId="0" nodeType="afterEffect">
                                      <p:stCondLst>
                                        <p:cond delay="0"/>
                                      </p:stCondLst>
                                      <p:childTnLst>
                                        <p:set>
                                          <p:cBhvr>
                                            <p:cTn id="142" dur="1" fill="hold">
                                              <p:stCondLst>
                                                <p:cond delay="0"/>
                                              </p:stCondLst>
                                            </p:cTn>
                                            <p:tgtEl>
                                              <p:spTgt spid="72"/>
                                            </p:tgtEl>
                                            <p:attrNameLst>
                                              <p:attrName>style.visibility</p:attrName>
                                            </p:attrNameLst>
                                          </p:cBhvr>
                                          <p:to>
                                            <p:strVal val="visible"/>
                                          </p:to>
                                        </p:set>
                                        <p:animEffect transition="in" filter="wipe(up)">
                                          <p:cBhvr>
                                            <p:cTn id="143"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8" grpId="0" animBg="1"/>
          <p:bldP spid="39" grpId="0" animBg="1"/>
          <p:bldP spid="40" grpId="0" animBg="1"/>
          <p:bldP spid="65" grpId="0" animBg="1"/>
          <p:bldP spid="72" grpId="0"/>
          <p:bldP spid="73" grpId="0"/>
          <p:bldP spid="74" grpId="0"/>
          <p:bldP spid="75" grpId="0"/>
          <p:bldP spid="76" grpId="0"/>
          <p:bldP spid="77" grpId="0"/>
          <p:bldP spid="78" grpId="0"/>
          <p:bldP spid="79"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椭圆 34"/>
          <p:cNvSpPr/>
          <p:nvPr/>
        </p:nvSpPr>
        <p:spPr>
          <a:xfrm rot="10800000">
            <a:off x="4445662" y="2092362"/>
            <a:ext cx="1436669" cy="184788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chemeClr val="tx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grpSp>
        <p:nvGrpSpPr>
          <p:cNvPr id="26" name="组合 25"/>
          <p:cNvGrpSpPr/>
          <p:nvPr/>
        </p:nvGrpSpPr>
        <p:grpSpPr>
          <a:xfrm rot="5400000">
            <a:off x="4717805" y="3728572"/>
            <a:ext cx="1415563" cy="1838907"/>
            <a:chOff x="4020870" y="2194485"/>
            <a:chExt cx="1102258" cy="1432090"/>
          </a:xfrm>
          <a:effectLst>
            <a:outerShdw blurRad="444500" dist="254000" dir="8100000" algn="tr" rotWithShape="0">
              <a:prstClr val="black">
                <a:alpha val="50000"/>
              </a:prstClr>
            </a:outerShdw>
          </a:effectLst>
        </p:grpSpPr>
        <p:sp>
          <p:nvSpPr>
            <p:cNvPr id="27"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28"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29" name="椭圆 34"/>
          <p:cNvSpPr/>
          <p:nvPr/>
        </p:nvSpPr>
        <p:spPr>
          <a:xfrm>
            <a:off x="6354592" y="3507926"/>
            <a:ext cx="1436669" cy="184788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grpSp>
        <p:nvGrpSpPr>
          <p:cNvPr id="30" name="组合 29"/>
          <p:cNvGrpSpPr/>
          <p:nvPr/>
        </p:nvGrpSpPr>
        <p:grpSpPr>
          <a:xfrm rot="16200000">
            <a:off x="6094003" y="1829889"/>
            <a:ext cx="1415563" cy="1838907"/>
            <a:chOff x="4020870" y="2194485"/>
            <a:chExt cx="1102258" cy="1432090"/>
          </a:xfrm>
          <a:effectLst>
            <a:outerShdw blurRad="444500" dist="254000" dir="8100000" algn="tr" rotWithShape="0">
              <a:prstClr val="black">
                <a:alpha val="50000"/>
              </a:prstClr>
            </a:outerShdw>
          </a:effectLst>
        </p:grpSpPr>
        <p:sp>
          <p:nvSpPr>
            <p:cNvPr id="31"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32"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34" name="Freeform 18"/>
          <p:cNvSpPr>
            <a:spLocks noEditPoints="1"/>
          </p:cNvSpPr>
          <p:nvPr/>
        </p:nvSpPr>
        <p:spPr bwMode="auto">
          <a:xfrm>
            <a:off x="6714197" y="4344899"/>
            <a:ext cx="717456" cy="628649"/>
          </a:xfrm>
          <a:custGeom>
            <a:avLst/>
            <a:gdLst>
              <a:gd name="T0" fmla="*/ 417 w 785"/>
              <a:gd name="T1" fmla="*/ 0 h 690"/>
              <a:gd name="T2" fmla="*/ 417 w 785"/>
              <a:gd name="T3" fmla="*/ 593 h 690"/>
              <a:gd name="T4" fmla="*/ 646 w 785"/>
              <a:gd name="T5" fmla="*/ 690 h 690"/>
              <a:gd name="T6" fmla="*/ 626 w 785"/>
              <a:gd name="T7" fmla="*/ 540 h 690"/>
              <a:gd name="T8" fmla="*/ 30 w 785"/>
              <a:gd name="T9" fmla="*/ 315 h 690"/>
              <a:gd name="T10" fmla="*/ 0 w 785"/>
              <a:gd name="T11" fmla="*/ 396 h 690"/>
              <a:gd name="T12" fmla="*/ 122 w 785"/>
              <a:gd name="T13" fmla="*/ 600 h 690"/>
              <a:gd name="T14" fmla="*/ 214 w 785"/>
              <a:gd name="T15" fmla="*/ 613 h 690"/>
              <a:gd name="T16" fmla="*/ 355 w 785"/>
              <a:gd name="T17" fmla="*/ 609 h 690"/>
              <a:gd name="T18" fmla="*/ 189 w 785"/>
              <a:gd name="T19" fmla="*/ 400 h 690"/>
              <a:gd name="T20" fmla="*/ 257 w 785"/>
              <a:gd name="T21" fmla="*/ 219 h 690"/>
              <a:gd name="T22" fmla="*/ 310 w 785"/>
              <a:gd name="T23" fmla="*/ 241 h 690"/>
              <a:gd name="T24" fmla="*/ 311 w 785"/>
              <a:gd name="T25" fmla="*/ 287 h 690"/>
              <a:gd name="T26" fmla="*/ 317 w 785"/>
              <a:gd name="T27" fmla="*/ 320 h 690"/>
              <a:gd name="T28" fmla="*/ 320 w 785"/>
              <a:gd name="T29" fmla="*/ 371 h 690"/>
              <a:gd name="T30" fmla="*/ 287 w 785"/>
              <a:gd name="T31" fmla="*/ 397 h 690"/>
              <a:gd name="T32" fmla="*/ 189 w 785"/>
              <a:gd name="T33" fmla="*/ 400 h 690"/>
              <a:gd name="T34" fmla="*/ 252 w 785"/>
              <a:gd name="T35" fmla="*/ 295 h 690"/>
              <a:gd name="T36" fmla="*/ 289 w 785"/>
              <a:gd name="T37" fmla="*/ 284 h 690"/>
              <a:gd name="T38" fmla="*/ 289 w 785"/>
              <a:gd name="T39" fmla="*/ 252 h 690"/>
              <a:gd name="T40" fmla="*/ 249 w 785"/>
              <a:gd name="T41" fmla="*/ 240 h 690"/>
              <a:gd name="T42" fmla="*/ 213 w 785"/>
              <a:gd name="T43" fmla="*/ 295 h 690"/>
              <a:gd name="T44" fmla="*/ 258 w 785"/>
              <a:gd name="T45" fmla="*/ 379 h 690"/>
              <a:gd name="T46" fmla="*/ 288 w 785"/>
              <a:gd name="T47" fmla="*/ 373 h 690"/>
              <a:gd name="T48" fmla="*/ 301 w 785"/>
              <a:gd name="T49" fmla="*/ 348 h 690"/>
              <a:gd name="T50" fmla="*/ 281 w 785"/>
              <a:gd name="T51" fmla="*/ 320 h 690"/>
              <a:gd name="T52" fmla="*/ 213 w 785"/>
              <a:gd name="T53" fmla="*/ 317 h 690"/>
              <a:gd name="T54" fmla="*/ 372 w 785"/>
              <a:gd name="T55" fmla="*/ 400 h 690"/>
              <a:gd name="T56" fmla="*/ 440 w 785"/>
              <a:gd name="T57" fmla="*/ 219 h 690"/>
              <a:gd name="T58" fmla="*/ 493 w 785"/>
              <a:gd name="T59" fmla="*/ 241 h 690"/>
              <a:gd name="T60" fmla="*/ 494 w 785"/>
              <a:gd name="T61" fmla="*/ 287 h 690"/>
              <a:gd name="T62" fmla="*/ 500 w 785"/>
              <a:gd name="T63" fmla="*/ 320 h 690"/>
              <a:gd name="T64" fmla="*/ 503 w 785"/>
              <a:gd name="T65" fmla="*/ 371 h 690"/>
              <a:gd name="T66" fmla="*/ 470 w 785"/>
              <a:gd name="T67" fmla="*/ 397 h 690"/>
              <a:gd name="T68" fmla="*/ 372 w 785"/>
              <a:gd name="T69" fmla="*/ 400 h 690"/>
              <a:gd name="T70" fmla="*/ 435 w 785"/>
              <a:gd name="T71" fmla="*/ 295 h 690"/>
              <a:gd name="T72" fmla="*/ 472 w 785"/>
              <a:gd name="T73" fmla="*/ 284 h 690"/>
              <a:gd name="T74" fmla="*/ 472 w 785"/>
              <a:gd name="T75" fmla="*/ 252 h 690"/>
              <a:gd name="T76" fmla="*/ 432 w 785"/>
              <a:gd name="T77" fmla="*/ 240 h 690"/>
              <a:gd name="T78" fmla="*/ 396 w 785"/>
              <a:gd name="T79" fmla="*/ 295 h 690"/>
              <a:gd name="T80" fmla="*/ 441 w 785"/>
              <a:gd name="T81" fmla="*/ 379 h 690"/>
              <a:gd name="T82" fmla="*/ 471 w 785"/>
              <a:gd name="T83" fmla="*/ 373 h 690"/>
              <a:gd name="T84" fmla="*/ 484 w 785"/>
              <a:gd name="T85" fmla="*/ 348 h 690"/>
              <a:gd name="T86" fmla="*/ 464 w 785"/>
              <a:gd name="T87" fmla="*/ 320 h 690"/>
              <a:gd name="T88" fmla="*/ 396 w 785"/>
              <a:gd name="T89" fmla="*/ 317 h 690"/>
              <a:gd name="T90" fmla="*/ 548 w 785"/>
              <a:gd name="T91" fmla="*/ 342 h 690"/>
              <a:gd name="T92" fmla="*/ 578 w 785"/>
              <a:gd name="T93" fmla="*/ 362 h 690"/>
              <a:gd name="T94" fmla="*/ 624 w 785"/>
              <a:gd name="T95" fmla="*/ 382 h 690"/>
              <a:gd name="T96" fmla="*/ 664 w 785"/>
              <a:gd name="T97" fmla="*/ 367 h 690"/>
              <a:gd name="T98" fmla="*/ 664 w 785"/>
              <a:gd name="T99" fmla="*/ 336 h 690"/>
              <a:gd name="T100" fmla="*/ 615 w 785"/>
              <a:gd name="T101" fmla="*/ 317 h 690"/>
              <a:gd name="T102" fmla="*/ 561 w 785"/>
              <a:gd name="T103" fmla="*/ 288 h 690"/>
              <a:gd name="T104" fmla="*/ 562 w 785"/>
              <a:gd name="T105" fmla="*/ 240 h 690"/>
              <a:gd name="T106" fmla="*/ 618 w 785"/>
              <a:gd name="T107" fmla="*/ 216 h 690"/>
              <a:gd name="T108" fmla="*/ 678 w 785"/>
              <a:gd name="T109" fmla="*/ 241 h 690"/>
              <a:gd name="T110" fmla="*/ 664 w 785"/>
              <a:gd name="T111" fmla="*/ 272 h 690"/>
              <a:gd name="T112" fmla="*/ 619 w 785"/>
              <a:gd name="T113" fmla="*/ 237 h 690"/>
              <a:gd name="T114" fmla="*/ 578 w 785"/>
              <a:gd name="T115" fmla="*/ 264 h 690"/>
              <a:gd name="T116" fmla="*/ 621 w 785"/>
              <a:gd name="T117" fmla="*/ 293 h 690"/>
              <a:gd name="T118" fmla="*/ 685 w 785"/>
              <a:gd name="T119" fmla="*/ 323 h 690"/>
              <a:gd name="T120" fmla="*/ 684 w 785"/>
              <a:gd name="T121" fmla="*/ 376 h 690"/>
              <a:gd name="T122" fmla="*/ 625 w 785"/>
              <a:gd name="T123" fmla="*/ 403 h 690"/>
              <a:gd name="T124" fmla="*/ 558 w 785"/>
              <a:gd name="T125" fmla="*/ 375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5" h="690">
                <a:moveTo>
                  <a:pt x="785" y="297"/>
                </a:moveTo>
                <a:cubicBezTo>
                  <a:pt x="785" y="133"/>
                  <a:pt x="620" y="0"/>
                  <a:pt x="417" y="0"/>
                </a:cubicBezTo>
                <a:cubicBezTo>
                  <a:pt x="213" y="0"/>
                  <a:pt x="49" y="133"/>
                  <a:pt x="49" y="297"/>
                </a:cubicBezTo>
                <a:cubicBezTo>
                  <a:pt x="49" y="460"/>
                  <a:pt x="213" y="593"/>
                  <a:pt x="417" y="593"/>
                </a:cubicBezTo>
                <a:cubicBezTo>
                  <a:pt x="436" y="593"/>
                  <a:pt x="455" y="592"/>
                  <a:pt x="473" y="589"/>
                </a:cubicBezTo>
                <a:cubicBezTo>
                  <a:pt x="507" y="646"/>
                  <a:pt x="571" y="685"/>
                  <a:pt x="646" y="690"/>
                </a:cubicBezTo>
                <a:cubicBezTo>
                  <a:pt x="626" y="664"/>
                  <a:pt x="615" y="632"/>
                  <a:pt x="615" y="598"/>
                </a:cubicBezTo>
                <a:cubicBezTo>
                  <a:pt x="615" y="577"/>
                  <a:pt x="619" y="559"/>
                  <a:pt x="626" y="540"/>
                </a:cubicBezTo>
                <a:cubicBezTo>
                  <a:pt x="722" y="487"/>
                  <a:pt x="785" y="398"/>
                  <a:pt x="785" y="297"/>
                </a:cubicBezTo>
                <a:close/>
                <a:moveTo>
                  <a:pt x="30" y="315"/>
                </a:moveTo>
                <a:cubicBezTo>
                  <a:pt x="30" y="307"/>
                  <a:pt x="31" y="300"/>
                  <a:pt x="32" y="293"/>
                </a:cubicBezTo>
                <a:cubicBezTo>
                  <a:pt x="11" y="324"/>
                  <a:pt x="0" y="359"/>
                  <a:pt x="0" y="396"/>
                </a:cubicBezTo>
                <a:cubicBezTo>
                  <a:pt x="0" y="473"/>
                  <a:pt x="48" y="541"/>
                  <a:pt x="121" y="581"/>
                </a:cubicBezTo>
                <a:cubicBezTo>
                  <a:pt x="122" y="587"/>
                  <a:pt x="122" y="593"/>
                  <a:pt x="122" y="600"/>
                </a:cubicBezTo>
                <a:cubicBezTo>
                  <a:pt x="122" y="625"/>
                  <a:pt x="114" y="649"/>
                  <a:pt x="99" y="669"/>
                </a:cubicBezTo>
                <a:cubicBezTo>
                  <a:pt x="146" y="666"/>
                  <a:pt x="187" y="645"/>
                  <a:pt x="214" y="613"/>
                </a:cubicBezTo>
                <a:cubicBezTo>
                  <a:pt x="234" y="617"/>
                  <a:pt x="255" y="619"/>
                  <a:pt x="276" y="619"/>
                </a:cubicBezTo>
                <a:cubicBezTo>
                  <a:pt x="303" y="619"/>
                  <a:pt x="330" y="616"/>
                  <a:pt x="355" y="609"/>
                </a:cubicBezTo>
                <a:cubicBezTo>
                  <a:pt x="172" y="592"/>
                  <a:pt x="30" y="467"/>
                  <a:pt x="30" y="315"/>
                </a:cubicBezTo>
                <a:close/>
                <a:moveTo>
                  <a:pt x="189" y="400"/>
                </a:moveTo>
                <a:lnTo>
                  <a:pt x="189" y="219"/>
                </a:lnTo>
                <a:lnTo>
                  <a:pt x="257" y="219"/>
                </a:lnTo>
                <a:cubicBezTo>
                  <a:pt x="271" y="219"/>
                  <a:pt x="282" y="221"/>
                  <a:pt x="290" y="224"/>
                </a:cubicBezTo>
                <a:cubicBezTo>
                  <a:pt x="299" y="228"/>
                  <a:pt x="305" y="234"/>
                  <a:pt x="310" y="241"/>
                </a:cubicBezTo>
                <a:cubicBezTo>
                  <a:pt x="315" y="249"/>
                  <a:pt x="317" y="257"/>
                  <a:pt x="317" y="265"/>
                </a:cubicBezTo>
                <a:cubicBezTo>
                  <a:pt x="317" y="273"/>
                  <a:pt x="315" y="280"/>
                  <a:pt x="311" y="287"/>
                </a:cubicBezTo>
                <a:cubicBezTo>
                  <a:pt x="306" y="294"/>
                  <a:pt x="300" y="300"/>
                  <a:pt x="292" y="304"/>
                </a:cubicBezTo>
                <a:cubicBezTo>
                  <a:pt x="303" y="307"/>
                  <a:pt x="311" y="312"/>
                  <a:pt x="317" y="320"/>
                </a:cubicBezTo>
                <a:cubicBezTo>
                  <a:pt x="323" y="328"/>
                  <a:pt x="326" y="337"/>
                  <a:pt x="326" y="348"/>
                </a:cubicBezTo>
                <a:cubicBezTo>
                  <a:pt x="326" y="356"/>
                  <a:pt x="324" y="364"/>
                  <a:pt x="320" y="371"/>
                </a:cubicBezTo>
                <a:cubicBezTo>
                  <a:pt x="317" y="379"/>
                  <a:pt x="312" y="384"/>
                  <a:pt x="307" y="388"/>
                </a:cubicBezTo>
                <a:cubicBezTo>
                  <a:pt x="302" y="392"/>
                  <a:pt x="295" y="395"/>
                  <a:pt x="287" y="397"/>
                </a:cubicBezTo>
                <a:cubicBezTo>
                  <a:pt x="279" y="399"/>
                  <a:pt x="270" y="400"/>
                  <a:pt x="258" y="400"/>
                </a:cubicBezTo>
                <a:lnTo>
                  <a:pt x="189" y="400"/>
                </a:lnTo>
                <a:close/>
                <a:moveTo>
                  <a:pt x="213" y="295"/>
                </a:moveTo>
                <a:lnTo>
                  <a:pt x="252" y="295"/>
                </a:lnTo>
                <a:cubicBezTo>
                  <a:pt x="263" y="295"/>
                  <a:pt x="270" y="294"/>
                  <a:pt x="275" y="293"/>
                </a:cubicBezTo>
                <a:cubicBezTo>
                  <a:pt x="281" y="291"/>
                  <a:pt x="286" y="288"/>
                  <a:pt x="289" y="284"/>
                </a:cubicBezTo>
                <a:cubicBezTo>
                  <a:pt x="292" y="280"/>
                  <a:pt x="293" y="274"/>
                  <a:pt x="293" y="268"/>
                </a:cubicBezTo>
                <a:cubicBezTo>
                  <a:pt x="293" y="262"/>
                  <a:pt x="292" y="257"/>
                  <a:pt x="289" y="252"/>
                </a:cubicBezTo>
                <a:cubicBezTo>
                  <a:pt x="286" y="248"/>
                  <a:pt x="282" y="245"/>
                  <a:pt x="277" y="243"/>
                </a:cubicBezTo>
                <a:cubicBezTo>
                  <a:pt x="271" y="241"/>
                  <a:pt x="262" y="240"/>
                  <a:pt x="249" y="240"/>
                </a:cubicBezTo>
                <a:lnTo>
                  <a:pt x="213" y="240"/>
                </a:lnTo>
                <a:lnTo>
                  <a:pt x="213" y="295"/>
                </a:lnTo>
                <a:close/>
                <a:moveTo>
                  <a:pt x="213" y="379"/>
                </a:moveTo>
                <a:lnTo>
                  <a:pt x="258" y="379"/>
                </a:lnTo>
                <a:cubicBezTo>
                  <a:pt x="266" y="379"/>
                  <a:pt x="271" y="379"/>
                  <a:pt x="274" y="378"/>
                </a:cubicBezTo>
                <a:cubicBezTo>
                  <a:pt x="280" y="377"/>
                  <a:pt x="284" y="375"/>
                  <a:pt x="288" y="373"/>
                </a:cubicBezTo>
                <a:cubicBezTo>
                  <a:pt x="292" y="371"/>
                  <a:pt x="295" y="367"/>
                  <a:pt x="297" y="363"/>
                </a:cubicBezTo>
                <a:cubicBezTo>
                  <a:pt x="300" y="359"/>
                  <a:pt x="301" y="353"/>
                  <a:pt x="301" y="348"/>
                </a:cubicBezTo>
                <a:cubicBezTo>
                  <a:pt x="301" y="341"/>
                  <a:pt x="299" y="335"/>
                  <a:pt x="296" y="330"/>
                </a:cubicBezTo>
                <a:cubicBezTo>
                  <a:pt x="292" y="325"/>
                  <a:pt x="287" y="322"/>
                  <a:pt x="281" y="320"/>
                </a:cubicBezTo>
                <a:cubicBezTo>
                  <a:pt x="275" y="318"/>
                  <a:pt x="266" y="317"/>
                  <a:pt x="255" y="317"/>
                </a:cubicBezTo>
                <a:lnTo>
                  <a:pt x="213" y="317"/>
                </a:lnTo>
                <a:lnTo>
                  <a:pt x="213" y="379"/>
                </a:lnTo>
                <a:close/>
                <a:moveTo>
                  <a:pt x="372" y="400"/>
                </a:moveTo>
                <a:lnTo>
                  <a:pt x="372" y="219"/>
                </a:lnTo>
                <a:lnTo>
                  <a:pt x="440" y="219"/>
                </a:lnTo>
                <a:cubicBezTo>
                  <a:pt x="454" y="219"/>
                  <a:pt x="465" y="221"/>
                  <a:pt x="473" y="224"/>
                </a:cubicBezTo>
                <a:cubicBezTo>
                  <a:pt x="482" y="228"/>
                  <a:pt x="488" y="234"/>
                  <a:pt x="493" y="241"/>
                </a:cubicBezTo>
                <a:cubicBezTo>
                  <a:pt x="498" y="249"/>
                  <a:pt x="500" y="257"/>
                  <a:pt x="500" y="265"/>
                </a:cubicBezTo>
                <a:cubicBezTo>
                  <a:pt x="500" y="273"/>
                  <a:pt x="498" y="280"/>
                  <a:pt x="494" y="287"/>
                </a:cubicBezTo>
                <a:cubicBezTo>
                  <a:pt x="489" y="294"/>
                  <a:pt x="483" y="300"/>
                  <a:pt x="475" y="304"/>
                </a:cubicBezTo>
                <a:cubicBezTo>
                  <a:pt x="486" y="307"/>
                  <a:pt x="494" y="312"/>
                  <a:pt x="500" y="320"/>
                </a:cubicBezTo>
                <a:cubicBezTo>
                  <a:pt x="506" y="328"/>
                  <a:pt x="509" y="337"/>
                  <a:pt x="509" y="348"/>
                </a:cubicBezTo>
                <a:cubicBezTo>
                  <a:pt x="509" y="356"/>
                  <a:pt x="507" y="364"/>
                  <a:pt x="503" y="371"/>
                </a:cubicBezTo>
                <a:cubicBezTo>
                  <a:pt x="500" y="379"/>
                  <a:pt x="495" y="384"/>
                  <a:pt x="490" y="388"/>
                </a:cubicBezTo>
                <a:cubicBezTo>
                  <a:pt x="485" y="392"/>
                  <a:pt x="478" y="395"/>
                  <a:pt x="470" y="397"/>
                </a:cubicBezTo>
                <a:cubicBezTo>
                  <a:pt x="462" y="399"/>
                  <a:pt x="453" y="400"/>
                  <a:pt x="441" y="400"/>
                </a:cubicBezTo>
                <a:lnTo>
                  <a:pt x="372" y="400"/>
                </a:lnTo>
                <a:close/>
                <a:moveTo>
                  <a:pt x="396" y="295"/>
                </a:moveTo>
                <a:lnTo>
                  <a:pt x="435" y="295"/>
                </a:lnTo>
                <a:cubicBezTo>
                  <a:pt x="446" y="295"/>
                  <a:pt x="453" y="294"/>
                  <a:pt x="458" y="293"/>
                </a:cubicBezTo>
                <a:cubicBezTo>
                  <a:pt x="464" y="291"/>
                  <a:pt x="469" y="288"/>
                  <a:pt x="472" y="284"/>
                </a:cubicBezTo>
                <a:cubicBezTo>
                  <a:pt x="475" y="280"/>
                  <a:pt x="476" y="274"/>
                  <a:pt x="476" y="268"/>
                </a:cubicBezTo>
                <a:cubicBezTo>
                  <a:pt x="476" y="262"/>
                  <a:pt x="475" y="257"/>
                  <a:pt x="472" y="252"/>
                </a:cubicBezTo>
                <a:cubicBezTo>
                  <a:pt x="469" y="248"/>
                  <a:pt x="465" y="245"/>
                  <a:pt x="460" y="243"/>
                </a:cubicBezTo>
                <a:cubicBezTo>
                  <a:pt x="454" y="241"/>
                  <a:pt x="445" y="240"/>
                  <a:pt x="432" y="240"/>
                </a:cubicBezTo>
                <a:lnTo>
                  <a:pt x="396" y="240"/>
                </a:lnTo>
                <a:lnTo>
                  <a:pt x="396" y="295"/>
                </a:lnTo>
                <a:close/>
                <a:moveTo>
                  <a:pt x="396" y="379"/>
                </a:moveTo>
                <a:lnTo>
                  <a:pt x="441" y="379"/>
                </a:lnTo>
                <a:cubicBezTo>
                  <a:pt x="449" y="379"/>
                  <a:pt x="454" y="379"/>
                  <a:pt x="457" y="378"/>
                </a:cubicBezTo>
                <a:cubicBezTo>
                  <a:pt x="463" y="377"/>
                  <a:pt x="467" y="375"/>
                  <a:pt x="471" y="373"/>
                </a:cubicBezTo>
                <a:cubicBezTo>
                  <a:pt x="475" y="371"/>
                  <a:pt x="478" y="367"/>
                  <a:pt x="480" y="363"/>
                </a:cubicBezTo>
                <a:cubicBezTo>
                  <a:pt x="483" y="359"/>
                  <a:pt x="484" y="353"/>
                  <a:pt x="484" y="348"/>
                </a:cubicBezTo>
                <a:cubicBezTo>
                  <a:pt x="484" y="341"/>
                  <a:pt x="482" y="335"/>
                  <a:pt x="479" y="330"/>
                </a:cubicBezTo>
                <a:cubicBezTo>
                  <a:pt x="475" y="325"/>
                  <a:pt x="470" y="322"/>
                  <a:pt x="464" y="320"/>
                </a:cubicBezTo>
                <a:cubicBezTo>
                  <a:pt x="458" y="318"/>
                  <a:pt x="449" y="317"/>
                  <a:pt x="438" y="317"/>
                </a:cubicBezTo>
                <a:lnTo>
                  <a:pt x="396" y="317"/>
                </a:lnTo>
                <a:lnTo>
                  <a:pt x="396" y="379"/>
                </a:lnTo>
                <a:close/>
                <a:moveTo>
                  <a:pt x="548" y="342"/>
                </a:moveTo>
                <a:lnTo>
                  <a:pt x="570" y="340"/>
                </a:lnTo>
                <a:cubicBezTo>
                  <a:pt x="571" y="349"/>
                  <a:pt x="574" y="357"/>
                  <a:pt x="578" y="362"/>
                </a:cubicBezTo>
                <a:cubicBezTo>
                  <a:pt x="582" y="368"/>
                  <a:pt x="588" y="373"/>
                  <a:pt x="596" y="376"/>
                </a:cubicBezTo>
                <a:cubicBezTo>
                  <a:pt x="604" y="380"/>
                  <a:pt x="614" y="382"/>
                  <a:pt x="624" y="382"/>
                </a:cubicBezTo>
                <a:cubicBezTo>
                  <a:pt x="633" y="382"/>
                  <a:pt x="641" y="380"/>
                  <a:pt x="648" y="378"/>
                </a:cubicBezTo>
                <a:cubicBezTo>
                  <a:pt x="655" y="375"/>
                  <a:pt x="660" y="371"/>
                  <a:pt x="664" y="367"/>
                </a:cubicBezTo>
                <a:cubicBezTo>
                  <a:pt x="667" y="362"/>
                  <a:pt x="669" y="357"/>
                  <a:pt x="669" y="351"/>
                </a:cubicBezTo>
                <a:cubicBezTo>
                  <a:pt x="669" y="345"/>
                  <a:pt x="667" y="340"/>
                  <a:pt x="664" y="336"/>
                </a:cubicBezTo>
                <a:cubicBezTo>
                  <a:pt x="661" y="332"/>
                  <a:pt x="655" y="328"/>
                  <a:pt x="648" y="325"/>
                </a:cubicBezTo>
                <a:cubicBezTo>
                  <a:pt x="643" y="324"/>
                  <a:pt x="632" y="321"/>
                  <a:pt x="615" y="317"/>
                </a:cubicBezTo>
                <a:cubicBezTo>
                  <a:pt x="599" y="313"/>
                  <a:pt x="587" y="309"/>
                  <a:pt x="580" y="305"/>
                </a:cubicBezTo>
                <a:cubicBezTo>
                  <a:pt x="572" y="301"/>
                  <a:pt x="565" y="295"/>
                  <a:pt x="561" y="288"/>
                </a:cubicBezTo>
                <a:cubicBezTo>
                  <a:pt x="557" y="282"/>
                  <a:pt x="555" y="274"/>
                  <a:pt x="555" y="266"/>
                </a:cubicBezTo>
                <a:cubicBezTo>
                  <a:pt x="555" y="257"/>
                  <a:pt x="557" y="248"/>
                  <a:pt x="562" y="240"/>
                </a:cubicBezTo>
                <a:cubicBezTo>
                  <a:pt x="568" y="232"/>
                  <a:pt x="575" y="226"/>
                  <a:pt x="585" y="222"/>
                </a:cubicBezTo>
                <a:cubicBezTo>
                  <a:pt x="595" y="218"/>
                  <a:pt x="606" y="216"/>
                  <a:pt x="618" y="216"/>
                </a:cubicBezTo>
                <a:cubicBezTo>
                  <a:pt x="632" y="216"/>
                  <a:pt x="644" y="218"/>
                  <a:pt x="654" y="222"/>
                </a:cubicBezTo>
                <a:cubicBezTo>
                  <a:pt x="664" y="227"/>
                  <a:pt x="672" y="233"/>
                  <a:pt x="678" y="241"/>
                </a:cubicBezTo>
                <a:cubicBezTo>
                  <a:pt x="683" y="250"/>
                  <a:pt x="686" y="259"/>
                  <a:pt x="687" y="270"/>
                </a:cubicBezTo>
                <a:lnTo>
                  <a:pt x="664" y="272"/>
                </a:lnTo>
                <a:cubicBezTo>
                  <a:pt x="662" y="260"/>
                  <a:pt x="658" y="252"/>
                  <a:pt x="651" y="246"/>
                </a:cubicBezTo>
                <a:cubicBezTo>
                  <a:pt x="644" y="240"/>
                  <a:pt x="633" y="237"/>
                  <a:pt x="619" y="237"/>
                </a:cubicBezTo>
                <a:cubicBezTo>
                  <a:pt x="605" y="237"/>
                  <a:pt x="594" y="240"/>
                  <a:pt x="588" y="245"/>
                </a:cubicBezTo>
                <a:cubicBezTo>
                  <a:pt x="581" y="250"/>
                  <a:pt x="578" y="257"/>
                  <a:pt x="578" y="264"/>
                </a:cubicBezTo>
                <a:cubicBezTo>
                  <a:pt x="578" y="271"/>
                  <a:pt x="580" y="276"/>
                  <a:pt x="585" y="280"/>
                </a:cubicBezTo>
                <a:cubicBezTo>
                  <a:pt x="589" y="284"/>
                  <a:pt x="601" y="289"/>
                  <a:pt x="621" y="293"/>
                </a:cubicBezTo>
                <a:cubicBezTo>
                  <a:pt x="640" y="298"/>
                  <a:pt x="654" y="301"/>
                  <a:pt x="661" y="305"/>
                </a:cubicBezTo>
                <a:cubicBezTo>
                  <a:pt x="672" y="310"/>
                  <a:pt x="679" y="316"/>
                  <a:pt x="685" y="323"/>
                </a:cubicBezTo>
                <a:cubicBezTo>
                  <a:pt x="690" y="331"/>
                  <a:pt x="692" y="339"/>
                  <a:pt x="692" y="349"/>
                </a:cubicBezTo>
                <a:cubicBezTo>
                  <a:pt x="692" y="359"/>
                  <a:pt x="689" y="368"/>
                  <a:pt x="684" y="376"/>
                </a:cubicBezTo>
                <a:cubicBezTo>
                  <a:pt x="678" y="385"/>
                  <a:pt x="670" y="391"/>
                  <a:pt x="660" y="396"/>
                </a:cubicBezTo>
                <a:cubicBezTo>
                  <a:pt x="650" y="401"/>
                  <a:pt x="638" y="403"/>
                  <a:pt x="625" y="403"/>
                </a:cubicBezTo>
                <a:cubicBezTo>
                  <a:pt x="609" y="403"/>
                  <a:pt x="595" y="401"/>
                  <a:pt x="584" y="396"/>
                </a:cubicBezTo>
                <a:cubicBezTo>
                  <a:pt x="573" y="391"/>
                  <a:pt x="564" y="384"/>
                  <a:pt x="558" y="375"/>
                </a:cubicBezTo>
                <a:cubicBezTo>
                  <a:pt x="551" y="365"/>
                  <a:pt x="548" y="354"/>
                  <a:pt x="548" y="34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08" tIns="60954" rIns="121908" bIns="60954" numCol="1" anchor="t" anchorCtr="0" compatLnSpc="1"/>
          <a:lstStyle/>
          <a:p>
            <a:endParaRPr lang="zh-CN" altLang="en-US">
              <a:solidFill>
                <a:schemeClr val="tx1">
                  <a:lumMod val="50000"/>
                  <a:lumOff val="50000"/>
                </a:schemeClr>
              </a:solidFill>
            </a:endParaRPr>
          </a:p>
        </p:txBody>
      </p:sp>
      <p:grpSp>
        <p:nvGrpSpPr>
          <p:cNvPr id="35" name="组合 34"/>
          <p:cNvGrpSpPr/>
          <p:nvPr/>
        </p:nvGrpSpPr>
        <p:grpSpPr>
          <a:xfrm>
            <a:off x="4856855" y="4346401"/>
            <a:ext cx="700525" cy="603249"/>
            <a:chOff x="3379788" y="4325938"/>
            <a:chExt cx="525462" cy="452437"/>
          </a:xfrm>
          <a:solidFill>
            <a:schemeClr val="accent3"/>
          </a:solidFill>
        </p:grpSpPr>
        <p:sp>
          <p:nvSpPr>
            <p:cNvPr id="36" name="Freeform 14"/>
            <p:cNvSpPr>
              <a:spLocks noEditPoints="1"/>
            </p:cNvSpPr>
            <p:nvPr/>
          </p:nvSpPr>
          <p:spPr bwMode="auto">
            <a:xfrm>
              <a:off x="3379788" y="4394200"/>
              <a:ext cx="482600" cy="384175"/>
            </a:xfrm>
            <a:custGeom>
              <a:avLst/>
              <a:gdLst>
                <a:gd name="T0" fmla="*/ 580 w 704"/>
                <a:gd name="T1" fmla="*/ 236 h 561"/>
                <a:gd name="T2" fmla="*/ 564 w 704"/>
                <a:gd name="T3" fmla="*/ 214 h 561"/>
                <a:gd name="T4" fmla="*/ 558 w 704"/>
                <a:gd name="T5" fmla="*/ 130 h 561"/>
                <a:gd name="T6" fmla="*/ 409 w 704"/>
                <a:gd name="T7" fmla="*/ 136 h 561"/>
                <a:gd name="T8" fmla="*/ 385 w 704"/>
                <a:gd name="T9" fmla="*/ 99 h 561"/>
                <a:gd name="T10" fmla="*/ 264 w 704"/>
                <a:gd name="T11" fmla="*/ 37 h 561"/>
                <a:gd name="T12" fmla="*/ 64 w 704"/>
                <a:gd name="T13" fmla="*/ 203 h 561"/>
                <a:gd name="T14" fmla="*/ 8 w 704"/>
                <a:gd name="T15" fmla="*/ 355 h 561"/>
                <a:gd name="T16" fmla="*/ 301 w 704"/>
                <a:gd name="T17" fmla="*/ 551 h 561"/>
                <a:gd name="T18" fmla="*/ 652 w 704"/>
                <a:gd name="T19" fmla="*/ 396 h 561"/>
                <a:gd name="T20" fmla="*/ 580 w 704"/>
                <a:gd name="T21" fmla="*/ 236 h 561"/>
                <a:gd name="T22" fmla="*/ 310 w 704"/>
                <a:gd name="T23" fmla="*/ 510 h 561"/>
                <a:gd name="T24" fmla="*/ 310 w 704"/>
                <a:gd name="T25" fmla="*/ 510 h 561"/>
                <a:gd name="T26" fmla="*/ 82 w 704"/>
                <a:gd name="T27" fmla="*/ 368 h 561"/>
                <a:gd name="T28" fmla="*/ 310 w 704"/>
                <a:gd name="T29" fmla="*/ 210 h 561"/>
                <a:gd name="T30" fmla="*/ 539 w 704"/>
                <a:gd name="T31" fmla="*/ 340 h 561"/>
                <a:gd name="T32" fmla="*/ 310 w 704"/>
                <a:gd name="T33" fmla="*/ 51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4" h="561">
                  <a:moveTo>
                    <a:pt x="580" y="236"/>
                  </a:moveTo>
                  <a:cubicBezTo>
                    <a:pt x="550" y="230"/>
                    <a:pt x="564" y="214"/>
                    <a:pt x="564" y="214"/>
                  </a:cubicBezTo>
                  <a:cubicBezTo>
                    <a:pt x="564" y="214"/>
                    <a:pt x="594" y="165"/>
                    <a:pt x="558" y="130"/>
                  </a:cubicBezTo>
                  <a:cubicBezTo>
                    <a:pt x="515" y="86"/>
                    <a:pt x="409" y="136"/>
                    <a:pt x="409" y="136"/>
                  </a:cubicBezTo>
                  <a:cubicBezTo>
                    <a:pt x="368" y="148"/>
                    <a:pt x="379" y="130"/>
                    <a:pt x="385" y="99"/>
                  </a:cubicBezTo>
                  <a:cubicBezTo>
                    <a:pt x="385" y="62"/>
                    <a:pt x="372" y="0"/>
                    <a:pt x="264" y="37"/>
                  </a:cubicBezTo>
                  <a:cubicBezTo>
                    <a:pt x="157" y="74"/>
                    <a:pt x="64" y="203"/>
                    <a:pt x="64" y="203"/>
                  </a:cubicBezTo>
                  <a:cubicBezTo>
                    <a:pt x="0" y="289"/>
                    <a:pt x="8" y="355"/>
                    <a:pt x="8" y="355"/>
                  </a:cubicBezTo>
                  <a:cubicBezTo>
                    <a:pt x="24" y="501"/>
                    <a:pt x="180" y="542"/>
                    <a:pt x="301" y="551"/>
                  </a:cubicBezTo>
                  <a:cubicBezTo>
                    <a:pt x="428" y="561"/>
                    <a:pt x="600" y="507"/>
                    <a:pt x="652" y="396"/>
                  </a:cubicBezTo>
                  <a:cubicBezTo>
                    <a:pt x="704" y="286"/>
                    <a:pt x="610" y="242"/>
                    <a:pt x="580" y="236"/>
                  </a:cubicBezTo>
                  <a:close/>
                  <a:moveTo>
                    <a:pt x="310" y="510"/>
                  </a:moveTo>
                  <a:lnTo>
                    <a:pt x="310" y="510"/>
                  </a:lnTo>
                  <a:cubicBezTo>
                    <a:pt x="184" y="516"/>
                    <a:pt x="82" y="452"/>
                    <a:pt x="82" y="368"/>
                  </a:cubicBezTo>
                  <a:cubicBezTo>
                    <a:pt x="82" y="283"/>
                    <a:pt x="184" y="216"/>
                    <a:pt x="310" y="210"/>
                  </a:cubicBezTo>
                  <a:cubicBezTo>
                    <a:pt x="437" y="204"/>
                    <a:pt x="539" y="256"/>
                    <a:pt x="539" y="340"/>
                  </a:cubicBezTo>
                  <a:cubicBezTo>
                    <a:pt x="539" y="425"/>
                    <a:pt x="437" y="504"/>
                    <a:pt x="310" y="5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7" name="Freeform 15"/>
            <p:cNvSpPr>
              <a:spLocks noEditPoints="1"/>
            </p:cNvSpPr>
            <p:nvPr/>
          </p:nvSpPr>
          <p:spPr bwMode="auto">
            <a:xfrm>
              <a:off x="3487738" y="4565650"/>
              <a:ext cx="190500" cy="169862"/>
            </a:xfrm>
            <a:custGeom>
              <a:avLst/>
              <a:gdLst>
                <a:gd name="T0" fmla="*/ 127 w 277"/>
                <a:gd name="T1" fmla="*/ 15 h 246"/>
                <a:gd name="T2" fmla="*/ 15 w 277"/>
                <a:gd name="T3" fmla="*/ 148 h 246"/>
                <a:gd name="T4" fmla="*/ 49 w 277"/>
                <a:gd name="T5" fmla="*/ 205 h 246"/>
                <a:gd name="T6" fmla="*/ 239 w 277"/>
                <a:gd name="T7" fmla="*/ 171 h 246"/>
                <a:gd name="T8" fmla="*/ 127 w 277"/>
                <a:gd name="T9" fmla="*/ 15 h 246"/>
                <a:gd name="T10" fmla="*/ 95 w 277"/>
                <a:gd name="T11" fmla="*/ 182 h 246"/>
                <a:gd name="T12" fmla="*/ 95 w 277"/>
                <a:gd name="T13" fmla="*/ 182 h 246"/>
                <a:gd name="T14" fmla="*/ 52 w 277"/>
                <a:gd name="T15" fmla="*/ 151 h 246"/>
                <a:gd name="T16" fmla="*/ 93 w 277"/>
                <a:gd name="T17" fmla="*/ 108 h 246"/>
                <a:gd name="T18" fmla="*/ 138 w 277"/>
                <a:gd name="T19" fmla="*/ 141 h 246"/>
                <a:gd name="T20" fmla="*/ 95 w 277"/>
                <a:gd name="T21" fmla="*/ 182 h 246"/>
                <a:gd name="T22" fmla="*/ 170 w 277"/>
                <a:gd name="T23" fmla="*/ 118 h 246"/>
                <a:gd name="T24" fmla="*/ 170 w 277"/>
                <a:gd name="T25" fmla="*/ 118 h 246"/>
                <a:gd name="T26" fmla="*/ 148 w 277"/>
                <a:gd name="T27" fmla="*/ 116 h 246"/>
                <a:gd name="T28" fmla="*/ 153 w 277"/>
                <a:gd name="T29" fmla="*/ 92 h 246"/>
                <a:gd name="T30" fmla="*/ 177 w 277"/>
                <a:gd name="T31" fmla="*/ 94 h 246"/>
                <a:gd name="T32" fmla="*/ 170 w 277"/>
                <a:gd name="T33" fmla="*/ 118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 h="246">
                  <a:moveTo>
                    <a:pt x="127" y="15"/>
                  </a:moveTo>
                  <a:cubicBezTo>
                    <a:pt x="0" y="29"/>
                    <a:pt x="15" y="148"/>
                    <a:pt x="15" y="148"/>
                  </a:cubicBezTo>
                  <a:cubicBezTo>
                    <a:pt x="15" y="148"/>
                    <a:pt x="13" y="186"/>
                    <a:pt x="49" y="205"/>
                  </a:cubicBezTo>
                  <a:cubicBezTo>
                    <a:pt x="123" y="246"/>
                    <a:pt x="200" y="221"/>
                    <a:pt x="239" y="171"/>
                  </a:cubicBezTo>
                  <a:cubicBezTo>
                    <a:pt x="277" y="121"/>
                    <a:pt x="255" y="0"/>
                    <a:pt x="127" y="15"/>
                  </a:cubicBezTo>
                  <a:close/>
                  <a:moveTo>
                    <a:pt x="95" y="182"/>
                  </a:moveTo>
                  <a:lnTo>
                    <a:pt x="95" y="182"/>
                  </a:lnTo>
                  <a:cubicBezTo>
                    <a:pt x="71" y="184"/>
                    <a:pt x="52" y="171"/>
                    <a:pt x="52" y="151"/>
                  </a:cubicBezTo>
                  <a:cubicBezTo>
                    <a:pt x="52" y="131"/>
                    <a:pt x="69" y="110"/>
                    <a:pt x="93" y="108"/>
                  </a:cubicBezTo>
                  <a:cubicBezTo>
                    <a:pt x="120" y="105"/>
                    <a:pt x="138" y="121"/>
                    <a:pt x="138" y="141"/>
                  </a:cubicBezTo>
                  <a:cubicBezTo>
                    <a:pt x="138" y="161"/>
                    <a:pt x="119" y="179"/>
                    <a:pt x="95" y="182"/>
                  </a:cubicBezTo>
                  <a:close/>
                  <a:moveTo>
                    <a:pt x="170" y="118"/>
                  </a:moveTo>
                  <a:lnTo>
                    <a:pt x="170" y="118"/>
                  </a:lnTo>
                  <a:cubicBezTo>
                    <a:pt x="162" y="124"/>
                    <a:pt x="152" y="123"/>
                    <a:pt x="148" y="116"/>
                  </a:cubicBezTo>
                  <a:cubicBezTo>
                    <a:pt x="143" y="109"/>
                    <a:pt x="145" y="98"/>
                    <a:pt x="153" y="92"/>
                  </a:cubicBezTo>
                  <a:cubicBezTo>
                    <a:pt x="163" y="85"/>
                    <a:pt x="173" y="87"/>
                    <a:pt x="177" y="94"/>
                  </a:cubicBezTo>
                  <a:cubicBezTo>
                    <a:pt x="181" y="101"/>
                    <a:pt x="178" y="112"/>
                    <a:pt x="170"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8" name="Freeform 16"/>
            <p:cNvSpPr/>
            <p:nvPr/>
          </p:nvSpPr>
          <p:spPr bwMode="auto">
            <a:xfrm>
              <a:off x="3727450" y="4325938"/>
              <a:ext cx="177800" cy="200025"/>
            </a:xfrm>
            <a:custGeom>
              <a:avLst/>
              <a:gdLst>
                <a:gd name="T0" fmla="*/ 256 w 259"/>
                <a:gd name="T1" fmla="*/ 269 h 293"/>
                <a:gd name="T2" fmla="*/ 257 w 259"/>
                <a:gd name="T3" fmla="*/ 262 h 293"/>
                <a:gd name="T4" fmla="*/ 259 w 259"/>
                <a:gd name="T5" fmla="*/ 228 h 293"/>
                <a:gd name="T6" fmla="*/ 32 w 259"/>
                <a:gd name="T7" fmla="*/ 0 h 293"/>
                <a:gd name="T8" fmla="*/ 0 w 259"/>
                <a:gd name="T9" fmla="*/ 31 h 293"/>
                <a:gd name="T10" fmla="*/ 32 w 259"/>
                <a:gd name="T11" fmla="*/ 63 h 293"/>
                <a:gd name="T12" fmla="*/ 196 w 259"/>
                <a:gd name="T13" fmla="*/ 228 h 293"/>
                <a:gd name="T14" fmla="*/ 194 w 259"/>
                <a:gd name="T15" fmla="*/ 258 h 293"/>
                <a:gd name="T16" fmla="*/ 194 w 259"/>
                <a:gd name="T17" fmla="*/ 258 h 293"/>
                <a:gd name="T18" fmla="*/ 194 w 259"/>
                <a:gd name="T19" fmla="*/ 261 h 293"/>
                <a:gd name="T20" fmla="*/ 225 w 259"/>
                <a:gd name="T21" fmla="*/ 293 h 293"/>
                <a:gd name="T22" fmla="*/ 256 w 259"/>
                <a:gd name="T23" fmla="*/ 269 h 293"/>
                <a:gd name="T24" fmla="*/ 256 w 259"/>
                <a:gd name="T25" fmla="*/ 269 h 293"/>
                <a:gd name="T26" fmla="*/ 256 w 259"/>
                <a:gd name="T27" fmla="*/ 269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9" h="293">
                  <a:moveTo>
                    <a:pt x="256" y="269"/>
                  </a:moveTo>
                  <a:cubicBezTo>
                    <a:pt x="256" y="267"/>
                    <a:pt x="257" y="264"/>
                    <a:pt x="257" y="262"/>
                  </a:cubicBezTo>
                  <a:cubicBezTo>
                    <a:pt x="258" y="250"/>
                    <a:pt x="259" y="239"/>
                    <a:pt x="259" y="228"/>
                  </a:cubicBezTo>
                  <a:cubicBezTo>
                    <a:pt x="259" y="102"/>
                    <a:pt x="157" y="0"/>
                    <a:pt x="32" y="0"/>
                  </a:cubicBezTo>
                  <a:cubicBezTo>
                    <a:pt x="14" y="0"/>
                    <a:pt x="0" y="14"/>
                    <a:pt x="0" y="31"/>
                  </a:cubicBezTo>
                  <a:cubicBezTo>
                    <a:pt x="0" y="49"/>
                    <a:pt x="14" y="63"/>
                    <a:pt x="32" y="63"/>
                  </a:cubicBezTo>
                  <a:cubicBezTo>
                    <a:pt x="123" y="63"/>
                    <a:pt x="196" y="137"/>
                    <a:pt x="196" y="228"/>
                  </a:cubicBezTo>
                  <a:cubicBezTo>
                    <a:pt x="196" y="238"/>
                    <a:pt x="196" y="248"/>
                    <a:pt x="194" y="258"/>
                  </a:cubicBezTo>
                  <a:lnTo>
                    <a:pt x="194" y="258"/>
                  </a:lnTo>
                  <a:cubicBezTo>
                    <a:pt x="194" y="259"/>
                    <a:pt x="194" y="260"/>
                    <a:pt x="194" y="261"/>
                  </a:cubicBezTo>
                  <a:cubicBezTo>
                    <a:pt x="194" y="279"/>
                    <a:pt x="208" y="293"/>
                    <a:pt x="225" y="293"/>
                  </a:cubicBezTo>
                  <a:cubicBezTo>
                    <a:pt x="240" y="293"/>
                    <a:pt x="252" y="283"/>
                    <a:pt x="256" y="269"/>
                  </a:cubicBezTo>
                  <a:lnTo>
                    <a:pt x="256" y="269"/>
                  </a:lnTo>
                  <a:cubicBezTo>
                    <a:pt x="256" y="269"/>
                    <a:pt x="256" y="269"/>
                    <a:pt x="256" y="2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9" name="Freeform 17"/>
            <p:cNvSpPr/>
            <p:nvPr/>
          </p:nvSpPr>
          <p:spPr bwMode="auto">
            <a:xfrm>
              <a:off x="3732213" y="4395788"/>
              <a:ext cx="103187" cy="112712"/>
            </a:xfrm>
            <a:custGeom>
              <a:avLst/>
              <a:gdLst>
                <a:gd name="T0" fmla="*/ 151 w 152"/>
                <a:gd name="T1" fmla="*/ 137 h 164"/>
                <a:gd name="T2" fmla="*/ 152 w 152"/>
                <a:gd name="T3" fmla="*/ 126 h 164"/>
                <a:gd name="T4" fmla="*/ 26 w 152"/>
                <a:gd name="T5" fmla="*/ 0 h 164"/>
                <a:gd name="T6" fmla="*/ 0 w 152"/>
                <a:gd name="T7" fmla="*/ 26 h 164"/>
                <a:gd name="T8" fmla="*/ 26 w 152"/>
                <a:gd name="T9" fmla="*/ 52 h 164"/>
                <a:gd name="T10" fmla="*/ 99 w 152"/>
                <a:gd name="T11" fmla="*/ 126 h 164"/>
                <a:gd name="T12" fmla="*/ 99 w 152"/>
                <a:gd name="T13" fmla="*/ 135 h 164"/>
                <a:gd name="T14" fmla="*/ 99 w 152"/>
                <a:gd name="T15" fmla="*/ 135 h 164"/>
                <a:gd name="T16" fmla="*/ 99 w 152"/>
                <a:gd name="T17" fmla="*/ 138 h 164"/>
                <a:gd name="T18" fmla="*/ 125 w 152"/>
                <a:gd name="T19" fmla="*/ 164 h 164"/>
                <a:gd name="T20" fmla="*/ 151 w 152"/>
                <a:gd name="T21" fmla="*/ 142 h 164"/>
                <a:gd name="T22" fmla="*/ 151 w 152"/>
                <a:gd name="T23" fmla="*/ 142 h 164"/>
                <a:gd name="T24" fmla="*/ 151 w 152"/>
                <a:gd name="T25" fmla="*/ 140 h 164"/>
                <a:gd name="T26" fmla="*/ 151 w 152"/>
                <a:gd name="T27" fmla="*/ 138 h 164"/>
                <a:gd name="T28" fmla="*/ 151 w 152"/>
                <a:gd name="T29" fmla="*/ 13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2" h="164">
                  <a:moveTo>
                    <a:pt x="151" y="137"/>
                  </a:moveTo>
                  <a:cubicBezTo>
                    <a:pt x="152" y="133"/>
                    <a:pt x="152" y="130"/>
                    <a:pt x="152" y="126"/>
                  </a:cubicBezTo>
                  <a:cubicBezTo>
                    <a:pt x="152" y="56"/>
                    <a:pt x="95" y="0"/>
                    <a:pt x="26" y="0"/>
                  </a:cubicBezTo>
                  <a:cubicBezTo>
                    <a:pt x="11" y="0"/>
                    <a:pt x="0" y="11"/>
                    <a:pt x="0" y="26"/>
                  </a:cubicBezTo>
                  <a:cubicBezTo>
                    <a:pt x="0" y="40"/>
                    <a:pt x="11" y="52"/>
                    <a:pt x="26" y="52"/>
                  </a:cubicBezTo>
                  <a:cubicBezTo>
                    <a:pt x="66" y="52"/>
                    <a:pt x="99" y="85"/>
                    <a:pt x="99" y="126"/>
                  </a:cubicBezTo>
                  <a:cubicBezTo>
                    <a:pt x="99" y="129"/>
                    <a:pt x="99" y="132"/>
                    <a:pt x="99" y="135"/>
                  </a:cubicBezTo>
                  <a:lnTo>
                    <a:pt x="99" y="135"/>
                  </a:lnTo>
                  <a:cubicBezTo>
                    <a:pt x="99" y="136"/>
                    <a:pt x="99" y="137"/>
                    <a:pt x="99" y="138"/>
                  </a:cubicBezTo>
                  <a:cubicBezTo>
                    <a:pt x="99" y="153"/>
                    <a:pt x="111" y="164"/>
                    <a:pt x="125" y="164"/>
                  </a:cubicBezTo>
                  <a:cubicBezTo>
                    <a:pt x="138" y="164"/>
                    <a:pt x="149" y="154"/>
                    <a:pt x="151" y="142"/>
                  </a:cubicBezTo>
                  <a:lnTo>
                    <a:pt x="151" y="142"/>
                  </a:lnTo>
                  <a:cubicBezTo>
                    <a:pt x="151" y="141"/>
                    <a:pt x="151" y="140"/>
                    <a:pt x="151" y="140"/>
                  </a:cubicBezTo>
                  <a:cubicBezTo>
                    <a:pt x="151" y="139"/>
                    <a:pt x="151" y="139"/>
                    <a:pt x="151" y="138"/>
                  </a:cubicBezTo>
                  <a:cubicBezTo>
                    <a:pt x="151" y="138"/>
                    <a:pt x="151" y="138"/>
                    <a:pt x="151"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nvGrpSpPr>
          <p:cNvPr id="45" name="组合 44"/>
          <p:cNvGrpSpPr/>
          <p:nvPr/>
        </p:nvGrpSpPr>
        <p:grpSpPr>
          <a:xfrm>
            <a:off x="4812409" y="2508803"/>
            <a:ext cx="744970" cy="613833"/>
            <a:chOff x="3376613" y="2879725"/>
            <a:chExt cx="558800" cy="460375"/>
          </a:xfrm>
        </p:grpSpPr>
        <p:sp>
          <p:nvSpPr>
            <p:cNvPr id="46" name="Freeform 10"/>
            <p:cNvSpPr>
              <a:spLocks noEditPoints="1"/>
            </p:cNvSpPr>
            <p:nvPr/>
          </p:nvSpPr>
          <p:spPr bwMode="auto">
            <a:xfrm>
              <a:off x="3376613" y="2879725"/>
              <a:ext cx="396875" cy="361950"/>
            </a:xfrm>
            <a:custGeom>
              <a:avLst/>
              <a:gdLst>
                <a:gd name="T0" fmla="*/ 568 w 580"/>
                <a:gd name="T1" fmla="*/ 207 h 528"/>
                <a:gd name="T2" fmla="*/ 580 w 580"/>
                <a:gd name="T3" fmla="*/ 207 h 528"/>
                <a:gd name="T4" fmla="*/ 292 w 580"/>
                <a:gd name="T5" fmla="*/ 0 h 528"/>
                <a:gd name="T6" fmla="*/ 0 w 580"/>
                <a:gd name="T7" fmla="*/ 244 h 528"/>
                <a:gd name="T8" fmla="*/ 114 w 580"/>
                <a:gd name="T9" fmla="*/ 438 h 528"/>
                <a:gd name="T10" fmla="*/ 117 w 580"/>
                <a:gd name="T11" fmla="*/ 440 h 528"/>
                <a:gd name="T12" fmla="*/ 89 w 580"/>
                <a:gd name="T13" fmla="*/ 528 h 528"/>
                <a:gd name="T14" fmla="*/ 194 w 580"/>
                <a:gd name="T15" fmla="*/ 475 h 528"/>
                <a:gd name="T16" fmla="*/ 199 w 580"/>
                <a:gd name="T17" fmla="*/ 476 h 528"/>
                <a:gd name="T18" fmla="*/ 292 w 580"/>
                <a:gd name="T19" fmla="*/ 488 h 528"/>
                <a:gd name="T20" fmla="*/ 311 w 580"/>
                <a:gd name="T21" fmla="*/ 488 h 528"/>
                <a:gd name="T22" fmla="*/ 302 w 580"/>
                <a:gd name="T23" fmla="*/ 430 h 528"/>
                <a:gd name="T24" fmla="*/ 568 w 580"/>
                <a:gd name="T25" fmla="*/ 207 h 528"/>
                <a:gd name="T26" fmla="*/ 393 w 580"/>
                <a:gd name="T27" fmla="*/ 121 h 528"/>
                <a:gd name="T28" fmla="*/ 393 w 580"/>
                <a:gd name="T29" fmla="*/ 121 h 528"/>
                <a:gd name="T30" fmla="*/ 434 w 580"/>
                <a:gd name="T31" fmla="*/ 160 h 528"/>
                <a:gd name="T32" fmla="*/ 393 w 580"/>
                <a:gd name="T33" fmla="*/ 200 h 528"/>
                <a:gd name="T34" fmla="*/ 352 w 580"/>
                <a:gd name="T35" fmla="*/ 160 h 528"/>
                <a:gd name="T36" fmla="*/ 393 w 580"/>
                <a:gd name="T37" fmla="*/ 121 h 528"/>
                <a:gd name="T38" fmla="*/ 190 w 580"/>
                <a:gd name="T39" fmla="*/ 200 h 528"/>
                <a:gd name="T40" fmla="*/ 190 w 580"/>
                <a:gd name="T41" fmla="*/ 200 h 528"/>
                <a:gd name="T42" fmla="*/ 149 w 580"/>
                <a:gd name="T43" fmla="*/ 160 h 528"/>
                <a:gd name="T44" fmla="*/ 190 w 580"/>
                <a:gd name="T45" fmla="*/ 121 h 528"/>
                <a:gd name="T46" fmla="*/ 231 w 580"/>
                <a:gd name="T47" fmla="*/ 160 h 528"/>
                <a:gd name="T48" fmla="*/ 190 w 580"/>
                <a:gd name="T49" fmla="*/ 20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0" h="528">
                  <a:moveTo>
                    <a:pt x="568" y="207"/>
                  </a:moveTo>
                  <a:cubicBezTo>
                    <a:pt x="572" y="207"/>
                    <a:pt x="576" y="207"/>
                    <a:pt x="580" y="207"/>
                  </a:cubicBezTo>
                  <a:cubicBezTo>
                    <a:pt x="559" y="90"/>
                    <a:pt x="438" y="0"/>
                    <a:pt x="292" y="0"/>
                  </a:cubicBezTo>
                  <a:cubicBezTo>
                    <a:pt x="130" y="0"/>
                    <a:pt x="0" y="110"/>
                    <a:pt x="0" y="244"/>
                  </a:cubicBezTo>
                  <a:cubicBezTo>
                    <a:pt x="0" y="323"/>
                    <a:pt x="45" y="394"/>
                    <a:pt x="114" y="438"/>
                  </a:cubicBezTo>
                  <a:cubicBezTo>
                    <a:pt x="115" y="439"/>
                    <a:pt x="117" y="440"/>
                    <a:pt x="117" y="440"/>
                  </a:cubicBezTo>
                  <a:lnTo>
                    <a:pt x="89" y="528"/>
                  </a:lnTo>
                  <a:lnTo>
                    <a:pt x="194" y="475"/>
                  </a:lnTo>
                  <a:cubicBezTo>
                    <a:pt x="194" y="475"/>
                    <a:pt x="198" y="476"/>
                    <a:pt x="199" y="476"/>
                  </a:cubicBezTo>
                  <a:cubicBezTo>
                    <a:pt x="228" y="484"/>
                    <a:pt x="259" y="488"/>
                    <a:pt x="292" y="488"/>
                  </a:cubicBezTo>
                  <a:cubicBezTo>
                    <a:pt x="298" y="488"/>
                    <a:pt x="305" y="488"/>
                    <a:pt x="311" y="488"/>
                  </a:cubicBezTo>
                  <a:cubicBezTo>
                    <a:pt x="305" y="469"/>
                    <a:pt x="302" y="450"/>
                    <a:pt x="302" y="430"/>
                  </a:cubicBezTo>
                  <a:cubicBezTo>
                    <a:pt x="302" y="307"/>
                    <a:pt x="421" y="207"/>
                    <a:pt x="568" y="207"/>
                  </a:cubicBezTo>
                  <a:close/>
                  <a:moveTo>
                    <a:pt x="393" y="121"/>
                  </a:moveTo>
                  <a:lnTo>
                    <a:pt x="393" y="121"/>
                  </a:lnTo>
                  <a:cubicBezTo>
                    <a:pt x="416" y="121"/>
                    <a:pt x="434" y="138"/>
                    <a:pt x="434" y="160"/>
                  </a:cubicBezTo>
                  <a:cubicBezTo>
                    <a:pt x="434" y="182"/>
                    <a:pt x="416" y="200"/>
                    <a:pt x="393" y="200"/>
                  </a:cubicBezTo>
                  <a:cubicBezTo>
                    <a:pt x="370" y="200"/>
                    <a:pt x="352" y="182"/>
                    <a:pt x="352" y="160"/>
                  </a:cubicBezTo>
                  <a:cubicBezTo>
                    <a:pt x="352" y="138"/>
                    <a:pt x="370" y="121"/>
                    <a:pt x="393" y="121"/>
                  </a:cubicBezTo>
                  <a:close/>
                  <a:moveTo>
                    <a:pt x="190" y="200"/>
                  </a:moveTo>
                  <a:lnTo>
                    <a:pt x="190" y="200"/>
                  </a:lnTo>
                  <a:cubicBezTo>
                    <a:pt x="167" y="200"/>
                    <a:pt x="149" y="182"/>
                    <a:pt x="149" y="160"/>
                  </a:cubicBezTo>
                  <a:cubicBezTo>
                    <a:pt x="149" y="138"/>
                    <a:pt x="167" y="121"/>
                    <a:pt x="190" y="121"/>
                  </a:cubicBezTo>
                  <a:cubicBezTo>
                    <a:pt x="213" y="121"/>
                    <a:pt x="231" y="138"/>
                    <a:pt x="231" y="160"/>
                  </a:cubicBezTo>
                  <a:cubicBezTo>
                    <a:pt x="231" y="182"/>
                    <a:pt x="213" y="200"/>
                    <a:pt x="190" y="20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7" name="Freeform 11"/>
            <p:cNvSpPr>
              <a:spLocks noEditPoints="1"/>
            </p:cNvSpPr>
            <p:nvPr/>
          </p:nvSpPr>
          <p:spPr bwMode="auto">
            <a:xfrm>
              <a:off x="3598863" y="3033713"/>
              <a:ext cx="336550" cy="306387"/>
            </a:xfrm>
            <a:custGeom>
              <a:avLst/>
              <a:gdLst>
                <a:gd name="T0" fmla="*/ 0 w 493"/>
                <a:gd name="T1" fmla="*/ 206 h 446"/>
                <a:gd name="T2" fmla="*/ 247 w 493"/>
                <a:gd name="T3" fmla="*/ 412 h 446"/>
                <a:gd name="T4" fmla="*/ 325 w 493"/>
                <a:gd name="T5" fmla="*/ 402 h 446"/>
                <a:gd name="T6" fmla="*/ 329 w 493"/>
                <a:gd name="T7" fmla="*/ 401 h 446"/>
                <a:gd name="T8" fmla="*/ 418 w 493"/>
                <a:gd name="T9" fmla="*/ 446 h 446"/>
                <a:gd name="T10" fmla="*/ 394 w 493"/>
                <a:gd name="T11" fmla="*/ 371 h 446"/>
                <a:gd name="T12" fmla="*/ 397 w 493"/>
                <a:gd name="T13" fmla="*/ 370 h 446"/>
                <a:gd name="T14" fmla="*/ 493 w 493"/>
                <a:gd name="T15" fmla="*/ 206 h 446"/>
                <a:gd name="T16" fmla="*/ 247 w 493"/>
                <a:gd name="T17" fmla="*/ 0 h 446"/>
                <a:gd name="T18" fmla="*/ 0 w 493"/>
                <a:gd name="T19" fmla="*/ 206 h 446"/>
                <a:gd name="T20" fmla="*/ 298 w 493"/>
                <a:gd name="T21" fmla="*/ 135 h 446"/>
                <a:gd name="T22" fmla="*/ 298 w 493"/>
                <a:gd name="T23" fmla="*/ 135 h 446"/>
                <a:gd name="T24" fmla="*/ 333 w 493"/>
                <a:gd name="T25" fmla="*/ 102 h 446"/>
                <a:gd name="T26" fmla="*/ 367 w 493"/>
                <a:gd name="T27" fmla="*/ 135 h 446"/>
                <a:gd name="T28" fmla="*/ 333 w 493"/>
                <a:gd name="T29" fmla="*/ 169 h 446"/>
                <a:gd name="T30" fmla="*/ 298 w 493"/>
                <a:gd name="T31" fmla="*/ 135 h 446"/>
                <a:gd name="T32" fmla="*/ 127 w 493"/>
                <a:gd name="T33" fmla="*/ 135 h 446"/>
                <a:gd name="T34" fmla="*/ 127 w 493"/>
                <a:gd name="T35" fmla="*/ 135 h 446"/>
                <a:gd name="T36" fmla="*/ 161 w 493"/>
                <a:gd name="T37" fmla="*/ 102 h 446"/>
                <a:gd name="T38" fmla="*/ 196 w 493"/>
                <a:gd name="T39" fmla="*/ 135 h 446"/>
                <a:gd name="T40" fmla="*/ 161 w 493"/>
                <a:gd name="T41" fmla="*/ 169 h 446"/>
                <a:gd name="T42" fmla="*/ 127 w 493"/>
                <a:gd name="T43" fmla="*/ 135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3" h="446">
                  <a:moveTo>
                    <a:pt x="0" y="206"/>
                  </a:moveTo>
                  <a:cubicBezTo>
                    <a:pt x="0" y="320"/>
                    <a:pt x="111" y="412"/>
                    <a:pt x="247" y="412"/>
                  </a:cubicBezTo>
                  <a:cubicBezTo>
                    <a:pt x="274" y="412"/>
                    <a:pt x="300" y="409"/>
                    <a:pt x="325" y="402"/>
                  </a:cubicBezTo>
                  <a:cubicBezTo>
                    <a:pt x="326" y="401"/>
                    <a:pt x="329" y="401"/>
                    <a:pt x="329" y="401"/>
                  </a:cubicBezTo>
                  <a:lnTo>
                    <a:pt x="418" y="446"/>
                  </a:lnTo>
                  <a:lnTo>
                    <a:pt x="394" y="371"/>
                  </a:lnTo>
                  <a:cubicBezTo>
                    <a:pt x="394" y="371"/>
                    <a:pt x="396" y="370"/>
                    <a:pt x="397" y="370"/>
                  </a:cubicBezTo>
                  <a:cubicBezTo>
                    <a:pt x="455" y="332"/>
                    <a:pt x="493" y="273"/>
                    <a:pt x="493" y="206"/>
                  </a:cubicBezTo>
                  <a:cubicBezTo>
                    <a:pt x="493" y="92"/>
                    <a:pt x="383" y="0"/>
                    <a:pt x="247" y="0"/>
                  </a:cubicBezTo>
                  <a:cubicBezTo>
                    <a:pt x="111" y="0"/>
                    <a:pt x="0" y="92"/>
                    <a:pt x="0" y="206"/>
                  </a:cubicBezTo>
                  <a:close/>
                  <a:moveTo>
                    <a:pt x="298" y="135"/>
                  </a:moveTo>
                  <a:lnTo>
                    <a:pt x="298" y="135"/>
                  </a:lnTo>
                  <a:cubicBezTo>
                    <a:pt x="298" y="117"/>
                    <a:pt x="314" y="102"/>
                    <a:pt x="333" y="102"/>
                  </a:cubicBezTo>
                  <a:cubicBezTo>
                    <a:pt x="352" y="102"/>
                    <a:pt x="367" y="117"/>
                    <a:pt x="367" y="135"/>
                  </a:cubicBezTo>
                  <a:cubicBezTo>
                    <a:pt x="367" y="154"/>
                    <a:pt x="352" y="169"/>
                    <a:pt x="333" y="169"/>
                  </a:cubicBezTo>
                  <a:cubicBezTo>
                    <a:pt x="314" y="169"/>
                    <a:pt x="298" y="154"/>
                    <a:pt x="298" y="135"/>
                  </a:cubicBezTo>
                  <a:close/>
                  <a:moveTo>
                    <a:pt x="127" y="135"/>
                  </a:moveTo>
                  <a:lnTo>
                    <a:pt x="127" y="135"/>
                  </a:lnTo>
                  <a:cubicBezTo>
                    <a:pt x="127" y="117"/>
                    <a:pt x="142" y="102"/>
                    <a:pt x="161" y="102"/>
                  </a:cubicBezTo>
                  <a:cubicBezTo>
                    <a:pt x="180" y="102"/>
                    <a:pt x="196" y="117"/>
                    <a:pt x="196" y="135"/>
                  </a:cubicBezTo>
                  <a:cubicBezTo>
                    <a:pt x="196" y="154"/>
                    <a:pt x="180" y="169"/>
                    <a:pt x="161" y="169"/>
                  </a:cubicBezTo>
                  <a:cubicBezTo>
                    <a:pt x="142" y="169"/>
                    <a:pt x="127" y="154"/>
                    <a:pt x="127" y="1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sp>
        <p:nvSpPr>
          <p:cNvPr id="48" name="Freeform 12"/>
          <p:cNvSpPr/>
          <p:nvPr/>
        </p:nvSpPr>
        <p:spPr bwMode="auto">
          <a:xfrm>
            <a:off x="6640142" y="2387777"/>
            <a:ext cx="764017" cy="726016"/>
          </a:xfrm>
          <a:custGeom>
            <a:avLst/>
            <a:gdLst>
              <a:gd name="T0" fmla="*/ 244 w 836"/>
              <a:gd name="T1" fmla="*/ 537 h 795"/>
              <a:gd name="T2" fmla="*/ 510 w 836"/>
              <a:gd name="T3" fmla="*/ 376 h 795"/>
              <a:gd name="T4" fmla="*/ 187 w 836"/>
              <a:gd name="T5" fmla="*/ 332 h 795"/>
              <a:gd name="T6" fmla="*/ 619 w 836"/>
              <a:gd name="T7" fmla="*/ 327 h 795"/>
              <a:gd name="T8" fmla="*/ 619 w 836"/>
              <a:gd name="T9" fmla="*/ 358 h 795"/>
              <a:gd name="T10" fmla="*/ 374 w 836"/>
              <a:gd name="T11" fmla="*/ 533 h 795"/>
              <a:gd name="T12" fmla="*/ 635 w 836"/>
              <a:gd name="T13" fmla="*/ 554 h 795"/>
              <a:gd name="T14" fmla="*/ 627 w 836"/>
              <a:gd name="T15" fmla="*/ 508 h 795"/>
              <a:gd name="T16" fmla="*/ 836 w 836"/>
              <a:gd name="T17" fmla="*/ 304 h 795"/>
              <a:gd name="T18" fmla="*/ 547 w 836"/>
              <a:gd name="T19" fmla="*/ 262 h 795"/>
              <a:gd name="T20" fmla="*/ 418 w 836"/>
              <a:gd name="T21" fmla="*/ 0 h 795"/>
              <a:gd name="T22" fmla="*/ 289 w 836"/>
              <a:gd name="T23" fmla="*/ 262 h 795"/>
              <a:gd name="T24" fmla="*/ 0 w 836"/>
              <a:gd name="T25" fmla="*/ 304 h 795"/>
              <a:gd name="T26" fmla="*/ 209 w 836"/>
              <a:gd name="T27" fmla="*/ 508 h 795"/>
              <a:gd name="T28" fmla="*/ 159 w 836"/>
              <a:gd name="T29" fmla="*/ 795 h 795"/>
              <a:gd name="T30" fmla="*/ 418 w 836"/>
              <a:gd name="T31" fmla="*/ 660 h 795"/>
              <a:gd name="T32" fmla="*/ 676 w 836"/>
              <a:gd name="T33" fmla="*/ 795 h 795"/>
              <a:gd name="T34" fmla="*/ 636 w 836"/>
              <a:gd name="T35" fmla="*/ 559 h 795"/>
              <a:gd name="T36" fmla="*/ 244 w 836"/>
              <a:gd name="T37" fmla="*/ 576 h 795"/>
              <a:gd name="T38" fmla="*/ 244 w 836"/>
              <a:gd name="T39" fmla="*/ 537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795">
                <a:moveTo>
                  <a:pt x="244" y="537"/>
                </a:moveTo>
                <a:cubicBezTo>
                  <a:pt x="263" y="515"/>
                  <a:pt x="510" y="376"/>
                  <a:pt x="510" y="376"/>
                </a:cubicBezTo>
                <a:lnTo>
                  <a:pt x="187" y="332"/>
                </a:lnTo>
                <a:lnTo>
                  <a:pt x="619" y="327"/>
                </a:lnTo>
                <a:cubicBezTo>
                  <a:pt x="619" y="327"/>
                  <a:pt x="634" y="340"/>
                  <a:pt x="619" y="358"/>
                </a:cubicBezTo>
                <a:cubicBezTo>
                  <a:pt x="603" y="376"/>
                  <a:pt x="374" y="533"/>
                  <a:pt x="374" y="533"/>
                </a:cubicBezTo>
                <a:lnTo>
                  <a:pt x="635" y="554"/>
                </a:lnTo>
                <a:lnTo>
                  <a:pt x="627" y="508"/>
                </a:lnTo>
                <a:lnTo>
                  <a:pt x="836" y="304"/>
                </a:lnTo>
                <a:lnTo>
                  <a:pt x="547" y="262"/>
                </a:lnTo>
                <a:lnTo>
                  <a:pt x="418" y="0"/>
                </a:lnTo>
                <a:lnTo>
                  <a:pt x="289" y="262"/>
                </a:lnTo>
                <a:lnTo>
                  <a:pt x="0" y="304"/>
                </a:lnTo>
                <a:lnTo>
                  <a:pt x="209" y="508"/>
                </a:lnTo>
                <a:lnTo>
                  <a:pt x="159" y="795"/>
                </a:lnTo>
                <a:lnTo>
                  <a:pt x="418" y="660"/>
                </a:lnTo>
                <a:lnTo>
                  <a:pt x="676" y="795"/>
                </a:lnTo>
                <a:lnTo>
                  <a:pt x="636" y="559"/>
                </a:lnTo>
                <a:lnTo>
                  <a:pt x="244" y="576"/>
                </a:lnTo>
                <a:cubicBezTo>
                  <a:pt x="244" y="576"/>
                  <a:pt x="225" y="559"/>
                  <a:pt x="244" y="537"/>
                </a:cubicBezTo>
                <a:close/>
              </a:path>
            </a:pathLst>
          </a:custGeom>
          <a:solidFill>
            <a:schemeClr val="accent1"/>
          </a:solidFill>
          <a:ln>
            <a:noFill/>
          </a:ln>
        </p:spPr>
        <p:txBody>
          <a:bodyPr vert="horz" wrap="square" lIns="121908" tIns="60954" rIns="121908" bIns="60954" numCol="1" anchor="t" anchorCtr="0" compatLnSpc="1"/>
          <a:lstStyle/>
          <a:p>
            <a:endParaRPr lang="zh-CN" altLang="en-US">
              <a:solidFill>
                <a:schemeClr val="tx1">
                  <a:lumMod val="50000"/>
                  <a:lumOff val="50000"/>
                </a:schemeClr>
              </a:solidFill>
            </a:endParaRPr>
          </a:p>
        </p:txBody>
      </p:sp>
      <p:sp>
        <p:nvSpPr>
          <p:cNvPr id="49" name="TextBox 48"/>
          <p:cNvSpPr txBox="1"/>
          <p:nvPr/>
        </p:nvSpPr>
        <p:spPr>
          <a:xfrm>
            <a:off x="8111963" y="2759655"/>
            <a:ext cx="3125977" cy="436017"/>
          </a:xfrm>
          <a:prstGeom prst="rect">
            <a:avLst/>
          </a:prstGeom>
          <a:noFill/>
        </p:spPr>
        <p:txBody>
          <a:bodyPr wrap="square" lIns="0" tIns="0" rIns="0" bIns="0" rtlCol="0">
            <a:spAutoFit/>
          </a:bodyPr>
          <a:lstStyle/>
          <a:p>
            <a:pPr algn="just">
              <a:lnSpc>
                <a:spcPts val="1735"/>
              </a:lnSpc>
            </a:pPr>
            <a:r>
              <a:rPr lang="zh-CN" altLang="en-US" sz="1300" dirty="0">
                <a:solidFill>
                  <a:schemeClr val="tx1">
                    <a:lumMod val="50000"/>
                    <a:lumOff val="50000"/>
                  </a:schemeClr>
                </a:solidFill>
                <a:latin typeface="微软雅黑" panose="020B0503020204020204" charset="-122"/>
                <a:ea typeface="微软雅黑" panose="020B0503020204020204" charset="-122"/>
              </a:rPr>
              <a:t>点击输入简要文字内容，文字内容需概括精炼，言简意赅的说明分项内容</a:t>
            </a:r>
            <a:r>
              <a:rPr lang="en-US" altLang="zh-CN" sz="1300" dirty="0">
                <a:solidFill>
                  <a:schemeClr val="tx1">
                    <a:lumMod val="50000"/>
                    <a:lumOff val="50000"/>
                  </a:schemeClr>
                </a:solidFill>
                <a:latin typeface="微软雅黑" panose="020B0503020204020204" charset="-122"/>
                <a:ea typeface="微软雅黑" panose="020B0503020204020204" charset="-122"/>
              </a:rPr>
              <a:t>……</a:t>
            </a:r>
            <a:endParaRPr lang="en-US" altLang="zh-CN" sz="1300" dirty="0">
              <a:solidFill>
                <a:schemeClr val="tx1">
                  <a:lumMod val="50000"/>
                  <a:lumOff val="50000"/>
                </a:schemeClr>
              </a:solidFill>
              <a:latin typeface="微软雅黑" panose="020B0503020204020204" charset="-122"/>
              <a:ea typeface="微软雅黑" panose="020B0503020204020204" charset="-122"/>
            </a:endParaRPr>
          </a:p>
        </p:txBody>
      </p:sp>
      <p:sp>
        <p:nvSpPr>
          <p:cNvPr id="50" name="TextBox 49"/>
          <p:cNvSpPr txBox="1"/>
          <p:nvPr/>
        </p:nvSpPr>
        <p:spPr>
          <a:xfrm>
            <a:off x="8111962" y="2365172"/>
            <a:ext cx="3096466" cy="256480"/>
          </a:xfrm>
          <a:prstGeom prst="rect">
            <a:avLst/>
          </a:prstGeom>
          <a:noFill/>
        </p:spPr>
        <p:txBody>
          <a:bodyPr wrap="square" lIns="0" tIns="0" rIns="0" bIns="0" rtlCol="0">
            <a:spAutoFit/>
          </a:bodyPr>
          <a:lstStyle/>
          <a:p>
            <a:pPr>
              <a:lnSpc>
                <a:spcPts val="2000"/>
              </a:lnSpc>
            </a:pPr>
            <a:r>
              <a:rPr lang="zh-CN" altLang="en-US" sz="2000" b="1" dirty="0">
                <a:solidFill>
                  <a:schemeClr val="tx1">
                    <a:lumMod val="50000"/>
                    <a:lumOff val="50000"/>
                  </a:schemeClr>
                </a:solidFill>
                <a:latin typeface="微软雅黑" panose="020B0503020204020204" charset="-122"/>
                <a:ea typeface="微软雅黑" panose="020B0503020204020204" charset="-122"/>
              </a:rPr>
              <a:t>添加文字</a:t>
            </a:r>
            <a:endParaRPr lang="zh-CN" altLang="en-US" sz="2000" b="1" dirty="0">
              <a:solidFill>
                <a:schemeClr val="tx1">
                  <a:lumMod val="50000"/>
                  <a:lumOff val="50000"/>
                </a:schemeClr>
              </a:solidFill>
              <a:latin typeface="微软雅黑" panose="020B0503020204020204" charset="-122"/>
              <a:ea typeface="微软雅黑" panose="020B0503020204020204" charset="-122"/>
            </a:endParaRPr>
          </a:p>
        </p:txBody>
      </p:sp>
      <p:sp>
        <p:nvSpPr>
          <p:cNvPr id="51" name="TextBox 50"/>
          <p:cNvSpPr txBox="1"/>
          <p:nvPr/>
        </p:nvSpPr>
        <p:spPr>
          <a:xfrm>
            <a:off x="8126718" y="4621898"/>
            <a:ext cx="3125977" cy="436017"/>
          </a:xfrm>
          <a:prstGeom prst="rect">
            <a:avLst/>
          </a:prstGeom>
          <a:noFill/>
        </p:spPr>
        <p:txBody>
          <a:bodyPr wrap="square" lIns="0" tIns="0" rIns="0" bIns="0" rtlCol="0">
            <a:spAutoFit/>
          </a:bodyPr>
          <a:lstStyle/>
          <a:p>
            <a:pPr algn="just">
              <a:lnSpc>
                <a:spcPts val="1735"/>
              </a:lnSpc>
            </a:pPr>
            <a:r>
              <a:rPr lang="zh-CN" altLang="en-US" sz="1300" dirty="0">
                <a:solidFill>
                  <a:schemeClr val="tx1">
                    <a:lumMod val="50000"/>
                    <a:lumOff val="50000"/>
                  </a:schemeClr>
                </a:solidFill>
                <a:latin typeface="微软雅黑" panose="020B0503020204020204" charset="-122"/>
                <a:ea typeface="微软雅黑" panose="020B0503020204020204" charset="-122"/>
              </a:rPr>
              <a:t>点击输入简要文字内容，文字内容需概括精炼，言简意赅的说明分项内容</a:t>
            </a:r>
            <a:r>
              <a:rPr lang="en-US" altLang="zh-CN" sz="1300" dirty="0">
                <a:solidFill>
                  <a:schemeClr val="tx1">
                    <a:lumMod val="50000"/>
                    <a:lumOff val="50000"/>
                  </a:schemeClr>
                </a:solidFill>
                <a:latin typeface="微软雅黑" panose="020B0503020204020204" charset="-122"/>
                <a:ea typeface="微软雅黑" panose="020B0503020204020204" charset="-122"/>
              </a:rPr>
              <a:t>……</a:t>
            </a:r>
            <a:endParaRPr lang="en-US" altLang="zh-CN" sz="1300" dirty="0">
              <a:solidFill>
                <a:schemeClr val="tx1">
                  <a:lumMod val="50000"/>
                  <a:lumOff val="50000"/>
                </a:schemeClr>
              </a:solidFill>
              <a:latin typeface="微软雅黑" panose="020B0503020204020204" charset="-122"/>
              <a:ea typeface="微软雅黑" panose="020B0503020204020204" charset="-122"/>
            </a:endParaRPr>
          </a:p>
        </p:txBody>
      </p:sp>
      <p:sp>
        <p:nvSpPr>
          <p:cNvPr id="52" name="TextBox 51"/>
          <p:cNvSpPr txBox="1"/>
          <p:nvPr/>
        </p:nvSpPr>
        <p:spPr>
          <a:xfrm>
            <a:off x="8126718" y="4227415"/>
            <a:ext cx="3096466" cy="256480"/>
          </a:xfrm>
          <a:prstGeom prst="rect">
            <a:avLst/>
          </a:prstGeom>
          <a:noFill/>
        </p:spPr>
        <p:txBody>
          <a:bodyPr wrap="square" lIns="0" tIns="0" rIns="0" bIns="0" rtlCol="0">
            <a:spAutoFit/>
          </a:bodyPr>
          <a:lstStyle/>
          <a:p>
            <a:pPr>
              <a:lnSpc>
                <a:spcPts val="2000"/>
              </a:lnSpc>
            </a:pPr>
            <a:r>
              <a:rPr lang="zh-CN" altLang="en-US" sz="2000" b="1" dirty="0">
                <a:solidFill>
                  <a:schemeClr val="tx1">
                    <a:lumMod val="50000"/>
                    <a:lumOff val="50000"/>
                  </a:schemeClr>
                </a:solidFill>
                <a:latin typeface="微软雅黑" panose="020B0503020204020204" charset="-122"/>
                <a:ea typeface="微软雅黑" panose="020B0503020204020204" charset="-122"/>
              </a:rPr>
              <a:t>添加文字</a:t>
            </a:r>
            <a:endParaRPr lang="zh-CN" altLang="en-US" sz="2000" b="1" dirty="0">
              <a:solidFill>
                <a:schemeClr val="tx1">
                  <a:lumMod val="50000"/>
                  <a:lumOff val="50000"/>
                </a:schemeClr>
              </a:solidFill>
              <a:latin typeface="微软雅黑" panose="020B0503020204020204" charset="-122"/>
              <a:ea typeface="微软雅黑" panose="020B0503020204020204" charset="-122"/>
            </a:endParaRPr>
          </a:p>
        </p:txBody>
      </p:sp>
      <p:sp>
        <p:nvSpPr>
          <p:cNvPr id="53" name="TextBox 52"/>
          <p:cNvSpPr txBox="1"/>
          <p:nvPr/>
        </p:nvSpPr>
        <p:spPr>
          <a:xfrm>
            <a:off x="982922" y="4740882"/>
            <a:ext cx="3125977" cy="436017"/>
          </a:xfrm>
          <a:prstGeom prst="rect">
            <a:avLst/>
          </a:prstGeom>
          <a:noFill/>
        </p:spPr>
        <p:txBody>
          <a:bodyPr wrap="square" lIns="0" tIns="0" rIns="0" bIns="0" rtlCol="0">
            <a:spAutoFit/>
          </a:bodyPr>
          <a:lstStyle/>
          <a:p>
            <a:pPr algn="r">
              <a:lnSpc>
                <a:spcPts val="1735"/>
              </a:lnSpc>
            </a:pPr>
            <a:r>
              <a:rPr lang="zh-CN" altLang="en-US" sz="1300" dirty="0">
                <a:solidFill>
                  <a:schemeClr val="tx1">
                    <a:lumMod val="50000"/>
                    <a:lumOff val="50000"/>
                  </a:schemeClr>
                </a:solidFill>
                <a:latin typeface="微软雅黑" panose="020B0503020204020204" charset="-122"/>
                <a:ea typeface="微软雅黑" panose="020B0503020204020204" charset="-122"/>
              </a:rPr>
              <a:t>点击输入简要文字内容，文字内容需概括精炼，言简意赅的说明分项内容</a:t>
            </a:r>
            <a:r>
              <a:rPr lang="en-US" altLang="zh-CN" sz="1300" dirty="0">
                <a:solidFill>
                  <a:schemeClr val="tx1">
                    <a:lumMod val="50000"/>
                    <a:lumOff val="50000"/>
                  </a:schemeClr>
                </a:solidFill>
                <a:latin typeface="微软雅黑" panose="020B0503020204020204" charset="-122"/>
                <a:ea typeface="微软雅黑" panose="020B0503020204020204" charset="-122"/>
              </a:rPr>
              <a:t>……</a:t>
            </a:r>
            <a:endParaRPr lang="en-US" altLang="zh-CN" sz="1300" dirty="0">
              <a:solidFill>
                <a:schemeClr val="tx1">
                  <a:lumMod val="50000"/>
                  <a:lumOff val="50000"/>
                </a:schemeClr>
              </a:solidFill>
              <a:latin typeface="微软雅黑" panose="020B0503020204020204" charset="-122"/>
              <a:ea typeface="微软雅黑" panose="020B0503020204020204" charset="-122"/>
            </a:endParaRPr>
          </a:p>
        </p:txBody>
      </p:sp>
      <p:sp>
        <p:nvSpPr>
          <p:cNvPr id="54" name="TextBox 53"/>
          <p:cNvSpPr txBox="1"/>
          <p:nvPr/>
        </p:nvSpPr>
        <p:spPr>
          <a:xfrm>
            <a:off x="982921" y="4346399"/>
            <a:ext cx="3096466" cy="256480"/>
          </a:xfrm>
          <a:prstGeom prst="rect">
            <a:avLst/>
          </a:prstGeom>
          <a:noFill/>
        </p:spPr>
        <p:txBody>
          <a:bodyPr wrap="square" lIns="0" tIns="0" rIns="0" bIns="0" rtlCol="0">
            <a:spAutoFit/>
          </a:bodyPr>
          <a:lstStyle/>
          <a:p>
            <a:pPr algn="r">
              <a:lnSpc>
                <a:spcPts val="2000"/>
              </a:lnSpc>
            </a:pPr>
            <a:r>
              <a:rPr lang="zh-CN" altLang="en-US" sz="2000" b="1" dirty="0">
                <a:solidFill>
                  <a:schemeClr val="tx1">
                    <a:lumMod val="50000"/>
                    <a:lumOff val="50000"/>
                  </a:schemeClr>
                </a:solidFill>
                <a:latin typeface="微软雅黑" panose="020B0503020204020204" charset="-122"/>
                <a:ea typeface="微软雅黑" panose="020B0503020204020204" charset="-122"/>
              </a:rPr>
              <a:t>添加文字</a:t>
            </a:r>
            <a:endParaRPr lang="zh-CN" altLang="en-US" sz="2000" b="1" dirty="0">
              <a:solidFill>
                <a:schemeClr val="tx1">
                  <a:lumMod val="50000"/>
                  <a:lumOff val="50000"/>
                </a:schemeClr>
              </a:solidFill>
              <a:latin typeface="微软雅黑" panose="020B0503020204020204" charset="-122"/>
              <a:ea typeface="微软雅黑" panose="020B0503020204020204" charset="-122"/>
            </a:endParaRPr>
          </a:p>
        </p:txBody>
      </p:sp>
      <p:sp>
        <p:nvSpPr>
          <p:cNvPr id="55" name="TextBox 54"/>
          <p:cNvSpPr txBox="1"/>
          <p:nvPr/>
        </p:nvSpPr>
        <p:spPr>
          <a:xfrm>
            <a:off x="968166" y="2782260"/>
            <a:ext cx="3125977" cy="436017"/>
          </a:xfrm>
          <a:prstGeom prst="rect">
            <a:avLst/>
          </a:prstGeom>
          <a:noFill/>
        </p:spPr>
        <p:txBody>
          <a:bodyPr wrap="square" lIns="0" tIns="0" rIns="0" bIns="0" rtlCol="0">
            <a:spAutoFit/>
          </a:bodyPr>
          <a:lstStyle/>
          <a:p>
            <a:pPr algn="r">
              <a:lnSpc>
                <a:spcPts val="1735"/>
              </a:lnSpc>
            </a:pPr>
            <a:r>
              <a:rPr lang="zh-CN" altLang="en-US" sz="1300" dirty="0">
                <a:solidFill>
                  <a:schemeClr val="tx1">
                    <a:lumMod val="50000"/>
                    <a:lumOff val="50000"/>
                  </a:schemeClr>
                </a:solidFill>
                <a:latin typeface="微软雅黑" panose="020B0503020204020204" charset="-122"/>
                <a:ea typeface="微软雅黑" panose="020B0503020204020204" charset="-122"/>
              </a:rPr>
              <a:t>点击输入简要文字内容，文字内容需概括精炼，言简意赅的说明分项内容</a:t>
            </a:r>
            <a:r>
              <a:rPr lang="en-US" altLang="zh-CN" sz="1300" dirty="0">
                <a:solidFill>
                  <a:schemeClr val="tx1">
                    <a:lumMod val="50000"/>
                    <a:lumOff val="50000"/>
                  </a:schemeClr>
                </a:solidFill>
                <a:latin typeface="微软雅黑" panose="020B0503020204020204" charset="-122"/>
                <a:ea typeface="微软雅黑" panose="020B0503020204020204" charset="-122"/>
              </a:rPr>
              <a:t>……</a:t>
            </a:r>
            <a:endParaRPr lang="en-US" altLang="zh-CN" sz="1300" dirty="0">
              <a:solidFill>
                <a:schemeClr val="tx1">
                  <a:lumMod val="50000"/>
                  <a:lumOff val="50000"/>
                </a:schemeClr>
              </a:solidFill>
              <a:latin typeface="微软雅黑" panose="020B0503020204020204" charset="-122"/>
              <a:ea typeface="微软雅黑" panose="020B0503020204020204" charset="-122"/>
            </a:endParaRPr>
          </a:p>
        </p:txBody>
      </p:sp>
      <p:sp>
        <p:nvSpPr>
          <p:cNvPr id="56" name="TextBox 55"/>
          <p:cNvSpPr txBox="1"/>
          <p:nvPr/>
        </p:nvSpPr>
        <p:spPr>
          <a:xfrm>
            <a:off x="968166" y="2387777"/>
            <a:ext cx="3096466" cy="256480"/>
          </a:xfrm>
          <a:prstGeom prst="rect">
            <a:avLst/>
          </a:prstGeom>
          <a:noFill/>
        </p:spPr>
        <p:txBody>
          <a:bodyPr wrap="square" lIns="0" tIns="0" rIns="0" bIns="0" rtlCol="0">
            <a:spAutoFit/>
          </a:bodyPr>
          <a:lstStyle/>
          <a:p>
            <a:pPr algn="r">
              <a:lnSpc>
                <a:spcPts val="2000"/>
              </a:lnSpc>
            </a:pPr>
            <a:r>
              <a:rPr lang="zh-CN" altLang="en-US" sz="2000" b="1" dirty="0">
                <a:solidFill>
                  <a:schemeClr val="tx1">
                    <a:lumMod val="50000"/>
                    <a:lumOff val="50000"/>
                  </a:schemeClr>
                </a:solidFill>
                <a:latin typeface="微软雅黑" panose="020B0503020204020204" charset="-122"/>
                <a:ea typeface="微软雅黑" panose="020B0503020204020204" charset="-122"/>
              </a:rPr>
              <a:t>添加文字</a:t>
            </a:r>
            <a:endParaRPr lang="zh-CN" altLang="en-US" sz="2000" b="1" dirty="0">
              <a:solidFill>
                <a:schemeClr val="tx1">
                  <a:lumMod val="50000"/>
                  <a:lumOff val="50000"/>
                </a:schemeClr>
              </a:solidFill>
              <a:latin typeface="微软雅黑" panose="020B0503020204020204" charset="-122"/>
              <a:ea typeface="微软雅黑" panose="020B050302020402020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4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40000">
                                          <p:cBhvr additive="base">
                                            <p:cTn id="7" dur="500" fill="hold"/>
                                            <p:tgtEl>
                                              <p:spTgt spid="25"/>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25"/>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40000">
                                      <p:stCondLst>
                                        <p:cond delay="300"/>
                                      </p:stCondLst>
                                      <p:childTnLst>
                                        <p:set>
                                          <p:cBhvr>
                                            <p:cTn id="10" dur="1" fill="hold">
                                              <p:stCondLst>
                                                <p:cond delay="0"/>
                                              </p:stCondLst>
                                            </p:cTn>
                                            <p:tgtEl>
                                              <p:spTgt spid="26"/>
                                            </p:tgtEl>
                                            <p:attrNameLst>
                                              <p:attrName>style.visibility</p:attrName>
                                            </p:attrNameLst>
                                          </p:cBhvr>
                                          <p:to>
                                            <p:strVal val="visible"/>
                                          </p:to>
                                        </p:set>
                                        <p:anim calcmode="lin" valueType="num" p14:bounceEnd="40000">
                                          <p:cBhvr additive="base">
                                            <p:cTn id="11" dur="500" fill="hold"/>
                                            <p:tgtEl>
                                              <p:spTgt spid="26"/>
                                            </p:tgtEl>
                                            <p:attrNameLst>
                                              <p:attrName>ppt_x</p:attrName>
                                            </p:attrNameLst>
                                          </p:cBhvr>
                                          <p:tavLst>
                                            <p:tav tm="0">
                                              <p:val>
                                                <p:strVal val="0-#ppt_w/2"/>
                                              </p:val>
                                            </p:tav>
                                            <p:tav tm="100000">
                                              <p:val>
                                                <p:strVal val="#ppt_x"/>
                                              </p:val>
                                            </p:tav>
                                          </p:tavLst>
                                        </p:anim>
                                        <p:anim calcmode="lin" valueType="num" p14:bounceEnd="40000">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14:presetBounceEnd="40000">
                                      <p:stCondLst>
                                        <p:cond delay="600"/>
                                      </p:stCondLst>
                                      <p:childTnLst>
                                        <p:set>
                                          <p:cBhvr>
                                            <p:cTn id="14" dur="1" fill="hold">
                                              <p:stCondLst>
                                                <p:cond delay="0"/>
                                              </p:stCondLst>
                                            </p:cTn>
                                            <p:tgtEl>
                                              <p:spTgt spid="29"/>
                                            </p:tgtEl>
                                            <p:attrNameLst>
                                              <p:attrName>style.visibility</p:attrName>
                                            </p:attrNameLst>
                                          </p:cBhvr>
                                          <p:to>
                                            <p:strVal val="visible"/>
                                          </p:to>
                                        </p:set>
                                        <p:anim calcmode="lin" valueType="num" p14:bounceEnd="40000">
                                          <p:cBhvr additive="base">
                                            <p:cTn id="15" dur="500" fill="hold"/>
                                            <p:tgtEl>
                                              <p:spTgt spid="29"/>
                                            </p:tgtEl>
                                            <p:attrNameLst>
                                              <p:attrName>ppt_x</p:attrName>
                                            </p:attrNameLst>
                                          </p:cBhvr>
                                          <p:tavLst>
                                            <p:tav tm="0">
                                              <p:val>
                                                <p:strVal val="#ppt_x"/>
                                              </p:val>
                                            </p:tav>
                                            <p:tav tm="100000">
                                              <p:val>
                                                <p:strVal val="#ppt_x"/>
                                              </p:val>
                                            </p:tav>
                                          </p:tavLst>
                                        </p:anim>
                                        <p:anim calcmode="lin" valueType="num" p14:bounceEnd="40000">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2" fill="hold" nodeType="withEffect" p14:presetBounceEnd="40000">
                                      <p:stCondLst>
                                        <p:cond delay="900"/>
                                      </p:stCondLst>
                                      <p:childTnLst>
                                        <p:set>
                                          <p:cBhvr>
                                            <p:cTn id="18" dur="1" fill="hold">
                                              <p:stCondLst>
                                                <p:cond delay="0"/>
                                              </p:stCondLst>
                                            </p:cTn>
                                            <p:tgtEl>
                                              <p:spTgt spid="30"/>
                                            </p:tgtEl>
                                            <p:attrNameLst>
                                              <p:attrName>style.visibility</p:attrName>
                                            </p:attrNameLst>
                                          </p:cBhvr>
                                          <p:to>
                                            <p:strVal val="visible"/>
                                          </p:to>
                                        </p:set>
                                        <p:anim calcmode="lin" valueType="num" p14:bounceEnd="40000">
                                          <p:cBhvr additive="base">
                                            <p:cTn id="19" dur="500" fill="hold"/>
                                            <p:tgtEl>
                                              <p:spTgt spid="30"/>
                                            </p:tgtEl>
                                            <p:attrNameLst>
                                              <p:attrName>ppt_x</p:attrName>
                                            </p:attrNameLst>
                                          </p:cBhvr>
                                          <p:tavLst>
                                            <p:tav tm="0">
                                              <p:val>
                                                <p:strVal val="1+#ppt_w/2"/>
                                              </p:val>
                                            </p:tav>
                                            <p:tav tm="100000">
                                              <p:val>
                                                <p:strVal val="#ppt_x"/>
                                              </p:val>
                                            </p:tav>
                                          </p:tavLst>
                                        </p:anim>
                                        <p:anim calcmode="lin" valueType="num" p14:bounceEnd="40000">
                                          <p:cBhvr additive="base">
                                            <p:cTn id="20" dur="500" fill="hold"/>
                                            <p:tgtEl>
                                              <p:spTgt spid="30"/>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48"/>
                                            </p:tgtEl>
                                            <p:attrNameLst>
                                              <p:attrName>style.visibility</p:attrName>
                                            </p:attrNameLst>
                                          </p:cBhvr>
                                          <p:to>
                                            <p:strVal val="visible"/>
                                          </p:to>
                                        </p:set>
                                        <p:anim calcmode="lin" valueType="num">
                                          <p:cBhvr>
                                            <p:cTn id="24" dur="500" fill="hold"/>
                                            <p:tgtEl>
                                              <p:spTgt spid="48"/>
                                            </p:tgtEl>
                                            <p:attrNameLst>
                                              <p:attrName>ppt_w</p:attrName>
                                            </p:attrNameLst>
                                          </p:cBhvr>
                                          <p:tavLst>
                                            <p:tav tm="0">
                                              <p:val>
                                                <p:fltVal val="0"/>
                                              </p:val>
                                            </p:tav>
                                            <p:tav tm="100000">
                                              <p:val>
                                                <p:strVal val="#ppt_w"/>
                                              </p:val>
                                            </p:tav>
                                          </p:tavLst>
                                        </p:anim>
                                        <p:anim calcmode="lin" valueType="num">
                                          <p:cBhvr>
                                            <p:cTn id="25" dur="500" fill="hold"/>
                                            <p:tgtEl>
                                              <p:spTgt spid="48"/>
                                            </p:tgtEl>
                                            <p:attrNameLst>
                                              <p:attrName>ppt_h</p:attrName>
                                            </p:attrNameLst>
                                          </p:cBhvr>
                                          <p:tavLst>
                                            <p:tav tm="0">
                                              <p:val>
                                                <p:fltVal val="0"/>
                                              </p:val>
                                            </p:tav>
                                            <p:tav tm="100000">
                                              <p:val>
                                                <p:strVal val="#ppt_h"/>
                                              </p:val>
                                            </p:tav>
                                          </p:tavLst>
                                        </p:anim>
                                        <p:animEffect transition="in" filter="fade">
                                          <p:cBhvr>
                                            <p:cTn id="26" dur="500"/>
                                            <p:tgtEl>
                                              <p:spTgt spid="48"/>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wipe(left)">
                                          <p:cBhvr>
                                            <p:cTn id="30" dur="500"/>
                                            <p:tgtEl>
                                              <p:spTgt spid="5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wipe(left)">
                                          <p:cBhvr>
                                            <p:cTn id="33" dur="500"/>
                                            <p:tgtEl>
                                              <p:spTgt spid="49"/>
                                            </p:tgtEl>
                                          </p:cBhvr>
                                        </p:animEffect>
                                      </p:childTnLst>
                                    </p:cTn>
                                  </p:par>
                                </p:childTnLst>
                              </p:cTn>
                            </p:par>
                            <p:par>
                              <p:cTn id="34" fill="hold">
                                <p:stCondLst>
                                  <p:cond delay="1500"/>
                                </p:stCondLst>
                                <p:childTnLst>
                                  <p:par>
                                    <p:cTn id="35" presetID="53" presetClass="entr" presetSubtype="16" fill="hold" grpId="0" nodeType="after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p:cTn id="37" dur="500" fill="hold"/>
                                            <p:tgtEl>
                                              <p:spTgt spid="34"/>
                                            </p:tgtEl>
                                            <p:attrNameLst>
                                              <p:attrName>ppt_w</p:attrName>
                                            </p:attrNameLst>
                                          </p:cBhvr>
                                          <p:tavLst>
                                            <p:tav tm="0">
                                              <p:val>
                                                <p:fltVal val="0"/>
                                              </p:val>
                                            </p:tav>
                                            <p:tav tm="100000">
                                              <p:val>
                                                <p:strVal val="#ppt_w"/>
                                              </p:val>
                                            </p:tav>
                                          </p:tavLst>
                                        </p:anim>
                                        <p:anim calcmode="lin" valueType="num">
                                          <p:cBhvr>
                                            <p:cTn id="38" dur="500" fill="hold"/>
                                            <p:tgtEl>
                                              <p:spTgt spid="34"/>
                                            </p:tgtEl>
                                            <p:attrNameLst>
                                              <p:attrName>ppt_h</p:attrName>
                                            </p:attrNameLst>
                                          </p:cBhvr>
                                          <p:tavLst>
                                            <p:tav tm="0">
                                              <p:val>
                                                <p:fltVal val="0"/>
                                              </p:val>
                                            </p:tav>
                                            <p:tav tm="100000">
                                              <p:val>
                                                <p:strVal val="#ppt_h"/>
                                              </p:val>
                                            </p:tav>
                                          </p:tavLst>
                                        </p:anim>
                                        <p:animEffect transition="in" filter="fade">
                                          <p:cBhvr>
                                            <p:cTn id="39" dur="500"/>
                                            <p:tgtEl>
                                              <p:spTgt spid="34"/>
                                            </p:tgtEl>
                                          </p:cBhvr>
                                        </p:animEffec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wipe(left)">
                                          <p:cBhvr>
                                            <p:cTn id="43" dur="500"/>
                                            <p:tgtEl>
                                              <p:spTgt spid="52"/>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wipe(left)">
                                          <p:cBhvr>
                                            <p:cTn id="46" dur="500"/>
                                            <p:tgtEl>
                                              <p:spTgt spid="51"/>
                                            </p:tgtEl>
                                          </p:cBhvr>
                                        </p:animEffect>
                                      </p:childTnLst>
                                    </p:cTn>
                                  </p:par>
                                </p:childTnLst>
                              </p:cTn>
                            </p:par>
                            <p:par>
                              <p:cTn id="47" fill="hold">
                                <p:stCondLst>
                                  <p:cond delay="2500"/>
                                </p:stCondLst>
                                <p:childTnLst>
                                  <p:par>
                                    <p:cTn id="48" presetID="53" presetClass="entr" presetSubtype="16" fill="hold" nodeType="afterEffect">
                                      <p:stCondLst>
                                        <p:cond delay="0"/>
                                      </p:stCondLst>
                                      <p:childTnLst>
                                        <p:set>
                                          <p:cBhvr>
                                            <p:cTn id="49" dur="1" fill="hold">
                                              <p:stCondLst>
                                                <p:cond delay="0"/>
                                              </p:stCondLst>
                                            </p:cTn>
                                            <p:tgtEl>
                                              <p:spTgt spid="35"/>
                                            </p:tgtEl>
                                            <p:attrNameLst>
                                              <p:attrName>style.visibility</p:attrName>
                                            </p:attrNameLst>
                                          </p:cBhvr>
                                          <p:to>
                                            <p:strVal val="visible"/>
                                          </p:to>
                                        </p:set>
                                        <p:anim calcmode="lin" valueType="num">
                                          <p:cBhvr>
                                            <p:cTn id="50" dur="500" fill="hold"/>
                                            <p:tgtEl>
                                              <p:spTgt spid="35"/>
                                            </p:tgtEl>
                                            <p:attrNameLst>
                                              <p:attrName>ppt_w</p:attrName>
                                            </p:attrNameLst>
                                          </p:cBhvr>
                                          <p:tavLst>
                                            <p:tav tm="0">
                                              <p:val>
                                                <p:fltVal val="0"/>
                                              </p:val>
                                            </p:tav>
                                            <p:tav tm="100000">
                                              <p:val>
                                                <p:strVal val="#ppt_w"/>
                                              </p:val>
                                            </p:tav>
                                          </p:tavLst>
                                        </p:anim>
                                        <p:anim calcmode="lin" valueType="num">
                                          <p:cBhvr>
                                            <p:cTn id="51" dur="500" fill="hold"/>
                                            <p:tgtEl>
                                              <p:spTgt spid="35"/>
                                            </p:tgtEl>
                                            <p:attrNameLst>
                                              <p:attrName>ppt_h</p:attrName>
                                            </p:attrNameLst>
                                          </p:cBhvr>
                                          <p:tavLst>
                                            <p:tav tm="0">
                                              <p:val>
                                                <p:fltVal val="0"/>
                                              </p:val>
                                            </p:tav>
                                            <p:tav tm="100000">
                                              <p:val>
                                                <p:strVal val="#ppt_h"/>
                                              </p:val>
                                            </p:tav>
                                          </p:tavLst>
                                        </p:anim>
                                        <p:animEffect transition="in" filter="fade">
                                          <p:cBhvr>
                                            <p:cTn id="52" dur="500"/>
                                            <p:tgtEl>
                                              <p:spTgt spid="35"/>
                                            </p:tgtEl>
                                          </p:cBhvr>
                                        </p:animEffect>
                                      </p:childTnLst>
                                    </p:cTn>
                                  </p:par>
                                </p:childTnLst>
                              </p:cTn>
                            </p:par>
                            <p:par>
                              <p:cTn id="53" fill="hold">
                                <p:stCondLst>
                                  <p:cond delay="3000"/>
                                </p:stCondLst>
                                <p:childTnLst>
                                  <p:par>
                                    <p:cTn id="54" presetID="22" presetClass="entr" presetSubtype="8" fill="hold" grpId="0" nodeType="after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wipe(left)">
                                          <p:cBhvr>
                                            <p:cTn id="56" dur="500"/>
                                            <p:tgtEl>
                                              <p:spTgt spid="54"/>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wipe(left)">
                                          <p:cBhvr>
                                            <p:cTn id="59" dur="500"/>
                                            <p:tgtEl>
                                              <p:spTgt spid="53"/>
                                            </p:tgtEl>
                                          </p:cBhvr>
                                        </p:animEffect>
                                      </p:childTnLst>
                                    </p:cTn>
                                  </p:par>
                                </p:childTnLst>
                              </p:cTn>
                            </p:par>
                            <p:par>
                              <p:cTn id="60" fill="hold">
                                <p:stCondLst>
                                  <p:cond delay="3500"/>
                                </p:stCondLst>
                                <p:childTnLst>
                                  <p:par>
                                    <p:cTn id="61" presetID="53" presetClass="entr" presetSubtype="16" fill="hold" nodeType="after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p:cTn id="63" dur="500" fill="hold"/>
                                            <p:tgtEl>
                                              <p:spTgt spid="45"/>
                                            </p:tgtEl>
                                            <p:attrNameLst>
                                              <p:attrName>ppt_w</p:attrName>
                                            </p:attrNameLst>
                                          </p:cBhvr>
                                          <p:tavLst>
                                            <p:tav tm="0">
                                              <p:val>
                                                <p:fltVal val="0"/>
                                              </p:val>
                                            </p:tav>
                                            <p:tav tm="100000">
                                              <p:val>
                                                <p:strVal val="#ppt_w"/>
                                              </p:val>
                                            </p:tav>
                                          </p:tavLst>
                                        </p:anim>
                                        <p:anim calcmode="lin" valueType="num">
                                          <p:cBhvr>
                                            <p:cTn id="64" dur="500" fill="hold"/>
                                            <p:tgtEl>
                                              <p:spTgt spid="45"/>
                                            </p:tgtEl>
                                            <p:attrNameLst>
                                              <p:attrName>ppt_h</p:attrName>
                                            </p:attrNameLst>
                                          </p:cBhvr>
                                          <p:tavLst>
                                            <p:tav tm="0">
                                              <p:val>
                                                <p:fltVal val="0"/>
                                              </p:val>
                                            </p:tav>
                                            <p:tav tm="100000">
                                              <p:val>
                                                <p:strVal val="#ppt_h"/>
                                              </p:val>
                                            </p:tav>
                                          </p:tavLst>
                                        </p:anim>
                                        <p:animEffect transition="in" filter="fade">
                                          <p:cBhvr>
                                            <p:cTn id="65" dur="500"/>
                                            <p:tgtEl>
                                              <p:spTgt spid="45"/>
                                            </p:tgtEl>
                                          </p:cBhvr>
                                        </p:animEffect>
                                      </p:childTnLst>
                                    </p:cTn>
                                  </p:par>
                                </p:childTnLst>
                              </p:cTn>
                            </p:par>
                            <p:par>
                              <p:cTn id="66" fill="hold">
                                <p:stCondLst>
                                  <p:cond delay="4000"/>
                                </p:stCondLst>
                                <p:childTnLst>
                                  <p:par>
                                    <p:cTn id="67" presetID="22" presetClass="entr" presetSubtype="8" fill="hold" grpId="0" nodeType="afterEffect">
                                      <p:stCondLst>
                                        <p:cond delay="0"/>
                                      </p:stCondLst>
                                      <p:childTnLst>
                                        <p:set>
                                          <p:cBhvr>
                                            <p:cTn id="68" dur="1" fill="hold">
                                              <p:stCondLst>
                                                <p:cond delay="0"/>
                                              </p:stCondLst>
                                            </p:cTn>
                                            <p:tgtEl>
                                              <p:spTgt spid="56"/>
                                            </p:tgtEl>
                                            <p:attrNameLst>
                                              <p:attrName>style.visibility</p:attrName>
                                            </p:attrNameLst>
                                          </p:cBhvr>
                                          <p:to>
                                            <p:strVal val="visible"/>
                                          </p:to>
                                        </p:set>
                                        <p:animEffect transition="in" filter="wipe(left)">
                                          <p:cBhvr>
                                            <p:cTn id="69" dur="500"/>
                                            <p:tgtEl>
                                              <p:spTgt spid="56"/>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wipe(left)">
                                          <p:cBhvr>
                                            <p:cTn id="7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34" grpId="0" animBg="1"/>
          <p:bldP spid="48" grpId="0" animBg="1"/>
          <p:bldP spid="49" grpId="0"/>
          <p:bldP spid="50" grpId="0"/>
          <p:bldP spid="51" grpId="0"/>
          <p:bldP spid="52" grpId="0"/>
          <p:bldP spid="53" grpId="0"/>
          <p:bldP spid="54" grpId="0"/>
          <p:bldP spid="55" grpId="0"/>
          <p:bldP spid="5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3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60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2" fill="hold" nodeType="withEffect">
                                      <p:stCondLst>
                                        <p:cond delay="90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1+#ppt_w/2"/>
                                              </p:val>
                                            </p:tav>
                                            <p:tav tm="100000">
                                              <p:val>
                                                <p:strVal val="#ppt_x"/>
                                              </p:val>
                                            </p:tav>
                                          </p:tavLst>
                                        </p:anim>
                                        <p:anim calcmode="lin" valueType="num">
                                          <p:cBhvr additive="base">
                                            <p:cTn id="20" dur="500" fill="hold"/>
                                            <p:tgtEl>
                                              <p:spTgt spid="30"/>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48"/>
                                            </p:tgtEl>
                                            <p:attrNameLst>
                                              <p:attrName>style.visibility</p:attrName>
                                            </p:attrNameLst>
                                          </p:cBhvr>
                                          <p:to>
                                            <p:strVal val="visible"/>
                                          </p:to>
                                        </p:set>
                                        <p:anim calcmode="lin" valueType="num">
                                          <p:cBhvr>
                                            <p:cTn id="24" dur="500" fill="hold"/>
                                            <p:tgtEl>
                                              <p:spTgt spid="48"/>
                                            </p:tgtEl>
                                            <p:attrNameLst>
                                              <p:attrName>ppt_w</p:attrName>
                                            </p:attrNameLst>
                                          </p:cBhvr>
                                          <p:tavLst>
                                            <p:tav tm="0">
                                              <p:val>
                                                <p:fltVal val="0"/>
                                              </p:val>
                                            </p:tav>
                                            <p:tav tm="100000">
                                              <p:val>
                                                <p:strVal val="#ppt_w"/>
                                              </p:val>
                                            </p:tav>
                                          </p:tavLst>
                                        </p:anim>
                                        <p:anim calcmode="lin" valueType="num">
                                          <p:cBhvr>
                                            <p:cTn id="25" dur="500" fill="hold"/>
                                            <p:tgtEl>
                                              <p:spTgt spid="48"/>
                                            </p:tgtEl>
                                            <p:attrNameLst>
                                              <p:attrName>ppt_h</p:attrName>
                                            </p:attrNameLst>
                                          </p:cBhvr>
                                          <p:tavLst>
                                            <p:tav tm="0">
                                              <p:val>
                                                <p:fltVal val="0"/>
                                              </p:val>
                                            </p:tav>
                                            <p:tav tm="100000">
                                              <p:val>
                                                <p:strVal val="#ppt_h"/>
                                              </p:val>
                                            </p:tav>
                                          </p:tavLst>
                                        </p:anim>
                                        <p:animEffect transition="in" filter="fade">
                                          <p:cBhvr>
                                            <p:cTn id="26" dur="500"/>
                                            <p:tgtEl>
                                              <p:spTgt spid="48"/>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wipe(left)">
                                          <p:cBhvr>
                                            <p:cTn id="30" dur="500"/>
                                            <p:tgtEl>
                                              <p:spTgt spid="5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wipe(left)">
                                          <p:cBhvr>
                                            <p:cTn id="33" dur="500"/>
                                            <p:tgtEl>
                                              <p:spTgt spid="49"/>
                                            </p:tgtEl>
                                          </p:cBhvr>
                                        </p:animEffect>
                                      </p:childTnLst>
                                    </p:cTn>
                                  </p:par>
                                </p:childTnLst>
                              </p:cTn>
                            </p:par>
                            <p:par>
                              <p:cTn id="34" fill="hold">
                                <p:stCondLst>
                                  <p:cond delay="1500"/>
                                </p:stCondLst>
                                <p:childTnLst>
                                  <p:par>
                                    <p:cTn id="35" presetID="53" presetClass="entr" presetSubtype="16" fill="hold" grpId="0" nodeType="after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p:cTn id="37" dur="500" fill="hold"/>
                                            <p:tgtEl>
                                              <p:spTgt spid="34"/>
                                            </p:tgtEl>
                                            <p:attrNameLst>
                                              <p:attrName>ppt_w</p:attrName>
                                            </p:attrNameLst>
                                          </p:cBhvr>
                                          <p:tavLst>
                                            <p:tav tm="0">
                                              <p:val>
                                                <p:fltVal val="0"/>
                                              </p:val>
                                            </p:tav>
                                            <p:tav tm="100000">
                                              <p:val>
                                                <p:strVal val="#ppt_w"/>
                                              </p:val>
                                            </p:tav>
                                          </p:tavLst>
                                        </p:anim>
                                        <p:anim calcmode="lin" valueType="num">
                                          <p:cBhvr>
                                            <p:cTn id="38" dur="500" fill="hold"/>
                                            <p:tgtEl>
                                              <p:spTgt spid="34"/>
                                            </p:tgtEl>
                                            <p:attrNameLst>
                                              <p:attrName>ppt_h</p:attrName>
                                            </p:attrNameLst>
                                          </p:cBhvr>
                                          <p:tavLst>
                                            <p:tav tm="0">
                                              <p:val>
                                                <p:fltVal val="0"/>
                                              </p:val>
                                            </p:tav>
                                            <p:tav tm="100000">
                                              <p:val>
                                                <p:strVal val="#ppt_h"/>
                                              </p:val>
                                            </p:tav>
                                          </p:tavLst>
                                        </p:anim>
                                        <p:animEffect transition="in" filter="fade">
                                          <p:cBhvr>
                                            <p:cTn id="39" dur="500"/>
                                            <p:tgtEl>
                                              <p:spTgt spid="34"/>
                                            </p:tgtEl>
                                          </p:cBhvr>
                                        </p:animEffec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wipe(left)">
                                          <p:cBhvr>
                                            <p:cTn id="43" dur="500"/>
                                            <p:tgtEl>
                                              <p:spTgt spid="52"/>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wipe(left)">
                                          <p:cBhvr>
                                            <p:cTn id="46" dur="500"/>
                                            <p:tgtEl>
                                              <p:spTgt spid="51"/>
                                            </p:tgtEl>
                                          </p:cBhvr>
                                        </p:animEffect>
                                      </p:childTnLst>
                                    </p:cTn>
                                  </p:par>
                                </p:childTnLst>
                              </p:cTn>
                            </p:par>
                            <p:par>
                              <p:cTn id="47" fill="hold">
                                <p:stCondLst>
                                  <p:cond delay="2500"/>
                                </p:stCondLst>
                                <p:childTnLst>
                                  <p:par>
                                    <p:cTn id="48" presetID="53" presetClass="entr" presetSubtype="16" fill="hold" nodeType="afterEffect">
                                      <p:stCondLst>
                                        <p:cond delay="0"/>
                                      </p:stCondLst>
                                      <p:childTnLst>
                                        <p:set>
                                          <p:cBhvr>
                                            <p:cTn id="49" dur="1" fill="hold">
                                              <p:stCondLst>
                                                <p:cond delay="0"/>
                                              </p:stCondLst>
                                            </p:cTn>
                                            <p:tgtEl>
                                              <p:spTgt spid="35"/>
                                            </p:tgtEl>
                                            <p:attrNameLst>
                                              <p:attrName>style.visibility</p:attrName>
                                            </p:attrNameLst>
                                          </p:cBhvr>
                                          <p:to>
                                            <p:strVal val="visible"/>
                                          </p:to>
                                        </p:set>
                                        <p:anim calcmode="lin" valueType="num">
                                          <p:cBhvr>
                                            <p:cTn id="50" dur="500" fill="hold"/>
                                            <p:tgtEl>
                                              <p:spTgt spid="35"/>
                                            </p:tgtEl>
                                            <p:attrNameLst>
                                              <p:attrName>ppt_w</p:attrName>
                                            </p:attrNameLst>
                                          </p:cBhvr>
                                          <p:tavLst>
                                            <p:tav tm="0">
                                              <p:val>
                                                <p:fltVal val="0"/>
                                              </p:val>
                                            </p:tav>
                                            <p:tav tm="100000">
                                              <p:val>
                                                <p:strVal val="#ppt_w"/>
                                              </p:val>
                                            </p:tav>
                                          </p:tavLst>
                                        </p:anim>
                                        <p:anim calcmode="lin" valueType="num">
                                          <p:cBhvr>
                                            <p:cTn id="51" dur="500" fill="hold"/>
                                            <p:tgtEl>
                                              <p:spTgt spid="35"/>
                                            </p:tgtEl>
                                            <p:attrNameLst>
                                              <p:attrName>ppt_h</p:attrName>
                                            </p:attrNameLst>
                                          </p:cBhvr>
                                          <p:tavLst>
                                            <p:tav tm="0">
                                              <p:val>
                                                <p:fltVal val="0"/>
                                              </p:val>
                                            </p:tav>
                                            <p:tav tm="100000">
                                              <p:val>
                                                <p:strVal val="#ppt_h"/>
                                              </p:val>
                                            </p:tav>
                                          </p:tavLst>
                                        </p:anim>
                                        <p:animEffect transition="in" filter="fade">
                                          <p:cBhvr>
                                            <p:cTn id="52" dur="500"/>
                                            <p:tgtEl>
                                              <p:spTgt spid="35"/>
                                            </p:tgtEl>
                                          </p:cBhvr>
                                        </p:animEffect>
                                      </p:childTnLst>
                                    </p:cTn>
                                  </p:par>
                                </p:childTnLst>
                              </p:cTn>
                            </p:par>
                            <p:par>
                              <p:cTn id="53" fill="hold">
                                <p:stCondLst>
                                  <p:cond delay="3000"/>
                                </p:stCondLst>
                                <p:childTnLst>
                                  <p:par>
                                    <p:cTn id="54" presetID="22" presetClass="entr" presetSubtype="8" fill="hold" grpId="0" nodeType="after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wipe(left)">
                                          <p:cBhvr>
                                            <p:cTn id="56" dur="500"/>
                                            <p:tgtEl>
                                              <p:spTgt spid="54"/>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wipe(left)">
                                          <p:cBhvr>
                                            <p:cTn id="59" dur="500"/>
                                            <p:tgtEl>
                                              <p:spTgt spid="53"/>
                                            </p:tgtEl>
                                          </p:cBhvr>
                                        </p:animEffect>
                                      </p:childTnLst>
                                    </p:cTn>
                                  </p:par>
                                </p:childTnLst>
                              </p:cTn>
                            </p:par>
                            <p:par>
                              <p:cTn id="60" fill="hold">
                                <p:stCondLst>
                                  <p:cond delay="3500"/>
                                </p:stCondLst>
                                <p:childTnLst>
                                  <p:par>
                                    <p:cTn id="61" presetID="53" presetClass="entr" presetSubtype="16" fill="hold" nodeType="after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p:cTn id="63" dur="500" fill="hold"/>
                                            <p:tgtEl>
                                              <p:spTgt spid="45"/>
                                            </p:tgtEl>
                                            <p:attrNameLst>
                                              <p:attrName>ppt_w</p:attrName>
                                            </p:attrNameLst>
                                          </p:cBhvr>
                                          <p:tavLst>
                                            <p:tav tm="0">
                                              <p:val>
                                                <p:fltVal val="0"/>
                                              </p:val>
                                            </p:tav>
                                            <p:tav tm="100000">
                                              <p:val>
                                                <p:strVal val="#ppt_w"/>
                                              </p:val>
                                            </p:tav>
                                          </p:tavLst>
                                        </p:anim>
                                        <p:anim calcmode="lin" valueType="num">
                                          <p:cBhvr>
                                            <p:cTn id="64" dur="500" fill="hold"/>
                                            <p:tgtEl>
                                              <p:spTgt spid="45"/>
                                            </p:tgtEl>
                                            <p:attrNameLst>
                                              <p:attrName>ppt_h</p:attrName>
                                            </p:attrNameLst>
                                          </p:cBhvr>
                                          <p:tavLst>
                                            <p:tav tm="0">
                                              <p:val>
                                                <p:fltVal val="0"/>
                                              </p:val>
                                            </p:tav>
                                            <p:tav tm="100000">
                                              <p:val>
                                                <p:strVal val="#ppt_h"/>
                                              </p:val>
                                            </p:tav>
                                          </p:tavLst>
                                        </p:anim>
                                        <p:animEffect transition="in" filter="fade">
                                          <p:cBhvr>
                                            <p:cTn id="65" dur="500"/>
                                            <p:tgtEl>
                                              <p:spTgt spid="45"/>
                                            </p:tgtEl>
                                          </p:cBhvr>
                                        </p:animEffect>
                                      </p:childTnLst>
                                    </p:cTn>
                                  </p:par>
                                </p:childTnLst>
                              </p:cTn>
                            </p:par>
                            <p:par>
                              <p:cTn id="66" fill="hold">
                                <p:stCondLst>
                                  <p:cond delay="4000"/>
                                </p:stCondLst>
                                <p:childTnLst>
                                  <p:par>
                                    <p:cTn id="67" presetID="22" presetClass="entr" presetSubtype="8" fill="hold" grpId="0" nodeType="afterEffect">
                                      <p:stCondLst>
                                        <p:cond delay="0"/>
                                      </p:stCondLst>
                                      <p:childTnLst>
                                        <p:set>
                                          <p:cBhvr>
                                            <p:cTn id="68" dur="1" fill="hold">
                                              <p:stCondLst>
                                                <p:cond delay="0"/>
                                              </p:stCondLst>
                                            </p:cTn>
                                            <p:tgtEl>
                                              <p:spTgt spid="56"/>
                                            </p:tgtEl>
                                            <p:attrNameLst>
                                              <p:attrName>style.visibility</p:attrName>
                                            </p:attrNameLst>
                                          </p:cBhvr>
                                          <p:to>
                                            <p:strVal val="visible"/>
                                          </p:to>
                                        </p:set>
                                        <p:animEffect transition="in" filter="wipe(left)">
                                          <p:cBhvr>
                                            <p:cTn id="69" dur="500"/>
                                            <p:tgtEl>
                                              <p:spTgt spid="56"/>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wipe(left)">
                                          <p:cBhvr>
                                            <p:cTn id="7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34" grpId="0" animBg="1"/>
          <p:bldP spid="48" grpId="0" animBg="1"/>
          <p:bldP spid="49" grpId="0"/>
          <p:bldP spid="50" grpId="0"/>
          <p:bldP spid="51" grpId="0"/>
          <p:bldP spid="52" grpId="0"/>
          <p:bldP spid="53" grpId="0"/>
          <p:bldP spid="54" grpId="0"/>
          <p:bldP spid="55" grpId="0"/>
          <p:bldP spid="56"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1206949" y="4773149"/>
            <a:ext cx="1878893" cy="923330"/>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charset="-122"/>
                <a:ea typeface="微软雅黑" panose="020B0503020204020204" charset="-122"/>
              </a:defRPr>
            </a:lvl1pPr>
          </a:lstStyle>
          <a:p>
            <a:r>
              <a:rPr lang="zh-CN" altLang="en-US" dirty="0">
                <a:solidFill>
                  <a:schemeClr val="tx1">
                    <a:lumMod val="75000"/>
                    <a:lumOff val="25000"/>
                  </a:schemeClr>
                </a:solidFill>
              </a:rPr>
              <a:t>点击输入简要文字内容，文字内容需概括精炼，不用多余的文字修饰，言简意赅的说明分项内容</a:t>
            </a:r>
            <a:r>
              <a:rPr lang="en-US" altLang="zh-CN" dirty="0">
                <a:solidFill>
                  <a:schemeClr val="tx1">
                    <a:lumMod val="75000"/>
                    <a:lumOff val="25000"/>
                  </a:schemeClr>
                </a:solidFill>
              </a:rPr>
              <a:t>……</a:t>
            </a:r>
            <a:endParaRPr lang="en-US" altLang="zh-CN" dirty="0">
              <a:solidFill>
                <a:schemeClr val="tx1">
                  <a:lumMod val="75000"/>
                  <a:lumOff val="25000"/>
                </a:schemeClr>
              </a:solidFill>
            </a:endParaRPr>
          </a:p>
        </p:txBody>
      </p:sp>
      <p:sp>
        <p:nvSpPr>
          <p:cNvPr id="32" name="TextBox 31"/>
          <p:cNvSpPr txBox="1"/>
          <p:nvPr/>
        </p:nvSpPr>
        <p:spPr>
          <a:xfrm>
            <a:off x="3883635" y="4773149"/>
            <a:ext cx="1878893" cy="923330"/>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charset="-122"/>
                <a:ea typeface="微软雅黑" panose="020B0503020204020204" charset="-122"/>
              </a:defRPr>
            </a:lvl1pPr>
          </a:lstStyle>
          <a:p>
            <a:r>
              <a:rPr lang="zh-CN" altLang="en-US" dirty="0">
                <a:solidFill>
                  <a:schemeClr val="tx1">
                    <a:lumMod val="75000"/>
                    <a:lumOff val="25000"/>
                  </a:schemeClr>
                </a:solidFill>
              </a:rPr>
              <a:t>点击输入简要文字内容，文字内容需概括精炼，不用多余的文字修饰，言简意赅的说明分项内容</a:t>
            </a:r>
            <a:r>
              <a:rPr lang="en-US" altLang="zh-CN" dirty="0">
                <a:solidFill>
                  <a:schemeClr val="tx1">
                    <a:lumMod val="75000"/>
                    <a:lumOff val="25000"/>
                  </a:schemeClr>
                </a:solidFill>
              </a:rPr>
              <a:t>……</a:t>
            </a:r>
            <a:endParaRPr lang="en-US" altLang="zh-CN" dirty="0">
              <a:solidFill>
                <a:schemeClr val="tx1">
                  <a:lumMod val="75000"/>
                  <a:lumOff val="25000"/>
                </a:schemeClr>
              </a:solidFill>
            </a:endParaRPr>
          </a:p>
        </p:txBody>
      </p:sp>
      <p:sp>
        <p:nvSpPr>
          <p:cNvPr id="33" name="TextBox 32"/>
          <p:cNvSpPr txBox="1"/>
          <p:nvPr/>
        </p:nvSpPr>
        <p:spPr>
          <a:xfrm>
            <a:off x="6542759" y="4783769"/>
            <a:ext cx="1878893" cy="923330"/>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charset="-122"/>
                <a:ea typeface="微软雅黑" panose="020B0503020204020204" charset="-122"/>
              </a:defRPr>
            </a:lvl1pPr>
          </a:lstStyle>
          <a:p>
            <a:r>
              <a:rPr lang="zh-CN" altLang="en-US" dirty="0">
                <a:solidFill>
                  <a:schemeClr val="tx1">
                    <a:lumMod val="75000"/>
                    <a:lumOff val="25000"/>
                  </a:schemeClr>
                </a:solidFill>
              </a:rPr>
              <a:t>点击输入简要文字内容，文字内容需概括精炼，不用多余的文字修饰，言简意赅的说明分项内容</a:t>
            </a:r>
            <a:r>
              <a:rPr lang="en-US" altLang="zh-CN" dirty="0">
                <a:solidFill>
                  <a:schemeClr val="tx1">
                    <a:lumMod val="75000"/>
                    <a:lumOff val="25000"/>
                  </a:schemeClr>
                </a:solidFill>
              </a:rPr>
              <a:t>……</a:t>
            </a:r>
            <a:endParaRPr lang="en-US" altLang="zh-CN" dirty="0">
              <a:solidFill>
                <a:schemeClr val="tx1">
                  <a:lumMod val="75000"/>
                  <a:lumOff val="25000"/>
                </a:schemeClr>
              </a:solidFill>
            </a:endParaRPr>
          </a:p>
        </p:txBody>
      </p:sp>
      <p:sp>
        <p:nvSpPr>
          <p:cNvPr id="34" name="TextBox 33"/>
          <p:cNvSpPr txBox="1"/>
          <p:nvPr/>
        </p:nvSpPr>
        <p:spPr>
          <a:xfrm>
            <a:off x="9160108" y="4783769"/>
            <a:ext cx="1878893" cy="923330"/>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charset="-122"/>
                <a:ea typeface="微软雅黑" panose="020B0503020204020204" charset="-122"/>
              </a:defRPr>
            </a:lvl1pPr>
          </a:lstStyle>
          <a:p>
            <a:r>
              <a:rPr lang="zh-CN" altLang="en-US" dirty="0">
                <a:solidFill>
                  <a:schemeClr val="tx1">
                    <a:lumMod val="75000"/>
                    <a:lumOff val="25000"/>
                  </a:schemeClr>
                </a:solidFill>
              </a:rPr>
              <a:t>点击输入简要文字内容，文字内容需概括精炼，不用多余的文字修饰，言简意赅的说明分项内容</a:t>
            </a:r>
            <a:r>
              <a:rPr lang="en-US" altLang="zh-CN" dirty="0">
                <a:solidFill>
                  <a:schemeClr val="tx1">
                    <a:lumMod val="75000"/>
                    <a:lumOff val="25000"/>
                  </a:schemeClr>
                </a:solidFill>
              </a:rPr>
              <a:t>……</a:t>
            </a:r>
            <a:endParaRPr lang="en-US" altLang="zh-CN" dirty="0">
              <a:solidFill>
                <a:schemeClr val="tx1">
                  <a:lumMod val="75000"/>
                  <a:lumOff val="25000"/>
                </a:schemeClr>
              </a:solidFill>
            </a:endParaRPr>
          </a:p>
        </p:txBody>
      </p:sp>
      <p:sp>
        <p:nvSpPr>
          <p:cNvPr id="35" name="燕尾形箭头 34"/>
          <p:cNvSpPr/>
          <p:nvPr/>
        </p:nvSpPr>
        <p:spPr>
          <a:xfrm>
            <a:off x="624106" y="3236979"/>
            <a:ext cx="10943791" cy="304800"/>
          </a:xfrm>
          <a:prstGeom prst="notched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6" tIns="60949" rIns="121896" bIns="60949" anchor="ctr"/>
          <a:lstStyle/>
          <a:p>
            <a:pPr algn="ctr" defTabSz="1218565">
              <a:defRPr/>
            </a:pPr>
            <a:endParaRPr lang="zh-CN" altLang="en-US" sz="3300">
              <a:latin typeface="Arial" panose="020B0604020202020204" pitchFamily="34" charset="0"/>
              <a:ea typeface="微软雅黑" panose="020B0503020204020204" charset="-122"/>
              <a:cs typeface="Arial" panose="020B0604020202020204" pitchFamily="34" charset="0"/>
            </a:endParaRPr>
          </a:p>
        </p:txBody>
      </p:sp>
      <p:grpSp>
        <p:nvGrpSpPr>
          <p:cNvPr id="2" name="组合 1"/>
          <p:cNvGrpSpPr/>
          <p:nvPr/>
        </p:nvGrpSpPr>
        <p:grpSpPr>
          <a:xfrm>
            <a:off x="1044761" y="2180862"/>
            <a:ext cx="2262885" cy="2263180"/>
            <a:chOff x="1278794" y="3334906"/>
            <a:chExt cx="914014" cy="914014"/>
          </a:xfrm>
        </p:grpSpPr>
        <p:grpSp>
          <p:nvGrpSpPr>
            <p:cNvPr id="3" name="组合 2"/>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5" name="同心圆 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endParaRPr>
              </a:p>
            </p:txBody>
          </p:sp>
          <p:sp>
            <p:nvSpPr>
              <p:cNvPr id="6" name="椭圆 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4" name="TextBox 3"/>
            <p:cNvSpPr txBox="1"/>
            <p:nvPr/>
          </p:nvSpPr>
          <p:spPr>
            <a:xfrm>
              <a:off x="1490337" y="3742514"/>
              <a:ext cx="488975" cy="140873"/>
            </a:xfrm>
            <a:prstGeom prst="rect">
              <a:avLst/>
            </a:prstGeom>
            <a:noFill/>
          </p:spPr>
          <p:txBody>
            <a:bodyPr wrap="none" rtlCol="0">
              <a:spAutoFit/>
            </a:bodyPr>
            <a:lstStyle/>
            <a:p>
              <a:pPr algn="ctr">
                <a:lnSpc>
                  <a:spcPts val="2000"/>
                </a:lnSpc>
              </a:pPr>
              <a:r>
                <a:rPr lang="zh-CN" altLang="en-US" sz="2000" b="1" dirty="0">
                  <a:solidFill>
                    <a:schemeClr val="tx2"/>
                  </a:solidFill>
                  <a:latin typeface="微软雅黑" panose="020B0503020204020204" charset="-122"/>
                  <a:ea typeface="微软雅黑" panose="020B0503020204020204" charset="-122"/>
                </a:rPr>
                <a:t>添加文字</a:t>
              </a:r>
              <a:endParaRPr lang="zh-CN" altLang="en-US" sz="2000" b="1" dirty="0">
                <a:solidFill>
                  <a:schemeClr val="tx2"/>
                </a:solidFill>
                <a:latin typeface="微软雅黑" panose="020B0503020204020204" charset="-122"/>
                <a:ea typeface="微软雅黑" panose="020B0503020204020204" charset="-122"/>
              </a:endParaRPr>
            </a:p>
          </p:txBody>
        </p:sp>
      </p:grpSp>
      <p:grpSp>
        <p:nvGrpSpPr>
          <p:cNvPr id="7" name="组合 6"/>
          <p:cNvGrpSpPr/>
          <p:nvPr/>
        </p:nvGrpSpPr>
        <p:grpSpPr>
          <a:xfrm>
            <a:off x="3661831" y="2185809"/>
            <a:ext cx="2262885" cy="2263180"/>
            <a:chOff x="1278794" y="3334906"/>
            <a:chExt cx="914014" cy="914014"/>
          </a:xfrm>
        </p:grpSpPr>
        <p:grpSp>
          <p:nvGrpSpPr>
            <p:cNvPr id="8" name="组合 7"/>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endParaRPr>
              </a:p>
            </p:txBody>
          </p:sp>
          <p:sp>
            <p:nvSpPr>
              <p:cNvPr id="11" name="椭圆 1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9" name="TextBox 8"/>
            <p:cNvSpPr txBox="1"/>
            <p:nvPr/>
          </p:nvSpPr>
          <p:spPr>
            <a:xfrm>
              <a:off x="1490337" y="3740516"/>
              <a:ext cx="488975" cy="140873"/>
            </a:xfrm>
            <a:prstGeom prst="rect">
              <a:avLst/>
            </a:prstGeom>
            <a:noFill/>
          </p:spPr>
          <p:txBody>
            <a:bodyPr wrap="none" rtlCol="0">
              <a:spAutoFit/>
            </a:bodyPr>
            <a:lstStyle/>
            <a:p>
              <a:pPr algn="ctr">
                <a:lnSpc>
                  <a:spcPts val="2000"/>
                </a:lnSpc>
              </a:pPr>
              <a:r>
                <a:rPr lang="zh-CN" altLang="en-US" sz="2000" b="1" dirty="0">
                  <a:solidFill>
                    <a:schemeClr val="accent1"/>
                  </a:solidFill>
                  <a:latin typeface="微软雅黑" panose="020B0503020204020204" charset="-122"/>
                  <a:ea typeface="微软雅黑" panose="020B0503020204020204" charset="-122"/>
                </a:rPr>
                <a:t>添加文字</a:t>
              </a:r>
              <a:endParaRPr lang="zh-CN" altLang="en-US" sz="2000" b="1" dirty="0">
                <a:solidFill>
                  <a:schemeClr val="accent1"/>
                </a:solidFill>
                <a:latin typeface="微软雅黑" panose="020B0503020204020204" charset="-122"/>
                <a:ea typeface="微软雅黑" panose="020B0503020204020204" charset="-122"/>
              </a:endParaRPr>
            </a:p>
          </p:txBody>
        </p:sp>
      </p:grpSp>
      <p:grpSp>
        <p:nvGrpSpPr>
          <p:cNvPr id="12" name="组合 11"/>
          <p:cNvGrpSpPr/>
          <p:nvPr/>
        </p:nvGrpSpPr>
        <p:grpSpPr>
          <a:xfrm>
            <a:off x="6251337" y="2180862"/>
            <a:ext cx="2262885" cy="2263180"/>
            <a:chOff x="1278794" y="3334906"/>
            <a:chExt cx="914014" cy="914014"/>
          </a:xfrm>
        </p:grpSpPr>
        <p:grpSp>
          <p:nvGrpSpPr>
            <p:cNvPr id="13" name="组合 12"/>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endParaRPr>
              </a:p>
            </p:txBody>
          </p:sp>
          <p:sp>
            <p:nvSpPr>
              <p:cNvPr id="16" name="椭圆 1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14" name="TextBox 13"/>
            <p:cNvSpPr txBox="1"/>
            <p:nvPr/>
          </p:nvSpPr>
          <p:spPr>
            <a:xfrm>
              <a:off x="1490337" y="3742514"/>
              <a:ext cx="488975" cy="140873"/>
            </a:xfrm>
            <a:prstGeom prst="rect">
              <a:avLst/>
            </a:prstGeom>
            <a:noFill/>
          </p:spPr>
          <p:txBody>
            <a:bodyPr wrap="none" rtlCol="0">
              <a:spAutoFit/>
            </a:bodyPr>
            <a:lstStyle/>
            <a:p>
              <a:pPr algn="ctr">
                <a:lnSpc>
                  <a:spcPts val="2000"/>
                </a:lnSpc>
              </a:pPr>
              <a:r>
                <a:rPr lang="zh-CN" altLang="en-US" sz="2000" b="1" dirty="0">
                  <a:solidFill>
                    <a:schemeClr val="accent2"/>
                  </a:solidFill>
                  <a:latin typeface="微软雅黑" panose="020B0503020204020204" charset="-122"/>
                  <a:ea typeface="微软雅黑" panose="020B0503020204020204" charset="-122"/>
                </a:rPr>
                <a:t>添加文字</a:t>
              </a:r>
              <a:endParaRPr lang="zh-CN" altLang="en-US" sz="2000" b="1" dirty="0">
                <a:solidFill>
                  <a:schemeClr val="accent2"/>
                </a:solidFill>
                <a:latin typeface="微软雅黑" panose="020B0503020204020204" charset="-122"/>
                <a:ea typeface="微软雅黑" panose="020B0503020204020204" charset="-122"/>
              </a:endParaRPr>
            </a:p>
          </p:txBody>
        </p:sp>
      </p:grpSp>
      <p:grpSp>
        <p:nvGrpSpPr>
          <p:cNvPr id="17" name="组合 16"/>
          <p:cNvGrpSpPr/>
          <p:nvPr/>
        </p:nvGrpSpPr>
        <p:grpSpPr>
          <a:xfrm>
            <a:off x="8825022" y="2190029"/>
            <a:ext cx="2262885" cy="2263180"/>
            <a:chOff x="1278794" y="3334906"/>
            <a:chExt cx="914014" cy="914014"/>
          </a:xfrm>
        </p:grpSpPr>
        <p:grpSp>
          <p:nvGrpSpPr>
            <p:cNvPr id="18" name="组合 17"/>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20" name="同心圆 1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endParaRPr>
              </a:p>
            </p:txBody>
          </p:sp>
          <p:sp>
            <p:nvSpPr>
              <p:cNvPr id="21" name="椭圆 2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19" name="TextBox 18"/>
            <p:cNvSpPr txBox="1"/>
            <p:nvPr/>
          </p:nvSpPr>
          <p:spPr>
            <a:xfrm>
              <a:off x="1490337" y="3738812"/>
              <a:ext cx="488975" cy="140873"/>
            </a:xfrm>
            <a:prstGeom prst="rect">
              <a:avLst/>
            </a:prstGeom>
            <a:noFill/>
          </p:spPr>
          <p:txBody>
            <a:bodyPr wrap="none" rtlCol="0">
              <a:spAutoFit/>
            </a:bodyPr>
            <a:lstStyle/>
            <a:p>
              <a:pPr algn="ctr">
                <a:lnSpc>
                  <a:spcPts val="2000"/>
                </a:lnSpc>
              </a:pPr>
              <a:r>
                <a:rPr lang="zh-CN" altLang="en-US" sz="2000" b="1" dirty="0">
                  <a:solidFill>
                    <a:schemeClr val="accent3"/>
                  </a:solidFill>
                  <a:latin typeface="微软雅黑" panose="020B0503020204020204" charset="-122"/>
                  <a:ea typeface="微软雅黑" panose="020B0503020204020204" charset="-122"/>
                </a:rPr>
                <a:t>添加文字</a:t>
              </a:r>
              <a:endParaRPr lang="zh-CN" altLang="en-US" sz="2000" b="1" dirty="0">
                <a:solidFill>
                  <a:schemeClr val="accent3"/>
                </a:solidFill>
                <a:latin typeface="微软雅黑" panose="020B0503020204020204" charset="-122"/>
                <a:ea typeface="微软雅黑" panose="020B0503020204020204" charset="-122"/>
              </a:endParaRPr>
            </a:p>
          </p:txBody>
        </p:sp>
      </p:grpSp>
      <p:sp>
        <p:nvSpPr>
          <p:cNvPr id="22" name="椭圆 21"/>
          <p:cNvSpPr/>
          <p:nvPr/>
        </p:nvSpPr>
        <p:spPr>
          <a:xfrm>
            <a:off x="1099688" y="1988841"/>
            <a:ext cx="860373" cy="860485"/>
          </a:xfrm>
          <a:prstGeom prst="ellipse">
            <a:avLst/>
          </a:prstGeom>
          <a:solidFill>
            <a:schemeClr val="tx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000" dirty="0"/>
          </a:p>
        </p:txBody>
      </p:sp>
      <p:sp>
        <p:nvSpPr>
          <p:cNvPr id="23" name="椭圆 22"/>
          <p:cNvSpPr/>
          <p:nvPr/>
        </p:nvSpPr>
        <p:spPr>
          <a:xfrm>
            <a:off x="3711219" y="1988841"/>
            <a:ext cx="860373" cy="860485"/>
          </a:xfrm>
          <a:prstGeom prst="ellipse">
            <a:avLst/>
          </a:prstGeom>
          <a:solidFill>
            <a:schemeClr val="accent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000" dirty="0"/>
          </a:p>
        </p:txBody>
      </p:sp>
      <p:sp>
        <p:nvSpPr>
          <p:cNvPr id="24" name="椭圆 23"/>
          <p:cNvSpPr/>
          <p:nvPr/>
        </p:nvSpPr>
        <p:spPr>
          <a:xfrm>
            <a:off x="6347334" y="1997568"/>
            <a:ext cx="860373" cy="860485"/>
          </a:xfrm>
          <a:prstGeom prst="ellipse">
            <a:avLst/>
          </a:pr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000" dirty="0"/>
          </a:p>
        </p:txBody>
      </p:sp>
      <p:sp>
        <p:nvSpPr>
          <p:cNvPr id="25" name="椭圆 24"/>
          <p:cNvSpPr/>
          <p:nvPr/>
        </p:nvSpPr>
        <p:spPr>
          <a:xfrm>
            <a:off x="8942402" y="1997568"/>
            <a:ext cx="860373" cy="860485"/>
          </a:xfrm>
          <a:prstGeom prst="ellipse">
            <a:avLst/>
          </a:prstGeom>
          <a:solidFill>
            <a:schemeClr val="accent3"/>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000" dirty="0"/>
          </a:p>
        </p:txBody>
      </p:sp>
      <p:sp>
        <p:nvSpPr>
          <p:cNvPr id="26" name="Freeform 34"/>
          <p:cNvSpPr>
            <a:spLocks noEditPoints="1"/>
          </p:cNvSpPr>
          <p:nvPr/>
        </p:nvSpPr>
        <p:spPr bwMode="auto">
          <a:xfrm>
            <a:off x="1335061" y="2190029"/>
            <a:ext cx="445618" cy="457405"/>
          </a:xfrm>
          <a:custGeom>
            <a:avLst/>
            <a:gdLst>
              <a:gd name="T0" fmla="*/ 261 w 447"/>
              <a:gd name="T1" fmla="*/ 25 h 460"/>
              <a:gd name="T2" fmla="*/ 286 w 447"/>
              <a:gd name="T3" fmla="*/ 99 h 460"/>
              <a:gd name="T4" fmla="*/ 310 w 447"/>
              <a:gd name="T5" fmla="*/ 25 h 460"/>
              <a:gd name="T6" fmla="*/ 124 w 447"/>
              <a:gd name="T7" fmla="*/ 3 h 460"/>
              <a:gd name="T8" fmla="*/ 100 w 447"/>
              <a:gd name="T9" fmla="*/ 28 h 460"/>
              <a:gd name="T10" fmla="*/ 125 w 447"/>
              <a:gd name="T11" fmla="*/ 103 h 460"/>
              <a:gd name="T12" fmla="*/ 149 w 447"/>
              <a:gd name="T13" fmla="*/ 28 h 460"/>
              <a:gd name="T14" fmla="*/ 31 w 447"/>
              <a:gd name="T15" fmla="*/ 70 h 460"/>
              <a:gd name="T16" fmla="*/ 7 w 447"/>
              <a:gd name="T17" fmla="*/ 82 h 460"/>
              <a:gd name="T18" fmla="*/ 0 w 447"/>
              <a:gd name="T19" fmla="*/ 401 h 460"/>
              <a:gd name="T20" fmla="*/ 31 w 447"/>
              <a:gd name="T21" fmla="*/ 436 h 460"/>
              <a:gd name="T22" fmla="*/ 237 w 447"/>
              <a:gd name="T23" fmla="*/ 397 h 460"/>
              <a:gd name="T24" fmla="*/ 153 w 447"/>
              <a:gd name="T25" fmla="*/ 302 h 460"/>
              <a:gd name="T26" fmla="*/ 241 w 447"/>
              <a:gd name="T27" fmla="*/ 314 h 460"/>
              <a:gd name="T28" fmla="*/ 265 w 447"/>
              <a:gd name="T29" fmla="*/ 278 h 460"/>
              <a:gd name="T30" fmla="*/ 359 w 447"/>
              <a:gd name="T31" fmla="*/ 174 h 460"/>
              <a:gd name="T32" fmla="*/ 399 w 447"/>
              <a:gd name="T33" fmla="*/ 267 h 460"/>
              <a:gd name="T34" fmla="*/ 392 w 447"/>
              <a:gd name="T35" fmla="*/ 82 h 460"/>
              <a:gd name="T36" fmla="*/ 325 w 447"/>
              <a:gd name="T37" fmla="*/ 70 h 460"/>
              <a:gd name="T38" fmla="*/ 313 w 447"/>
              <a:gd name="T39" fmla="*/ 108 h 460"/>
              <a:gd name="T40" fmla="*/ 256 w 447"/>
              <a:gd name="T41" fmla="*/ 108 h 460"/>
              <a:gd name="T42" fmla="*/ 245 w 447"/>
              <a:gd name="T43" fmla="*/ 70 h 460"/>
              <a:gd name="T44" fmla="*/ 165 w 447"/>
              <a:gd name="T45" fmla="*/ 91 h 460"/>
              <a:gd name="T46" fmla="*/ 125 w 447"/>
              <a:gd name="T47" fmla="*/ 115 h 460"/>
              <a:gd name="T48" fmla="*/ 85 w 447"/>
              <a:gd name="T49" fmla="*/ 91 h 460"/>
              <a:gd name="T50" fmla="*/ 31 w 447"/>
              <a:gd name="T51" fmla="*/ 70 h 460"/>
              <a:gd name="T52" fmla="*/ 40 w 447"/>
              <a:gd name="T53" fmla="*/ 174 h 460"/>
              <a:gd name="T54" fmla="*/ 129 w 447"/>
              <a:gd name="T55" fmla="*/ 278 h 460"/>
              <a:gd name="T56" fmla="*/ 40 w 447"/>
              <a:gd name="T57" fmla="*/ 174 h 460"/>
              <a:gd name="T58" fmla="*/ 153 w 447"/>
              <a:gd name="T59" fmla="*/ 174 h 460"/>
              <a:gd name="T60" fmla="*/ 241 w 447"/>
              <a:gd name="T61" fmla="*/ 278 h 460"/>
              <a:gd name="T62" fmla="*/ 153 w 447"/>
              <a:gd name="T63" fmla="*/ 174 h 460"/>
              <a:gd name="T64" fmla="*/ 352 w 447"/>
              <a:gd name="T65" fmla="*/ 281 h 460"/>
              <a:gd name="T66" fmla="*/ 357 w 447"/>
              <a:gd name="T67" fmla="*/ 460 h 460"/>
              <a:gd name="T68" fmla="*/ 357 w 447"/>
              <a:gd name="T69" fmla="*/ 281 h 460"/>
              <a:gd name="T70" fmla="*/ 40 w 447"/>
              <a:gd name="T71" fmla="*/ 302 h 460"/>
              <a:gd name="T72" fmla="*/ 129 w 447"/>
              <a:gd name="T73" fmla="*/ 302 h 460"/>
              <a:gd name="T74" fmla="*/ 40 w 447"/>
              <a:gd name="T75" fmla="*/ 397 h 460"/>
              <a:gd name="T76" fmla="*/ 319 w 447"/>
              <a:gd name="T77" fmla="*/ 316 h 460"/>
              <a:gd name="T78" fmla="*/ 414 w 447"/>
              <a:gd name="T79" fmla="*/ 316 h 460"/>
              <a:gd name="T80" fmla="*/ 364 w 447"/>
              <a:gd name="T81" fmla="*/ 432 h 460"/>
              <a:gd name="T82" fmla="*/ 371 w 447"/>
              <a:gd name="T83" fmla="*/ 345 h 460"/>
              <a:gd name="T84" fmla="*/ 352 w 447"/>
              <a:gd name="T85" fmla="*/ 345 h 460"/>
              <a:gd name="T86" fmla="*/ 316 w 447"/>
              <a:gd name="T87" fmla="*/ 346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7" h="460">
                <a:moveTo>
                  <a:pt x="285" y="0"/>
                </a:moveTo>
                <a:cubicBezTo>
                  <a:pt x="272" y="0"/>
                  <a:pt x="261" y="12"/>
                  <a:pt x="261" y="25"/>
                </a:cubicBezTo>
                <a:lnTo>
                  <a:pt x="261" y="75"/>
                </a:lnTo>
                <a:cubicBezTo>
                  <a:pt x="261" y="88"/>
                  <a:pt x="273" y="99"/>
                  <a:pt x="286" y="99"/>
                </a:cubicBezTo>
                <a:cubicBezTo>
                  <a:pt x="298" y="99"/>
                  <a:pt x="310" y="88"/>
                  <a:pt x="310" y="75"/>
                </a:cubicBezTo>
                <a:lnTo>
                  <a:pt x="310" y="25"/>
                </a:lnTo>
                <a:cubicBezTo>
                  <a:pt x="310" y="12"/>
                  <a:pt x="298" y="0"/>
                  <a:pt x="285" y="0"/>
                </a:cubicBezTo>
                <a:close/>
                <a:moveTo>
                  <a:pt x="124" y="3"/>
                </a:moveTo>
                <a:lnTo>
                  <a:pt x="124" y="3"/>
                </a:lnTo>
                <a:cubicBezTo>
                  <a:pt x="111" y="3"/>
                  <a:pt x="100" y="15"/>
                  <a:pt x="100" y="28"/>
                </a:cubicBezTo>
                <a:lnTo>
                  <a:pt x="100" y="78"/>
                </a:lnTo>
                <a:cubicBezTo>
                  <a:pt x="100" y="91"/>
                  <a:pt x="112" y="103"/>
                  <a:pt x="125" y="103"/>
                </a:cubicBezTo>
                <a:cubicBezTo>
                  <a:pt x="138" y="103"/>
                  <a:pt x="149" y="91"/>
                  <a:pt x="149" y="78"/>
                </a:cubicBezTo>
                <a:lnTo>
                  <a:pt x="149" y="28"/>
                </a:lnTo>
                <a:cubicBezTo>
                  <a:pt x="150" y="15"/>
                  <a:pt x="138" y="3"/>
                  <a:pt x="124" y="3"/>
                </a:cubicBezTo>
                <a:close/>
                <a:moveTo>
                  <a:pt x="31" y="70"/>
                </a:moveTo>
                <a:lnTo>
                  <a:pt x="31" y="70"/>
                </a:lnTo>
                <a:cubicBezTo>
                  <a:pt x="21" y="70"/>
                  <a:pt x="13" y="75"/>
                  <a:pt x="7" y="82"/>
                </a:cubicBezTo>
                <a:cubicBezTo>
                  <a:pt x="2" y="89"/>
                  <a:pt x="0" y="97"/>
                  <a:pt x="0" y="105"/>
                </a:cubicBezTo>
                <a:lnTo>
                  <a:pt x="0" y="401"/>
                </a:lnTo>
                <a:cubicBezTo>
                  <a:pt x="0" y="410"/>
                  <a:pt x="2" y="418"/>
                  <a:pt x="7" y="424"/>
                </a:cubicBezTo>
                <a:cubicBezTo>
                  <a:pt x="13" y="431"/>
                  <a:pt x="21" y="436"/>
                  <a:pt x="31" y="436"/>
                </a:cubicBezTo>
                <a:lnTo>
                  <a:pt x="262" y="436"/>
                </a:lnTo>
                <a:cubicBezTo>
                  <a:pt x="251" y="425"/>
                  <a:pt x="243" y="412"/>
                  <a:pt x="237" y="397"/>
                </a:cubicBezTo>
                <a:lnTo>
                  <a:pt x="153" y="397"/>
                </a:lnTo>
                <a:lnTo>
                  <a:pt x="153" y="302"/>
                </a:lnTo>
                <a:lnTo>
                  <a:pt x="241" y="302"/>
                </a:lnTo>
                <a:lnTo>
                  <a:pt x="241" y="314"/>
                </a:lnTo>
                <a:cubicBezTo>
                  <a:pt x="247" y="301"/>
                  <a:pt x="256" y="288"/>
                  <a:pt x="267" y="278"/>
                </a:cubicBezTo>
                <a:lnTo>
                  <a:pt x="265" y="278"/>
                </a:lnTo>
                <a:lnTo>
                  <a:pt x="265" y="174"/>
                </a:lnTo>
                <a:lnTo>
                  <a:pt x="359" y="174"/>
                </a:lnTo>
                <a:lnTo>
                  <a:pt x="359" y="251"/>
                </a:lnTo>
                <a:cubicBezTo>
                  <a:pt x="374" y="254"/>
                  <a:pt x="387" y="259"/>
                  <a:pt x="399" y="267"/>
                </a:cubicBezTo>
                <a:lnTo>
                  <a:pt x="399" y="105"/>
                </a:lnTo>
                <a:cubicBezTo>
                  <a:pt x="399" y="97"/>
                  <a:pt x="397" y="89"/>
                  <a:pt x="392" y="82"/>
                </a:cubicBezTo>
                <a:cubicBezTo>
                  <a:pt x="386" y="75"/>
                  <a:pt x="377" y="70"/>
                  <a:pt x="367" y="70"/>
                </a:cubicBezTo>
                <a:lnTo>
                  <a:pt x="325" y="70"/>
                </a:lnTo>
                <a:lnTo>
                  <a:pt x="325" y="91"/>
                </a:lnTo>
                <a:cubicBezTo>
                  <a:pt x="325" y="97"/>
                  <a:pt x="321" y="103"/>
                  <a:pt x="313" y="108"/>
                </a:cubicBezTo>
                <a:cubicBezTo>
                  <a:pt x="306" y="112"/>
                  <a:pt x="295" y="115"/>
                  <a:pt x="285" y="115"/>
                </a:cubicBezTo>
                <a:cubicBezTo>
                  <a:pt x="274" y="115"/>
                  <a:pt x="264" y="112"/>
                  <a:pt x="256" y="108"/>
                </a:cubicBezTo>
                <a:cubicBezTo>
                  <a:pt x="249" y="103"/>
                  <a:pt x="245" y="97"/>
                  <a:pt x="245" y="91"/>
                </a:cubicBezTo>
                <a:lnTo>
                  <a:pt x="245" y="70"/>
                </a:lnTo>
                <a:lnTo>
                  <a:pt x="165" y="70"/>
                </a:lnTo>
                <a:lnTo>
                  <a:pt x="165" y="91"/>
                </a:lnTo>
                <a:cubicBezTo>
                  <a:pt x="165" y="97"/>
                  <a:pt x="161" y="103"/>
                  <a:pt x="153" y="108"/>
                </a:cubicBezTo>
                <a:cubicBezTo>
                  <a:pt x="146" y="112"/>
                  <a:pt x="135" y="115"/>
                  <a:pt x="125" y="115"/>
                </a:cubicBezTo>
                <a:cubicBezTo>
                  <a:pt x="114" y="115"/>
                  <a:pt x="104" y="112"/>
                  <a:pt x="96" y="108"/>
                </a:cubicBezTo>
                <a:cubicBezTo>
                  <a:pt x="89" y="103"/>
                  <a:pt x="85" y="97"/>
                  <a:pt x="85" y="91"/>
                </a:cubicBezTo>
                <a:lnTo>
                  <a:pt x="85" y="70"/>
                </a:lnTo>
                <a:lnTo>
                  <a:pt x="31" y="70"/>
                </a:lnTo>
                <a:close/>
                <a:moveTo>
                  <a:pt x="40" y="174"/>
                </a:moveTo>
                <a:lnTo>
                  <a:pt x="40" y="174"/>
                </a:lnTo>
                <a:lnTo>
                  <a:pt x="129" y="174"/>
                </a:lnTo>
                <a:lnTo>
                  <a:pt x="129" y="278"/>
                </a:lnTo>
                <a:lnTo>
                  <a:pt x="40" y="278"/>
                </a:lnTo>
                <a:lnTo>
                  <a:pt x="40" y="174"/>
                </a:lnTo>
                <a:close/>
                <a:moveTo>
                  <a:pt x="153" y="174"/>
                </a:moveTo>
                <a:lnTo>
                  <a:pt x="153" y="174"/>
                </a:lnTo>
                <a:lnTo>
                  <a:pt x="241" y="174"/>
                </a:lnTo>
                <a:lnTo>
                  <a:pt x="241" y="278"/>
                </a:lnTo>
                <a:lnTo>
                  <a:pt x="153" y="278"/>
                </a:lnTo>
                <a:lnTo>
                  <a:pt x="153" y="174"/>
                </a:lnTo>
                <a:close/>
                <a:moveTo>
                  <a:pt x="352" y="281"/>
                </a:moveTo>
                <a:lnTo>
                  <a:pt x="352" y="281"/>
                </a:lnTo>
                <a:cubicBezTo>
                  <a:pt x="305" y="283"/>
                  <a:pt x="267" y="322"/>
                  <a:pt x="267" y="370"/>
                </a:cubicBezTo>
                <a:cubicBezTo>
                  <a:pt x="267" y="420"/>
                  <a:pt x="307" y="460"/>
                  <a:pt x="357" y="460"/>
                </a:cubicBezTo>
                <a:cubicBezTo>
                  <a:pt x="407" y="460"/>
                  <a:pt x="447" y="420"/>
                  <a:pt x="447" y="370"/>
                </a:cubicBezTo>
                <a:cubicBezTo>
                  <a:pt x="447" y="321"/>
                  <a:pt x="407" y="281"/>
                  <a:pt x="357" y="281"/>
                </a:cubicBezTo>
                <a:cubicBezTo>
                  <a:pt x="355" y="281"/>
                  <a:pt x="354" y="281"/>
                  <a:pt x="352" y="281"/>
                </a:cubicBezTo>
                <a:close/>
                <a:moveTo>
                  <a:pt x="40" y="302"/>
                </a:moveTo>
                <a:lnTo>
                  <a:pt x="40" y="302"/>
                </a:lnTo>
                <a:lnTo>
                  <a:pt x="129" y="302"/>
                </a:lnTo>
                <a:lnTo>
                  <a:pt x="129" y="397"/>
                </a:lnTo>
                <a:lnTo>
                  <a:pt x="40" y="397"/>
                </a:lnTo>
                <a:lnTo>
                  <a:pt x="40" y="302"/>
                </a:lnTo>
                <a:close/>
                <a:moveTo>
                  <a:pt x="319" y="316"/>
                </a:moveTo>
                <a:lnTo>
                  <a:pt x="319" y="316"/>
                </a:lnTo>
                <a:lnTo>
                  <a:pt x="414" y="316"/>
                </a:lnTo>
                <a:lnTo>
                  <a:pt x="414" y="330"/>
                </a:lnTo>
                <a:lnTo>
                  <a:pt x="364" y="432"/>
                </a:lnTo>
                <a:lnTo>
                  <a:pt x="329" y="432"/>
                </a:lnTo>
                <a:lnTo>
                  <a:pt x="371" y="345"/>
                </a:lnTo>
                <a:cubicBezTo>
                  <a:pt x="371" y="345"/>
                  <a:pt x="365" y="345"/>
                  <a:pt x="362" y="345"/>
                </a:cubicBezTo>
                <a:cubicBezTo>
                  <a:pt x="359" y="345"/>
                  <a:pt x="355" y="345"/>
                  <a:pt x="352" y="345"/>
                </a:cubicBezTo>
                <a:cubicBezTo>
                  <a:pt x="348" y="345"/>
                  <a:pt x="345" y="345"/>
                  <a:pt x="341" y="345"/>
                </a:cubicBezTo>
                <a:cubicBezTo>
                  <a:pt x="334" y="346"/>
                  <a:pt x="325" y="346"/>
                  <a:pt x="316" y="346"/>
                </a:cubicBezTo>
                <a:lnTo>
                  <a:pt x="319" y="316"/>
                </a:lnTo>
                <a:close/>
              </a:path>
            </a:pathLst>
          </a:custGeom>
          <a:solidFill>
            <a:schemeClr val="bg1"/>
          </a:solidFill>
          <a:ln>
            <a:noFill/>
          </a:ln>
        </p:spPr>
        <p:txBody>
          <a:bodyPr vert="horz" wrap="square" lIns="121908" tIns="60954" rIns="121908" bIns="60954" numCol="1" anchor="t" anchorCtr="0" compatLnSpc="1"/>
          <a:lstStyle/>
          <a:p>
            <a:endParaRPr lang="zh-CN" altLang="en-US" sz="2000"/>
          </a:p>
        </p:txBody>
      </p:sp>
      <p:sp>
        <p:nvSpPr>
          <p:cNvPr id="27" name="Freeform 26"/>
          <p:cNvSpPr>
            <a:spLocks noEditPoints="1"/>
          </p:cNvSpPr>
          <p:nvPr/>
        </p:nvSpPr>
        <p:spPr bwMode="auto">
          <a:xfrm>
            <a:off x="3937572" y="2217695"/>
            <a:ext cx="407664" cy="402776"/>
          </a:xfrm>
          <a:custGeom>
            <a:avLst/>
            <a:gdLst>
              <a:gd name="T0" fmla="*/ 351 w 389"/>
              <a:gd name="T1" fmla="*/ 332 h 385"/>
              <a:gd name="T2" fmla="*/ 311 w 389"/>
              <a:gd name="T3" fmla="*/ 332 h 385"/>
              <a:gd name="T4" fmla="*/ 255 w 389"/>
              <a:gd name="T5" fmla="*/ 224 h 385"/>
              <a:gd name="T6" fmla="*/ 249 w 389"/>
              <a:gd name="T7" fmla="*/ 245 h 385"/>
              <a:gd name="T8" fmla="*/ 218 w 389"/>
              <a:gd name="T9" fmla="*/ 269 h 385"/>
              <a:gd name="T10" fmla="*/ 319 w 389"/>
              <a:gd name="T11" fmla="*/ 380 h 385"/>
              <a:gd name="T12" fmla="*/ 384 w 389"/>
              <a:gd name="T13" fmla="*/ 337 h 385"/>
              <a:gd name="T14" fmla="*/ 336 w 389"/>
              <a:gd name="T15" fmla="*/ 287 h 385"/>
              <a:gd name="T16" fmla="*/ 265 w 389"/>
              <a:gd name="T17" fmla="*/ 229 h 385"/>
              <a:gd name="T18" fmla="*/ 140 w 389"/>
              <a:gd name="T19" fmla="*/ 137 h 385"/>
              <a:gd name="T20" fmla="*/ 162 w 389"/>
              <a:gd name="T21" fmla="*/ 131 h 385"/>
              <a:gd name="T22" fmla="*/ 167 w 389"/>
              <a:gd name="T23" fmla="*/ 110 h 385"/>
              <a:gd name="T24" fmla="*/ 172 w 389"/>
              <a:gd name="T25" fmla="*/ 90 h 385"/>
              <a:gd name="T26" fmla="*/ 75 w 389"/>
              <a:gd name="T27" fmla="*/ 9 h 385"/>
              <a:gd name="T28" fmla="*/ 61 w 389"/>
              <a:gd name="T29" fmla="*/ 109 h 385"/>
              <a:gd name="T30" fmla="*/ 0 w 389"/>
              <a:gd name="T31" fmla="*/ 84 h 385"/>
              <a:gd name="T32" fmla="*/ 115 w 389"/>
              <a:gd name="T33" fmla="*/ 166 h 385"/>
              <a:gd name="T34" fmla="*/ 130 w 389"/>
              <a:gd name="T35" fmla="*/ 147 h 385"/>
              <a:gd name="T36" fmla="*/ 375 w 389"/>
              <a:gd name="T37" fmla="*/ 37 h 385"/>
              <a:gd name="T38" fmla="*/ 322 w 389"/>
              <a:gd name="T39" fmla="*/ 0 h 385"/>
              <a:gd name="T40" fmla="*/ 183 w 389"/>
              <a:gd name="T41" fmla="*/ 125 h 385"/>
              <a:gd name="T42" fmla="*/ 163 w 389"/>
              <a:gd name="T43" fmla="*/ 154 h 385"/>
              <a:gd name="T44" fmla="*/ 146 w 389"/>
              <a:gd name="T45" fmla="*/ 162 h 385"/>
              <a:gd name="T46" fmla="*/ 147 w 389"/>
              <a:gd name="T47" fmla="*/ 215 h 385"/>
              <a:gd name="T48" fmla="*/ 34 w 389"/>
              <a:gd name="T49" fmla="*/ 313 h 385"/>
              <a:gd name="T50" fmla="*/ 22 w 389"/>
              <a:gd name="T51" fmla="*/ 385 h 385"/>
              <a:gd name="T52" fmla="*/ 80 w 389"/>
              <a:gd name="T53" fmla="*/ 327 h 385"/>
              <a:gd name="T54" fmla="*/ 172 w 389"/>
              <a:gd name="T55" fmla="*/ 240 h 385"/>
              <a:gd name="T56" fmla="*/ 224 w 389"/>
              <a:gd name="T57" fmla="*/ 240 h 385"/>
              <a:gd name="T58" fmla="*/ 238 w 389"/>
              <a:gd name="T59" fmla="*/ 208 h 385"/>
              <a:gd name="T60" fmla="*/ 261 w 389"/>
              <a:gd name="T61" fmla="*/ 203 h 385"/>
              <a:gd name="T62" fmla="*/ 375 w 389"/>
              <a:gd name="T63" fmla="*/ 37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9" h="385">
                <a:moveTo>
                  <a:pt x="331" y="312"/>
                </a:moveTo>
                <a:cubicBezTo>
                  <a:pt x="342" y="312"/>
                  <a:pt x="351" y="321"/>
                  <a:pt x="351" y="332"/>
                </a:cubicBezTo>
                <a:cubicBezTo>
                  <a:pt x="351" y="343"/>
                  <a:pt x="342" y="352"/>
                  <a:pt x="331" y="352"/>
                </a:cubicBezTo>
                <a:cubicBezTo>
                  <a:pt x="320" y="352"/>
                  <a:pt x="311" y="343"/>
                  <a:pt x="311" y="332"/>
                </a:cubicBezTo>
                <a:cubicBezTo>
                  <a:pt x="311" y="321"/>
                  <a:pt x="320" y="312"/>
                  <a:pt x="331" y="312"/>
                </a:cubicBezTo>
                <a:close/>
                <a:moveTo>
                  <a:pt x="255" y="224"/>
                </a:moveTo>
                <a:lnTo>
                  <a:pt x="260" y="234"/>
                </a:lnTo>
                <a:lnTo>
                  <a:pt x="249" y="245"/>
                </a:lnTo>
                <a:lnTo>
                  <a:pt x="239" y="255"/>
                </a:lnTo>
                <a:cubicBezTo>
                  <a:pt x="233" y="261"/>
                  <a:pt x="226" y="266"/>
                  <a:pt x="218" y="269"/>
                </a:cubicBezTo>
                <a:lnTo>
                  <a:pt x="286" y="337"/>
                </a:lnTo>
                <a:lnTo>
                  <a:pt x="319" y="380"/>
                </a:lnTo>
                <a:lnTo>
                  <a:pt x="336" y="385"/>
                </a:lnTo>
                <a:lnTo>
                  <a:pt x="384" y="337"/>
                </a:lnTo>
                <a:lnTo>
                  <a:pt x="379" y="319"/>
                </a:lnTo>
                <a:lnTo>
                  <a:pt x="336" y="287"/>
                </a:lnTo>
                <a:lnTo>
                  <a:pt x="271" y="223"/>
                </a:lnTo>
                <a:lnTo>
                  <a:pt x="265" y="229"/>
                </a:lnTo>
                <a:lnTo>
                  <a:pt x="255" y="224"/>
                </a:lnTo>
                <a:close/>
                <a:moveTo>
                  <a:pt x="140" y="137"/>
                </a:moveTo>
                <a:lnTo>
                  <a:pt x="151" y="126"/>
                </a:lnTo>
                <a:lnTo>
                  <a:pt x="162" y="131"/>
                </a:lnTo>
                <a:lnTo>
                  <a:pt x="156" y="121"/>
                </a:lnTo>
                <a:lnTo>
                  <a:pt x="167" y="110"/>
                </a:lnTo>
                <a:lnTo>
                  <a:pt x="168" y="109"/>
                </a:lnTo>
                <a:cubicBezTo>
                  <a:pt x="171" y="102"/>
                  <a:pt x="172" y="96"/>
                  <a:pt x="172" y="90"/>
                </a:cubicBezTo>
                <a:cubicBezTo>
                  <a:pt x="172" y="44"/>
                  <a:pt x="129" y="0"/>
                  <a:pt x="83" y="1"/>
                </a:cubicBezTo>
                <a:cubicBezTo>
                  <a:pt x="83" y="1"/>
                  <a:pt x="78" y="6"/>
                  <a:pt x="75" y="9"/>
                </a:cubicBezTo>
                <a:cubicBezTo>
                  <a:pt x="111" y="45"/>
                  <a:pt x="108" y="39"/>
                  <a:pt x="108" y="62"/>
                </a:cubicBezTo>
                <a:cubicBezTo>
                  <a:pt x="108" y="80"/>
                  <a:pt x="79" y="109"/>
                  <a:pt x="61" y="109"/>
                </a:cubicBezTo>
                <a:cubicBezTo>
                  <a:pt x="38" y="109"/>
                  <a:pt x="46" y="113"/>
                  <a:pt x="8" y="75"/>
                </a:cubicBezTo>
                <a:cubicBezTo>
                  <a:pt x="5" y="78"/>
                  <a:pt x="0" y="83"/>
                  <a:pt x="0" y="84"/>
                </a:cubicBezTo>
                <a:cubicBezTo>
                  <a:pt x="1" y="129"/>
                  <a:pt x="44" y="173"/>
                  <a:pt x="90" y="173"/>
                </a:cubicBezTo>
                <a:cubicBezTo>
                  <a:pt x="98" y="173"/>
                  <a:pt x="107" y="170"/>
                  <a:pt x="115" y="166"/>
                </a:cubicBezTo>
                <a:lnTo>
                  <a:pt x="117" y="168"/>
                </a:lnTo>
                <a:cubicBezTo>
                  <a:pt x="120" y="160"/>
                  <a:pt x="124" y="153"/>
                  <a:pt x="130" y="147"/>
                </a:cubicBezTo>
                <a:lnTo>
                  <a:pt x="140" y="137"/>
                </a:lnTo>
                <a:close/>
                <a:moveTo>
                  <a:pt x="375" y="37"/>
                </a:moveTo>
                <a:lnTo>
                  <a:pt x="348" y="11"/>
                </a:lnTo>
                <a:cubicBezTo>
                  <a:pt x="341" y="4"/>
                  <a:pt x="332" y="0"/>
                  <a:pt x="322" y="0"/>
                </a:cubicBezTo>
                <a:cubicBezTo>
                  <a:pt x="313" y="0"/>
                  <a:pt x="304" y="4"/>
                  <a:pt x="297" y="11"/>
                </a:cubicBezTo>
                <a:lnTo>
                  <a:pt x="183" y="125"/>
                </a:lnTo>
                <a:cubicBezTo>
                  <a:pt x="186" y="132"/>
                  <a:pt x="183" y="142"/>
                  <a:pt x="178" y="147"/>
                </a:cubicBezTo>
                <a:cubicBezTo>
                  <a:pt x="174" y="151"/>
                  <a:pt x="168" y="154"/>
                  <a:pt x="163" y="154"/>
                </a:cubicBezTo>
                <a:cubicBezTo>
                  <a:pt x="160" y="154"/>
                  <a:pt x="158" y="153"/>
                  <a:pt x="156" y="152"/>
                </a:cubicBezTo>
                <a:lnTo>
                  <a:pt x="146" y="162"/>
                </a:lnTo>
                <a:cubicBezTo>
                  <a:pt x="131" y="176"/>
                  <a:pt x="131" y="199"/>
                  <a:pt x="145" y="213"/>
                </a:cubicBezTo>
                <a:lnTo>
                  <a:pt x="147" y="215"/>
                </a:lnTo>
                <a:lnTo>
                  <a:pt x="58" y="304"/>
                </a:lnTo>
                <a:lnTo>
                  <a:pt x="34" y="313"/>
                </a:lnTo>
                <a:lnTo>
                  <a:pt x="0" y="363"/>
                </a:lnTo>
                <a:lnTo>
                  <a:pt x="22" y="385"/>
                </a:lnTo>
                <a:lnTo>
                  <a:pt x="71" y="351"/>
                </a:lnTo>
                <a:lnTo>
                  <a:pt x="80" y="327"/>
                </a:lnTo>
                <a:lnTo>
                  <a:pt x="170" y="237"/>
                </a:lnTo>
                <a:lnTo>
                  <a:pt x="172" y="240"/>
                </a:lnTo>
                <a:cubicBezTo>
                  <a:pt x="179" y="247"/>
                  <a:pt x="189" y="251"/>
                  <a:pt x="198" y="251"/>
                </a:cubicBezTo>
                <a:cubicBezTo>
                  <a:pt x="207" y="251"/>
                  <a:pt x="216" y="247"/>
                  <a:pt x="224" y="240"/>
                </a:cubicBezTo>
                <a:lnTo>
                  <a:pt x="234" y="230"/>
                </a:lnTo>
                <a:cubicBezTo>
                  <a:pt x="230" y="223"/>
                  <a:pt x="233" y="213"/>
                  <a:pt x="238" y="208"/>
                </a:cubicBezTo>
                <a:cubicBezTo>
                  <a:pt x="242" y="204"/>
                  <a:pt x="248" y="202"/>
                  <a:pt x="254" y="202"/>
                </a:cubicBezTo>
                <a:cubicBezTo>
                  <a:pt x="256" y="202"/>
                  <a:pt x="258" y="202"/>
                  <a:pt x="261" y="203"/>
                </a:cubicBezTo>
                <a:lnTo>
                  <a:pt x="375" y="89"/>
                </a:lnTo>
                <a:cubicBezTo>
                  <a:pt x="389" y="75"/>
                  <a:pt x="389" y="52"/>
                  <a:pt x="375" y="37"/>
                </a:cubicBezTo>
                <a:close/>
              </a:path>
            </a:pathLst>
          </a:custGeom>
          <a:solidFill>
            <a:schemeClr val="bg1"/>
          </a:solidFill>
          <a:ln>
            <a:noFill/>
          </a:ln>
        </p:spPr>
        <p:txBody>
          <a:bodyPr vert="horz" wrap="square" lIns="121908" tIns="60954" rIns="121908" bIns="60954" numCol="1" anchor="t" anchorCtr="0" compatLnSpc="1"/>
          <a:lstStyle/>
          <a:p>
            <a:endParaRPr lang="zh-CN" altLang="en-US" sz="2000"/>
          </a:p>
        </p:txBody>
      </p:sp>
      <p:sp>
        <p:nvSpPr>
          <p:cNvPr id="28" name="Freeform 35"/>
          <p:cNvSpPr>
            <a:spLocks noEditPoints="1"/>
          </p:cNvSpPr>
          <p:nvPr/>
        </p:nvSpPr>
        <p:spPr bwMode="auto">
          <a:xfrm>
            <a:off x="9193976" y="2239423"/>
            <a:ext cx="392036" cy="424052"/>
          </a:xfrm>
          <a:custGeom>
            <a:avLst/>
            <a:gdLst>
              <a:gd name="T0" fmla="*/ 29 w 433"/>
              <a:gd name="T1" fmla="*/ 29 h 469"/>
              <a:gd name="T2" fmla="*/ 115 w 433"/>
              <a:gd name="T3" fmla="*/ 28 h 469"/>
              <a:gd name="T4" fmla="*/ 208 w 433"/>
              <a:gd name="T5" fmla="*/ 3 h 469"/>
              <a:gd name="T6" fmla="*/ 216 w 433"/>
              <a:gd name="T7" fmla="*/ 0 h 469"/>
              <a:gd name="T8" fmla="*/ 225 w 433"/>
              <a:gd name="T9" fmla="*/ 3 h 469"/>
              <a:gd name="T10" fmla="*/ 318 w 433"/>
              <a:gd name="T11" fmla="*/ 28 h 469"/>
              <a:gd name="T12" fmla="*/ 404 w 433"/>
              <a:gd name="T13" fmla="*/ 29 h 469"/>
              <a:gd name="T14" fmla="*/ 433 w 433"/>
              <a:gd name="T15" fmla="*/ 25 h 469"/>
              <a:gd name="T16" fmla="*/ 433 w 433"/>
              <a:gd name="T17" fmla="*/ 58 h 469"/>
              <a:gd name="T18" fmla="*/ 372 w 433"/>
              <a:gd name="T19" fmla="*/ 355 h 469"/>
              <a:gd name="T20" fmla="*/ 222 w 433"/>
              <a:gd name="T21" fmla="*/ 468 h 469"/>
              <a:gd name="T22" fmla="*/ 216 w 433"/>
              <a:gd name="T23" fmla="*/ 469 h 469"/>
              <a:gd name="T24" fmla="*/ 210 w 433"/>
              <a:gd name="T25" fmla="*/ 468 h 469"/>
              <a:gd name="T26" fmla="*/ 61 w 433"/>
              <a:gd name="T27" fmla="*/ 355 h 469"/>
              <a:gd name="T28" fmla="*/ 0 w 433"/>
              <a:gd name="T29" fmla="*/ 58 h 469"/>
              <a:gd name="T30" fmla="*/ 0 w 433"/>
              <a:gd name="T31" fmla="*/ 25 h 469"/>
              <a:gd name="T32" fmla="*/ 29 w 433"/>
              <a:gd name="T33" fmla="*/ 29 h 469"/>
              <a:gd name="T34" fmla="*/ 216 w 433"/>
              <a:gd name="T35" fmla="*/ 239 h 469"/>
              <a:gd name="T36" fmla="*/ 216 w 433"/>
              <a:gd name="T37" fmla="*/ 239 h 469"/>
              <a:gd name="T38" fmla="*/ 361 w 433"/>
              <a:gd name="T39" fmla="*/ 239 h 469"/>
              <a:gd name="T40" fmla="*/ 380 w 433"/>
              <a:gd name="T41" fmla="*/ 90 h 469"/>
              <a:gd name="T42" fmla="*/ 311 w 433"/>
              <a:gd name="T43" fmla="*/ 86 h 469"/>
              <a:gd name="T44" fmla="*/ 216 w 433"/>
              <a:gd name="T45" fmla="*/ 62 h 469"/>
              <a:gd name="T46" fmla="*/ 216 w 433"/>
              <a:gd name="T47" fmla="*/ 239 h 469"/>
              <a:gd name="T48" fmla="*/ 216 w 433"/>
              <a:gd name="T49" fmla="*/ 409 h 469"/>
              <a:gd name="T50" fmla="*/ 216 w 433"/>
              <a:gd name="T51" fmla="*/ 409 h 469"/>
              <a:gd name="T52" fmla="*/ 216 w 433"/>
              <a:gd name="T53" fmla="*/ 239 h 469"/>
              <a:gd name="T54" fmla="*/ 72 w 433"/>
              <a:gd name="T55" fmla="*/ 239 h 469"/>
              <a:gd name="T56" fmla="*/ 105 w 433"/>
              <a:gd name="T57" fmla="*/ 323 h 469"/>
              <a:gd name="T58" fmla="*/ 216 w 433"/>
              <a:gd name="T59" fmla="*/ 40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3" h="469">
                <a:moveTo>
                  <a:pt x="29" y="29"/>
                </a:moveTo>
                <a:cubicBezTo>
                  <a:pt x="57" y="32"/>
                  <a:pt x="85" y="32"/>
                  <a:pt x="115" y="28"/>
                </a:cubicBezTo>
                <a:cubicBezTo>
                  <a:pt x="145" y="24"/>
                  <a:pt x="176" y="16"/>
                  <a:pt x="208" y="3"/>
                </a:cubicBezTo>
                <a:lnTo>
                  <a:pt x="216" y="0"/>
                </a:lnTo>
                <a:lnTo>
                  <a:pt x="225" y="3"/>
                </a:lnTo>
                <a:cubicBezTo>
                  <a:pt x="257" y="16"/>
                  <a:pt x="288" y="24"/>
                  <a:pt x="318" y="28"/>
                </a:cubicBezTo>
                <a:cubicBezTo>
                  <a:pt x="347" y="32"/>
                  <a:pt x="376" y="32"/>
                  <a:pt x="404" y="29"/>
                </a:cubicBezTo>
                <a:lnTo>
                  <a:pt x="433" y="25"/>
                </a:lnTo>
                <a:lnTo>
                  <a:pt x="433" y="58"/>
                </a:lnTo>
                <a:cubicBezTo>
                  <a:pt x="431" y="199"/>
                  <a:pt x="409" y="293"/>
                  <a:pt x="372" y="355"/>
                </a:cubicBezTo>
                <a:cubicBezTo>
                  <a:pt x="334" y="421"/>
                  <a:pt x="281" y="452"/>
                  <a:pt x="222" y="468"/>
                </a:cubicBezTo>
                <a:lnTo>
                  <a:pt x="216" y="469"/>
                </a:lnTo>
                <a:lnTo>
                  <a:pt x="210" y="468"/>
                </a:lnTo>
                <a:cubicBezTo>
                  <a:pt x="151" y="452"/>
                  <a:pt x="99" y="421"/>
                  <a:pt x="61" y="355"/>
                </a:cubicBezTo>
                <a:cubicBezTo>
                  <a:pt x="24" y="293"/>
                  <a:pt x="1" y="199"/>
                  <a:pt x="0" y="58"/>
                </a:cubicBezTo>
                <a:lnTo>
                  <a:pt x="0" y="25"/>
                </a:lnTo>
                <a:lnTo>
                  <a:pt x="29" y="29"/>
                </a:lnTo>
                <a:close/>
                <a:moveTo>
                  <a:pt x="216" y="239"/>
                </a:moveTo>
                <a:lnTo>
                  <a:pt x="216" y="239"/>
                </a:lnTo>
                <a:lnTo>
                  <a:pt x="361" y="239"/>
                </a:lnTo>
                <a:cubicBezTo>
                  <a:pt x="371" y="198"/>
                  <a:pt x="377" y="149"/>
                  <a:pt x="380" y="90"/>
                </a:cubicBezTo>
                <a:cubicBezTo>
                  <a:pt x="357" y="91"/>
                  <a:pt x="335" y="90"/>
                  <a:pt x="311" y="86"/>
                </a:cubicBezTo>
                <a:cubicBezTo>
                  <a:pt x="281" y="82"/>
                  <a:pt x="249" y="74"/>
                  <a:pt x="216" y="62"/>
                </a:cubicBezTo>
                <a:lnTo>
                  <a:pt x="216" y="239"/>
                </a:lnTo>
                <a:close/>
                <a:moveTo>
                  <a:pt x="216" y="409"/>
                </a:moveTo>
                <a:lnTo>
                  <a:pt x="216" y="409"/>
                </a:lnTo>
                <a:lnTo>
                  <a:pt x="216" y="239"/>
                </a:lnTo>
                <a:lnTo>
                  <a:pt x="72" y="239"/>
                </a:lnTo>
                <a:cubicBezTo>
                  <a:pt x="80" y="273"/>
                  <a:pt x="92" y="301"/>
                  <a:pt x="105" y="323"/>
                </a:cubicBezTo>
                <a:cubicBezTo>
                  <a:pt x="133" y="372"/>
                  <a:pt x="172" y="396"/>
                  <a:pt x="216" y="409"/>
                </a:cubicBezTo>
                <a:close/>
              </a:path>
            </a:pathLst>
          </a:custGeom>
          <a:solidFill>
            <a:schemeClr val="bg1"/>
          </a:solidFill>
          <a:ln>
            <a:noFill/>
          </a:ln>
        </p:spPr>
        <p:txBody>
          <a:bodyPr vert="horz" wrap="square" lIns="121908" tIns="60954" rIns="121908" bIns="60954" numCol="1" anchor="t" anchorCtr="0" compatLnSpc="1"/>
          <a:lstStyle/>
          <a:p>
            <a:endParaRPr lang="zh-CN" altLang="en-US" sz="2000"/>
          </a:p>
        </p:txBody>
      </p:sp>
      <p:sp>
        <p:nvSpPr>
          <p:cNvPr id="29" name="Freeform 20"/>
          <p:cNvSpPr>
            <a:spLocks noEditPoints="1"/>
          </p:cNvSpPr>
          <p:nvPr/>
        </p:nvSpPr>
        <p:spPr bwMode="auto">
          <a:xfrm>
            <a:off x="6599932" y="2180863"/>
            <a:ext cx="383502" cy="482613"/>
          </a:xfrm>
          <a:custGeom>
            <a:avLst/>
            <a:gdLst>
              <a:gd name="T0" fmla="*/ 41 w 355"/>
              <a:gd name="T1" fmla="*/ 121 h 447"/>
              <a:gd name="T2" fmla="*/ 60 w 355"/>
              <a:gd name="T3" fmla="*/ 238 h 447"/>
              <a:gd name="T4" fmla="*/ 174 w 355"/>
              <a:gd name="T5" fmla="*/ 22 h 447"/>
              <a:gd name="T6" fmla="*/ 291 w 355"/>
              <a:gd name="T7" fmla="*/ 235 h 447"/>
              <a:gd name="T8" fmla="*/ 213 w 355"/>
              <a:gd name="T9" fmla="*/ 296 h 447"/>
              <a:gd name="T10" fmla="*/ 217 w 355"/>
              <a:gd name="T11" fmla="*/ 310 h 447"/>
              <a:gd name="T12" fmla="*/ 304 w 355"/>
              <a:gd name="T13" fmla="*/ 236 h 447"/>
              <a:gd name="T14" fmla="*/ 312 w 355"/>
              <a:gd name="T15" fmla="*/ 122 h 447"/>
              <a:gd name="T16" fmla="*/ 167 w 355"/>
              <a:gd name="T17" fmla="*/ 0 h 447"/>
              <a:gd name="T18" fmla="*/ 175 w 355"/>
              <a:gd name="T19" fmla="*/ 57 h 447"/>
              <a:gd name="T20" fmla="*/ 213 w 355"/>
              <a:gd name="T21" fmla="*/ 96 h 447"/>
              <a:gd name="T22" fmla="*/ 175 w 355"/>
              <a:gd name="T23" fmla="*/ 57 h 447"/>
              <a:gd name="T24" fmla="*/ 132 w 355"/>
              <a:gd name="T25" fmla="*/ 173 h 447"/>
              <a:gd name="T26" fmla="*/ 132 w 355"/>
              <a:gd name="T27" fmla="*/ 209 h 447"/>
              <a:gd name="T28" fmla="*/ 132 w 355"/>
              <a:gd name="T29" fmla="*/ 173 h 447"/>
              <a:gd name="T30" fmla="*/ 223 w 355"/>
              <a:gd name="T31" fmla="*/ 173 h 447"/>
              <a:gd name="T32" fmla="*/ 223 w 355"/>
              <a:gd name="T33" fmla="*/ 209 h 447"/>
              <a:gd name="T34" fmla="*/ 223 w 355"/>
              <a:gd name="T35" fmla="*/ 173 h 447"/>
              <a:gd name="T36" fmla="*/ 190 w 355"/>
              <a:gd name="T37" fmla="*/ 292 h 447"/>
              <a:gd name="T38" fmla="*/ 157 w 355"/>
              <a:gd name="T39" fmla="*/ 303 h 447"/>
              <a:gd name="T40" fmla="*/ 171 w 355"/>
              <a:gd name="T41" fmla="*/ 325 h 447"/>
              <a:gd name="T42" fmla="*/ 204 w 355"/>
              <a:gd name="T43" fmla="*/ 313 h 447"/>
              <a:gd name="T44" fmla="*/ 190 w 355"/>
              <a:gd name="T45" fmla="*/ 292 h 447"/>
              <a:gd name="T46" fmla="*/ 252 w 355"/>
              <a:gd name="T47" fmla="*/ 312 h 447"/>
              <a:gd name="T48" fmla="*/ 223 w 355"/>
              <a:gd name="T49" fmla="*/ 447 h 447"/>
              <a:gd name="T50" fmla="*/ 252 w 355"/>
              <a:gd name="T51" fmla="*/ 312 h 447"/>
              <a:gd name="T52" fmla="*/ 108 w 355"/>
              <a:gd name="T53" fmla="*/ 315 h 447"/>
              <a:gd name="T54" fmla="*/ 132 w 355"/>
              <a:gd name="T55" fmla="*/ 447 h 447"/>
              <a:gd name="T56" fmla="*/ 108 w 355"/>
              <a:gd name="T57" fmla="*/ 315 h 447"/>
              <a:gd name="T58" fmla="*/ 156 w 355"/>
              <a:gd name="T59" fmla="*/ 341 h 447"/>
              <a:gd name="T60" fmla="*/ 157 w 355"/>
              <a:gd name="T61" fmla="*/ 447 h 447"/>
              <a:gd name="T62" fmla="*/ 205 w 355"/>
              <a:gd name="T63" fmla="*/ 344 h 447"/>
              <a:gd name="T64" fmla="*/ 156 w 355"/>
              <a:gd name="T65" fmla="*/ 34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5" h="447">
                <a:moveTo>
                  <a:pt x="167" y="0"/>
                </a:moveTo>
                <a:cubicBezTo>
                  <a:pt x="95" y="2"/>
                  <a:pt x="46" y="57"/>
                  <a:pt x="41" y="121"/>
                </a:cubicBezTo>
                <a:cubicBezTo>
                  <a:pt x="18" y="130"/>
                  <a:pt x="1" y="152"/>
                  <a:pt x="2" y="178"/>
                </a:cubicBezTo>
                <a:cubicBezTo>
                  <a:pt x="4" y="237"/>
                  <a:pt x="28" y="238"/>
                  <a:pt x="60" y="238"/>
                </a:cubicBezTo>
                <a:lnTo>
                  <a:pt x="60" y="125"/>
                </a:lnTo>
                <a:cubicBezTo>
                  <a:pt x="60" y="76"/>
                  <a:pt x="108" y="22"/>
                  <a:pt x="174" y="22"/>
                </a:cubicBezTo>
                <a:cubicBezTo>
                  <a:pt x="239" y="22"/>
                  <a:pt x="275" y="73"/>
                  <a:pt x="291" y="118"/>
                </a:cubicBezTo>
                <a:lnTo>
                  <a:pt x="291" y="235"/>
                </a:lnTo>
                <a:cubicBezTo>
                  <a:pt x="288" y="242"/>
                  <a:pt x="279" y="251"/>
                  <a:pt x="263" y="266"/>
                </a:cubicBezTo>
                <a:cubicBezTo>
                  <a:pt x="243" y="286"/>
                  <a:pt x="213" y="296"/>
                  <a:pt x="213" y="296"/>
                </a:cubicBezTo>
                <a:cubicBezTo>
                  <a:pt x="210" y="297"/>
                  <a:pt x="207" y="301"/>
                  <a:pt x="208" y="305"/>
                </a:cubicBezTo>
                <a:cubicBezTo>
                  <a:pt x="209" y="309"/>
                  <a:pt x="214" y="312"/>
                  <a:pt x="217" y="310"/>
                </a:cubicBezTo>
                <a:cubicBezTo>
                  <a:pt x="217" y="310"/>
                  <a:pt x="248" y="300"/>
                  <a:pt x="271" y="277"/>
                </a:cubicBezTo>
                <a:cubicBezTo>
                  <a:pt x="294" y="255"/>
                  <a:pt x="304" y="237"/>
                  <a:pt x="304" y="236"/>
                </a:cubicBezTo>
                <a:cubicBezTo>
                  <a:pt x="329" y="230"/>
                  <a:pt x="348" y="230"/>
                  <a:pt x="348" y="178"/>
                </a:cubicBezTo>
                <a:cubicBezTo>
                  <a:pt x="348" y="153"/>
                  <a:pt x="333" y="131"/>
                  <a:pt x="312" y="122"/>
                </a:cubicBezTo>
                <a:cubicBezTo>
                  <a:pt x="296" y="63"/>
                  <a:pt x="247" y="2"/>
                  <a:pt x="174" y="0"/>
                </a:cubicBezTo>
                <a:cubicBezTo>
                  <a:pt x="171" y="0"/>
                  <a:pt x="169" y="0"/>
                  <a:pt x="167" y="0"/>
                </a:cubicBezTo>
                <a:close/>
                <a:moveTo>
                  <a:pt x="175" y="57"/>
                </a:moveTo>
                <a:lnTo>
                  <a:pt x="175" y="57"/>
                </a:lnTo>
                <a:cubicBezTo>
                  <a:pt x="92" y="57"/>
                  <a:pt x="52" y="120"/>
                  <a:pt x="70" y="185"/>
                </a:cubicBezTo>
                <a:cubicBezTo>
                  <a:pt x="70" y="185"/>
                  <a:pt x="212" y="126"/>
                  <a:pt x="213" y="96"/>
                </a:cubicBezTo>
                <a:cubicBezTo>
                  <a:pt x="244" y="138"/>
                  <a:pt x="280" y="155"/>
                  <a:pt x="280" y="155"/>
                </a:cubicBezTo>
                <a:cubicBezTo>
                  <a:pt x="276" y="83"/>
                  <a:pt x="243" y="58"/>
                  <a:pt x="175" y="57"/>
                </a:cubicBezTo>
                <a:close/>
                <a:moveTo>
                  <a:pt x="132" y="173"/>
                </a:moveTo>
                <a:lnTo>
                  <a:pt x="132" y="173"/>
                </a:lnTo>
                <a:cubicBezTo>
                  <a:pt x="120" y="173"/>
                  <a:pt x="111" y="181"/>
                  <a:pt x="111" y="191"/>
                </a:cubicBezTo>
                <a:cubicBezTo>
                  <a:pt x="111" y="201"/>
                  <a:pt x="120" y="209"/>
                  <a:pt x="132" y="209"/>
                </a:cubicBezTo>
                <a:cubicBezTo>
                  <a:pt x="144" y="209"/>
                  <a:pt x="154" y="201"/>
                  <a:pt x="154" y="191"/>
                </a:cubicBezTo>
                <a:cubicBezTo>
                  <a:pt x="154" y="181"/>
                  <a:pt x="144" y="173"/>
                  <a:pt x="132" y="173"/>
                </a:cubicBezTo>
                <a:close/>
                <a:moveTo>
                  <a:pt x="223" y="173"/>
                </a:moveTo>
                <a:lnTo>
                  <a:pt x="223" y="173"/>
                </a:lnTo>
                <a:cubicBezTo>
                  <a:pt x="211" y="173"/>
                  <a:pt x="201" y="181"/>
                  <a:pt x="201" y="191"/>
                </a:cubicBezTo>
                <a:cubicBezTo>
                  <a:pt x="201" y="201"/>
                  <a:pt x="211" y="209"/>
                  <a:pt x="223" y="209"/>
                </a:cubicBezTo>
                <a:cubicBezTo>
                  <a:pt x="235" y="209"/>
                  <a:pt x="245" y="201"/>
                  <a:pt x="245" y="191"/>
                </a:cubicBezTo>
                <a:cubicBezTo>
                  <a:pt x="245" y="181"/>
                  <a:pt x="235" y="173"/>
                  <a:pt x="223" y="173"/>
                </a:cubicBezTo>
                <a:close/>
                <a:moveTo>
                  <a:pt x="190" y="292"/>
                </a:moveTo>
                <a:lnTo>
                  <a:pt x="190" y="292"/>
                </a:lnTo>
                <a:lnTo>
                  <a:pt x="169" y="293"/>
                </a:lnTo>
                <a:cubicBezTo>
                  <a:pt x="162" y="294"/>
                  <a:pt x="157" y="299"/>
                  <a:pt x="157" y="303"/>
                </a:cubicBezTo>
                <a:lnTo>
                  <a:pt x="158" y="318"/>
                </a:lnTo>
                <a:cubicBezTo>
                  <a:pt x="158" y="322"/>
                  <a:pt x="164" y="326"/>
                  <a:pt x="171" y="325"/>
                </a:cubicBezTo>
                <a:lnTo>
                  <a:pt x="192" y="323"/>
                </a:lnTo>
                <a:cubicBezTo>
                  <a:pt x="198" y="322"/>
                  <a:pt x="204" y="318"/>
                  <a:pt x="204" y="313"/>
                </a:cubicBezTo>
                <a:lnTo>
                  <a:pt x="203" y="299"/>
                </a:lnTo>
                <a:cubicBezTo>
                  <a:pt x="202" y="295"/>
                  <a:pt x="196" y="291"/>
                  <a:pt x="190" y="292"/>
                </a:cubicBezTo>
                <a:close/>
                <a:moveTo>
                  <a:pt x="252" y="312"/>
                </a:moveTo>
                <a:lnTo>
                  <a:pt x="252" y="312"/>
                </a:lnTo>
                <a:cubicBezTo>
                  <a:pt x="246" y="313"/>
                  <a:pt x="241" y="314"/>
                  <a:pt x="235" y="316"/>
                </a:cubicBezTo>
                <a:lnTo>
                  <a:pt x="223" y="447"/>
                </a:lnTo>
                <a:lnTo>
                  <a:pt x="355" y="447"/>
                </a:lnTo>
                <a:cubicBezTo>
                  <a:pt x="336" y="406"/>
                  <a:pt x="302" y="310"/>
                  <a:pt x="252" y="312"/>
                </a:cubicBezTo>
                <a:close/>
                <a:moveTo>
                  <a:pt x="108" y="315"/>
                </a:moveTo>
                <a:lnTo>
                  <a:pt x="108" y="315"/>
                </a:lnTo>
                <a:cubicBezTo>
                  <a:pt x="49" y="318"/>
                  <a:pt x="20" y="404"/>
                  <a:pt x="0" y="447"/>
                </a:cubicBezTo>
                <a:lnTo>
                  <a:pt x="132" y="447"/>
                </a:lnTo>
                <a:lnTo>
                  <a:pt x="120" y="316"/>
                </a:lnTo>
                <a:cubicBezTo>
                  <a:pt x="116" y="315"/>
                  <a:pt x="112" y="315"/>
                  <a:pt x="108" y="315"/>
                </a:cubicBezTo>
                <a:close/>
                <a:moveTo>
                  <a:pt x="156" y="341"/>
                </a:moveTo>
                <a:lnTo>
                  <a:pt x="156" y="341"/>
                </a:lnTo>
                <a:cubicBezTo>
                  <a:pt x="152" y="341"/>
                  <a:pt x="150" y="343"/>
                  <a:pt x="150" y="344"/>
                </a:cubicBezTo>
                <a:lnTo>
                  <a:pt x="157" y="447"/>
                </a:lnTo>
                <a:lnTo>
                  <a:pt x="198" y="447"/>
                </a:lnTo>
                <a:lnTo>
                  <a:pt x="205" y="344"/>
                </a:lnTo>
                <a:cubicBezTo>
                  <a:pt x="205" y="343"/>
                  <a:pt x="203" y="341"/>
                  <a:pt x="200" y="341"/>
                </a:cubicBezTo>
                <a:lnTo>
                  <a:pt x="156" y="341"/>
                </a:lnTo>
                <a:close/>
              </a:path>
            </a:pathLst>
          </a:custGeom>
          <a:solidFill>
            <a:schemeClr val="bg1"/>
          </a:solidFill>
          <a:ln>
            <a:noFill/>
          </a:ln>
        </p:spPr>
        <p:txBody>
          <a:bodyPr vert="horz" wrap="square" lIns="121908" tIns="60954" rIns="121908" bIns="60954" numCol="1" anchor="t" anchorCtr="0" compatLnSpc="1"/>
          <a:lstStyle/>
          <a:p>
            <a:endParaRPr lang="zh-CN" altLang="en-US" sz="2000"/>
          </a:p>
        </p:txBody>
      </p:sp>
      <p:sp>
        <p:nvSpPr>
          <p:cNvPr id="31" name="标题 30"/>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4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4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4000">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14:bounceEnd="44000">
                                          <p:cBhvr additive="base">
                                            <p:cTn id="11" dur="500" fill="hold"/>
                                            <p:tgtEl>
                                              <p:spTgt spid="7"/>
                                            </p:tgtEl>
                                            <p:attrNameLst>
                                              <p:attrName>ppt_x</p:attrName>
                                            </p:attrNameLst>
                                          </p:cBhvr>
                                          <p:tavLst>
                                            <p:tav tm="0">
                                              <p:val>
                                                <p:strVal val="#ppt_x"/>
                                              </p:val>
                                            </p:tav>
                                            <p:tav tm="100000">
                                              <p:val>
                                                <p:strVal val="#ppt_x"/>
                                              </p:val>
                                            </p:tav>
                                          </p:tavLst>
                                        </p:anim>
                                        <p:anim calcmode="lin" valueType="num" p14:bounceEnd="44000">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44000">
                                      <p:stCondLst>
                                        <p:cond delay="200"/>
                                      </p:stCondLst>
                                      <p:childTnLst>
                                        <p:set>
                                          <p:cBhvr>
                                            <p:cTn id="14" dur="1" fill="hold">
                                              <p:stCondLst>
                                                <p:cond delay="0"/>
                                              </p:stCondLst>
                                            </p:cTn>
                                            <p:tgtEl>
                                              <p:spTgt spid="12"/>
                                            </p:tgtEl>
                                            <p:attrNameLst>
                                              <p:attrName>style.visibility</p:attrName>
                                            </p:attrNameLst>
                                          </p:cBhvr>
                                          <p:to>
                                            <p:strVal val="visible"/>
                                          </p:to>
                                        </p:set>
                                        <p:anim calcmode="lin" valueType="num" p14:bounceEnd="44000">
                                          <p:cBhvr additive="base">
                                            <p:cTn id="15" dur="500" fill="hold"/>
                                            <p:tgtEl>
                                              <p:spTgt spid="12"/>
                                            </p:tgtEl>
                                            <p:attrNameLst>
                                              <p:attrName>ppt_x</p:attrName>
                                            </p:attrNameLst>
                                          </p:cBhvr>
                                          <p:tavLst>
                                            <p:tav tm="0">
                                              <p:val>
                                                <p:strVal val="#ppt_x"/>
                                              </p:val>
                                            </p:tav>
                                            <p:tav tm="100000">
                                              <p:val>
                                                <p:strVal val="#ppt_x"/>
                                              </p:val>
                                            </p:tav>
                                          </p:tavLst>
                                        </p:anim>
                                        <p:anim calcmode="lin" valueType="num" p14:bounceEnd="44000">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44000">
                                      <p:stCondLst>
                                        <p:cond delay="300"/>
                                      </p:stCondLst>
                                      <p:childTnLst>
                                        <p:set>
                                          <p:cBhvr>
                                            <p:cTn id="18" dur="1" fill="hold">
                                              <p:stCondLst>
                                                <p:cond delay="0"/>
                                              </p:stCondLst>
                                            </p:cTn>
                                            <p:tgtEl>
                                              <p:spTgt spid="17"/>
                                            </p:tgtEl>
                                            <p:attrNameLst>
                                              <p:attrName>style.visibility</p:attrName>
                                            </p:attrNameLst>
                                          </p:cBhvr>
                                          <p:to>
                                            <p:strVal val="visible"/>
                                          </p:to>
                                        </p:set>
                                        <p:anim calcmode="lin" valueType="num" p14:bounceEnd="44000">
                                          <p:cBhvr additive="base">
                                            <p:cTn id="19" dur="500" fill="hold"/>
                                            <p:tgtEl>
                                              <p:spTgt spid="17"/>
                                            </p:tgtEl>
                                            <p:attrNameLst>
                                              <p:attrName>ppt_x</p:attrName>
                                            </p:attrNameLst>
                                          </p:cBhvr>
                                          <p:tavLst>
                                            <p:tav tm="0">
                                              <p:val>
                                                <p:strVal val="#ppt_x"/>
                                              </p:val>
                                            </p:tav>
                                            <p:tav tm="100000">
                                              <p:val>
                                                <p:strVal val="#ppt_x"/>
                                              </p:val>
                                            </p:tav>
                                          </p:tavLst>
                                        </p:anim>
                                        <p:anim calcmode="lin" valueType="num" p14:bounceEnd="44000">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grpId="0" nodeType="afterEffect" p14:presetBounceEnd="44000">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14:bounceEnd="44000">
                                          <p:cBhvr additive="base">
                                            <p:cTn id="24" dur="500" fill="hold"/>
                                            <p:tgtEl>
                                              <p:spTgt spid="22"/>
                                            </p:tgtEl>
                                            <p:attrNameLst>
                                              <p:attrName>ppt_x</p:attrName>
                                            </p:attrNameLst>
                                          </p:cBhvr>
                                          <p:tavLst>
                                            <p:tav tm="0">
                                              <p:val>
                                                <p:strVal val="#ppt_x"/>
                                              </p:val>
                                            </p:tav>
                                            <p:tav tm="100000">
                                              <p:val>
                                                <p:strVal val="#ppt_x"/>
                                              </p:val>
                                            </p:tav>
                                          </p:tavLst>
                                        </p:anim>
                                        <p:anim calcmode="lin" valueType="num" p14:bounceEnd="44000">
                                          <p:cBhvr additive="base">
                                            <p:cTn id="25" dur="500" fill="hold"/>
                                            <p:tgtEl>
                                              <p:spTgt spid="22"/>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14:presetBounceEnd="44000">
                                      <p:stCondLst>
                                        <p:cond delay="100"/>
                                      </p:stCondLst>
                                      <p:childTnLst>
                                        <p:set>
                                          <p:cBhvr>
                                            <p:cTn id="27" dur="1" fill="hold">
                                              <p:stCondLst>
                                                <p:cond delay="0"/>
                                              </p:stCondLst>
                                            </p:cTn>
                                            <p:tgtEl>
                                              <p:spTgt spid="23"/>
                                            </p:tgtEl>
                                            <p:attrNameLst>
                                              <p:attrName>style.visibility</p:attrName>
                                            </p:attrNameLst>
                                          </p:cBhvr>
                                          <p:to>
                                            <p:strVal val="visible"/>
                                          </p:to>
                                        </p:set>
                                        <p:anim calcmode="lin" valueType="num" p14:bounceEnd="44000">
                                          <p:cBhvr additive="base">
                                            <p:cTn id="28" dur="500" fill="hold"/>
                                            <p:tgtEl>
                                              <p:spTgt spid="23"/>
                                            </p:tgtEl>
                                            <p:attrNameLst>
                                              <p:attrName>ppt_x</p:attrName>
                                            </p:attrNameLst>
                                          </p:cBhvr>
                                          <p:tavLst>
                                            <p:tav tm="0">
                                              <p:val>
                                                <p:strVal val="#ppt_x"/>
                                              </p:val>
                                            </p:tav>
                                            <p:tav tm="100000">
                                              <p:val>
                                                <p:strVal val="#ppt_x"/>
                                              </p:val>
                                            </p:tav>
                                          </p:tavLst>
                                        </p:anim>
                                        <p:anim calcmode="lin" valueType="num" p14:bounceEnd="44000">
                                          <p:cBhvr additive="base">
                                            <p:cTn id="29" dur="500" fill="hold"/>
                                            <p:tgtEl>
                                              <p:spTgt spid="23"/>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14:presetBounceEnd="44000">
                                      <p:stCondLst>
                                        <p:cond delay="200"/>
                                      </p:stCondLst>
                                      <p:childTnLst>
                                        <p:set>
                                          <p:cBhvr>
                                            <p:cTn id="31" dur="1" fill="hold">
                                              <p:stCondLst>
                                                <p:cond delay="0"/>
                                              </p:stCondLst>
                                            </p:cTn>
                                            <p:tgtEl>
                                              <p:spTgt spid="24"/>
                                            </p:tgtEl>
                                            <p:attrNameLst>
                                              <p:attrName>style.visibility</p:attrName>
                                            </p:attrNameLst>
                                          </p:cBhvr>
                                          <p:to>
                                            <p:strVal val="visible"/>
                                          </p:to>
                                        </p:set>
                                        <p:anim calcmode="lin" valueType="num" p14:bounceEnd="44000">
                                          <p:cBhvr additive="base">
                                            <p:cTn id="32" dur="500" fill="hold"/>
                                            <p:tgtEl>
                                              <p:spTgt spid="24"/>
                                            </p:tgtEl>
                                            <p:attrNameLst>
                                              <p:attrName>ppt_x</p:attrName>
                                            </p:attrNameLst>
                                          </p:cBhvr>
                                          <p:tavLst>
                                            <p:tav tm="0">
                                              <p:val>
                                                <p:strVal val="#ppt_x"/>
                                              </p:val>
                                            </p:tav>
                                            <p:tav tm="100000">
                                              <p:val>
                                                <p:strVal val="#ppt_x"/>
                                              </p:val>
                                            </p:tav>
                                          </p:tavLst>
                                        </p:anim>
                                        <p:anim calcmode="lin" valueType="num" p14:bounceEnd="44000">
                                          <p:cBhvr additive="base">
                                            <p:cTn id="33" dur="5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14:presetBounceEnd="44000">
                                      <p:stCondLst>
                                        <p:cond delay="300"/>
                                      </p:stCondLst>
                                      <p:childTnLst>
                                        <p:set>
                                          <p:cBhvr>
                                            <p:cTn id="35" dur="1" fill="hold">
                                              <p:stCondLst>
                                                <p:cond delay="0"/>
                                              </p:stCondLst>
                                            </p:cTn>
                                            <p:tgtEl>
                                              <p:spTgt spid="25"/>
                                            </p:tgtEl>
                                            <p:attrNameLst>
                                              <p:attrName>style.visibility</p:attrName>
                                            </p:attrNameLst>
                                          </p:cBhvr>
                                          <p:to>
                                            <p:strVal val="visible"/>
                                          </p:to>
                                        </p:set>
                                        <p:anim calcmode="lin" valueType="num" p14:bounceEnd="44000">
                                          <p:cBhvr additive="base">
                                            <p:cTn id="36" dur="500" fill="hold"/>
                                            <p:tgtEl>
                                              <p:spTgt spid="25"/>
                                            </p:tgtEl>
                                            <p:attrNameLst>
                                              <p:attrName>ppt_x</p:attrName>
                                            </p:attrNameLst>
                                          </p:cBhvr>
                                          <p:tavLst>
                                            <p:tav tm="0">
                                              <p:val>
                                                <p:strVal val="#ppt_x"/>
                                              </p:val>
                                            </p:tav>
                                            <p:tav tm="100000">
                                              <p:val>
                                                <p:strVal val="#ppt_x"/>
                                              </p:val>
                                            </p:tav>
                                          </p:tavLst>
                                        </p:anim>
                                        <p:anim calcmode="lin" valueType="num" p14:bounceEnd="44000">
                                          <p:cBhvr additive="base">
                                            <p:cTn id="37" dur="500" fill="hold"/>
                                            <p:tgtEl>
                                              <p:spTgt spid="25"/>
                                            </p:tgtEl>
                                            <p:attrNameLst>
                                              <p:attrName>ppt_y</p:attrName>
                                            </p:attrNameLst>
                                          </p:cBhvr>
                                          <p:tavLst>
                                            <p:tav tm="0">
                                              <p:val>
                                                <p:strVal val="1+#ppt_h/2"/>
                                              </p:val>
                                            </p:tav>
                                            <p:tav tm="100000">
                                              <p:val>
                                                <p:strVal val="#ppt_y"/>
                                              </p:val>
                                            </p:tav>
                                          </p:tavLst>
                                        </p:anim>
                                      </p:childTnLst>
                                    </p:cTn>
                                  </p:par>
                                  <p:par>
                                    <p:cTn id="38" presetID="31" presetClass="entr" presetSubtype="0" fill="hold" grpId="0" nodeType="withEffect">
                                      <p:stCondLst>
                                        <p:cond delay="40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 calcmode="lin" valueType="num">
                                          <p:cBhvr>
                                            <p:cTn id="42" dur="500" fill="hold"/>
                                            <p:tgtEl>
                                              <p:spTgt spid="26"/>
                                            </p:tgtEl>
                                            <p:attrNameLst>
                                              <p:attrName>style.rotation</p:attrName>
                                            </p:attrNameLst>
                                          </p:cBhvr>
                                          <p:tavLst>
                                            <p:tav tm="0">
                                              <p:val>
                                                <p:fltVal val="90"/>
                                              </p:val>
                                            </p:tav>
                                            <p:tav tm="100000">
                                              <p:val>
                                                <p:fltVal val="0"/>
                                              </p:val>
                                            </p:tav>
                                          </p:tavLst>
                                        </p:anim>
                                        <p:animEffect transition="in" filter="fade">
                                          <p:cBhvr>
                                            <p:cTn id="43" dur="500"/>
                                            <p:tgtEl>
                                              <p:spTgt spid="26"/>
                                            </p:tgtEl>
                                          </p:cBhvr>
                                        </p:animEffect>
                                      </p:childTnLst>
                                    </p:cTn>
                                  </p:par>
                                  <p:par>
                                    <p:cTn id="44" presetID="31" presetClass="entr" presetSubtype="0" fill="hold" grpId="0" nodeType="withEffect">
                                      <p:stCondLst>
                                        <p:cond delay="50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ppt_w</p:attrName>
                                            </p:attrNameLst>
                                          </p:cBhvr>
                                          <p:tavLst>
                                            <p:tav tm="0">
                                              <p:val>
                                                <p:fltVal val="0"/>
                                              </p:val>
                                            </p:tav>
                                            <p:tav tm="100000">
                                              <p:val>
                                                <p:strVal val="#ppt_w"/>
                                              </p:val>
                                            </p:tav>
                                          </p:tavLst>
                                        </p:anim>
                                        <p:anim calcmode="lin" valueType="num">
                                          <p:cBhvr>
                                            <p:cTn id="47" dur="500" fill="hold"/>
                                            <p:tgtEl>
                                              <p:spTgt spid="27"/>
                                            </p:tgtEl>
                                            <p:attrNameLst>
                                              <p:attrName>ppt_h</p:attrName>
                                            </p:attrNameLst>
                                          </p:cBhvr>
                                          <p:tavLst>
                                            <p:tav tm="0">
                                              <p:val>
                                                <p:fltVal val="0"/>
                                              </p:val>
                                            </p:tav>
                                            <p:tav tm="100000">
                                              <p:val>
                                                <p:strVal val="#ppt_h"/>
                                              </p:val>
                                            </p:tav>
                                          </p:tavLst>
                                        </p:anim>
                                        <p:anim calcmode="lin" valueType="num">
                                          <p:cBhvr>
                                            <p:cTn id="48" dur="500" fill="hold"/>
                                            <p:tgtEl>
                                              <p:spTgt spid="27"/>
                                            </p:tgtEl>
                                            <p:attrNameLst>
                                              <p:attrName>style.rotation</p:attrName>
                                            </p:attrNameLst>
                                          </p:cBhvr>
                                          <p:tavLst>
                                            <p:tav tm="0">
                                              <p:val>
                                                <p:fltVal val="90"/>
                                              </p:val>
                                            </p:tav>
                                            <p:tav tm="100000">
                                              <p:val>
                                                <p:fltVal val="0"/>
                                              </p:val>
                                            </p:tav>
                                          </p:tavLst>
                                        </p:anim>
                                        <p:animEffect transition="in" filter="fade">
                                          <p:cBhvr>
                                            <p:cTn id="49" dur="500"/>
                                            <p:tgtEl>
                                              <p:spTgt spid="27"/>
                                            </p:tgtEl>
                                          </p:cBhvr>
                                        </p:animEffect>
                                      </p:childTnLst>
                                    </p:cTn>
                                  </p:par>
                                  <p:par>
                                    <p:cTn id="50" presetID="31" presetClass="entr" presetSubtype="0" fill="hold" grpId="0" nodeType="withEffect">
                                      <p:stCondLst>
                                        <p:cond delay="600"/>
                                      </p:stCondLst>
                                      <p:childTnLst>
                                        <p:set>
                                          <p:cBhvr>
                                            <p:cTn id="51" dur="1" fill="hold">
                                              <p:stCondLst>
                                                <p:cond delay="0"/>
                                              </p:stCondLst>
                                            </p:cTn>
                                            <p:tgtEl>
                                              <p:spTgt spid="29"/>
                                            </p:tgtEl>
                                            <p:attrNameLst>
                                              <p:attrName>style.visibility</p:attrName>
                                            </p:attrNameLst>
                                          </p:cBhvr>
                                          <p:to>
                                            <p:strVal val="visible"/>
                                          </p:to>
                                        </p:set>
                                        <p:anim calcmode="lin" valueType="num">
                                          <p:cBhvr>
                                            <p:cTn id="52" dur="500" fill="hold"/>
                                            <p:tgtEl>
                                              <p:spTgt spid="29"/>
                                            </p:tgtEl>
                                            <p:attrNameLst>
                                              <p:attrName>ppt_w</p:attrName>
                                            </p:attrNameLst>
                                          </p:cBhvr>
                                          <p:tavLst>
                                            <p:tav tm="0">
                                              <p:val>
                                                <p:fltVal val="0"/>
                                              </p:val>
                                            </p:tav>
                                            <p:tav tm="100000">
                                              <p:val>
                                                <p:strVal val="#ppt_w"/>
                                              </p:val>
                                            </p:tav>
                                          </p:tavLst>
                                        </p:anim>
                                        <p:anim calcmode="lin" valueType="num">
                                          <p:cBhvr>
                                            <p:cTn id="53" dur="500" fill="hold"/>
                                            <p:tgtEl>
                                              <p:spTgt spid="29"/>
                                            </p:tgtEl>
                                            <p:attrNameLst>
                                              <p:attrName>ppt_h</p:attrName>
                                            </p:attrNameLst>
                                          </p:cBhvr>
                                          <p:tavLst>
                                            <p:tav tm="0">
                                              <p:val>
                                                <p:fltVal val="0"/>
                                              </p:val>
                                            </p:tav>
                                            <p:tav tm="100000">
                                              <p:val>
                                                <p:strVal val="#ppt_h"/>
                                              </p:val>
                                            </p:tav>
                                          </p:tavLst>
                                        </p:anim>
                                        <p:anim calcmode="lin" valueType="num">
                                          <p:cBhvr>
                                            <p:cTn id="54" dur="500" fill="hold"/>
                                            <p:tgtEl>
                                              <p:spTgt spid="29"/>
                                            </p:tgtEl>
                                            <p:attrNameLst>
                                              <p:attrName>style.rotation</p:attrName>
                                            </p:attrNameLst>
                                          </p:cBhvr>
                                          <p:tavLst>
                                            <p:tav tm="0">
                                              <p:val>
                                                <p:fltVal val="90"/>
                                              </p:val>
                                            </p:tav>
                                            <p:tav tm="100000">
                                              <p:val>
                                                <p:fltVal val="0"/>
                                              </p:val>
                                            </p:tav>
                                          </p:tavLst>
                                        </p:anim>
                                        <p:animEffect transition="in" filter="fade">
                                          <p:cBhvr>
                                            <p:cTn id="55" dur="500"/>
                                            <p:tgtEl>
                                              <p:spTgt spid="29"/>
                                            </p:tgtEl>
                                          </p:cBhvr>
                                        </p:animEffect>
                                      </p:childTnLst>
                                    </p:cTn>
                                  </p:par>
                                  <p:par>
                                    <p:cTn id="56" presetID="31" presetClass="entr" presetSubtype="0" fill="hold" grpId="0" nodeType="withEffect">
                                      <p:stCondLst>
                                        <p:cond delay="700"/>
                                      </p:stCondLst>
                                      <p:childTnLst>
                                        <p:set>
                                          <p:cBhvr>
                                            <p:cTn id="57" dur="1" fill="hold">
                                              <p:stCondLst>
                                                <p:cond delay="0"/>
                                              </p:stCondLst>
                                            </p:cTn>
                                            <p:tgtEl>
                                              <p:spTgt spid="28"/>
                                            </p:tgtEl>
                                            <p:attrNameLst>
                                              <p:attrName>style.visibility</p:attrName>
                                            </p:attrNameLst>
                                          </p:cBhvr>
                                          <p:to>
                                            <p:strVal val="visible"/>
                                          </p:to>
                                        </p:set>
                                        <p:anim calcmode="lin" valueType="num">
                                          <p:cBhvr>
                                            <p:cTn id="58" dur="500" fill="hold"/>
                                            <p:tgtEl>
                                              <p:spTgt spid="28"/>
                                            </p:tgtEl>
                                            <p:attrNameLst>
                                              <p:attrName>ppt_w</p:attrName>
                                            </p:attrNameLst>
                                          </p:cBhvr>
                                          <p:tavLst>
                                            <p:tav tm="0">
                                              <p:val>
                                                <p:fltVal val="0"/>
                                              </p:val>
                                            </p:tav>
                                            <p:tav tm="100000">
                                              <p:val>
                                                <p:strVal val="#ppt_w"/>
                                              </p:val>
                                            </p:tav>
                                          </p:tavLst>
                                        </p:anim>
                                        <p:anim calcmode="lin" valueType="num">
                                          <p:cBhvr>
                                            <p:cTn id="59" dur="500" fill="hold"/>
                                            <p:tgtEl>
                                              <p:spTgt spid="28"/>
                                            </p:tgtEl>
                                            <p:attrNameLst>
                                              <p:attrName>ppt_h</p:attrName>
                                            </p:attrNameLst>
                                          </p:cBhvr>
                                          <p:tavLst>
                                            <p:tav tm="0">
                                              <p:val>
                                                <p:fltVal val="0"/>
                                              </p:val>
                                            </p:tav>
                                            <p:tav tm="100000">
                                              <p:val>
                                                <p:strVal val="#ppt_h"/>
                                              </p:val>
                                            </p:tav>
                                          </p:tavLst>
                                        </p:anim>
                                        <p:anim calcmode="lin" valueType="num">
                                          <p:cBhvr>
                                            <p:cTn id="60" dur="500" fill="hold"/>
                                            <p:tgtEl>
                                              <p:spTgt spid="28"/>
                                            </p:tgtEl>
                                            <p:attrNameLst>
                                              <p:attrName>style.rotation</p:attrName>
                                            </p:attrNameLst>
                                          </p:cBhvr>
                                          <p:tavLst>
                                            <p:tav tm="0">
                                              <p:val>
                                                <p:fltVal val="90"/>
                                              </p:val>
                                            </p:tav>
                                            <p:tav tm="100000">
                                              <p:val>
                                                <p:fltVal val="0"/>
                                              </p:val>
                                            </p:tav>
                                          </p:tavLst>
                                        </p:anim>
                                        <p:animEffect transition="in" filter="fade">
                                          <p:cBhvr>
                                            <p:cTn id="61" dur="500"/>
                                            <p:tgtEl>
                                              <p:spTgt spid="28"/>
                                            </p:tgtEl>
                                          </p:cBhvr>
                                        </p:animEffect>
                                      </p:childTnLst>
                                    </p:cTn>
                                  </p:par>
                                </p:childTnLst>
                              </p:cTn>
                            </p:par>
                            <p:par>
                              <p:cTn id="62" fill="hold">
                                <p:stCondLst>
                                  <p:cond delay="1000"/>
                                </p:stCondLst>
                                <p:childTnLst>
                                  <p:par>
                                    <p:cTn id="63" presetID="22" presetClass="entr" presetSubtype="8" fill="hold" grpId="0" nodeType="after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wipe(left)">
                                          <p:cBhvr>
                                            <p:cTn id="65" dur="1000"/>
                                            <p:tgtEl>
                                              <p:spTgt spid="35"/>
                                            </p:tgtEl>
                                          </p:cBhvr>
                                        </p:animEffect>
                                      </p:childTnLst>
                                    </p:cTn>
                                  </p:par>
                                </p:childTnLst>
                              </p:cTn>
                            </p:par>
                            <p:par>
                              <p:cTn id="66" fill="hold">
                                <p:stCondLst>
                                  <p:cond delay="2000"/>
                                </p:stCondLst>
                                <p:childTnLst>
                                  <p:par>
                                    <p:cTn id="67" presetID="22" presetClass="entr" presetSubtype="2" fill="hold" grpId="0" nodeType="after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right)">
                                          <p:cBhvr>
                                            <p:cTn id="69" dur="500"/>
                                            <p:tgtEl>
                                              <p:spTgt spid="30"/>
                                            </p:tgtEl>
                                          </p:cBhvr>
                                        </p:animEffect>
                                      </p:childTnLst>
                                    </p:cTn>
                                  </p:par>
                                  <p:par>
                                    <p:cTn id="70" presetID="22" presetClass="entr" presetSubtype="2" fill="hold" grpId="0" nodeType="withEffect">
                                      <p:stCondLst>
                                        <p:cond delay="200"/>
                                      </p:stCondLst>
                                      <p:childTnLst>
                                        <p:set>
                                          <p:cBhvr>
                                            <p:cTn id="71" dur="1" fill="hold">
                                              <p:stCondLst>
                                                <p:cond delay="0"/>
                                              </p:stCondLst>
                                            </p:cTn>
                                            <p:tgtEl>
                                              <p:spTgt spid="32"/>
                                            </p:tgtEl>
                                            <p:attrNameLst>
                                              <p:attrName>style.visibility</p:attrName>
                                            </p:attrNameLst>
                                          </p:cBhvr>
                                          <p:to>
                                            <p:strVal val="visible"/>
                                          </p:to>
                                        </p:set>
                                        <p:animEffect transition="in" filter="wipe(right)">
                                          <p:cBhvr>
                                            <p:cTn id="72" dur="500"/>
                                            <p:tgtEl>
                                              <p:spTgt spid="32"/>
                                            </p:tgtEl>
                                          </p:cBhvr>
                                        </p:animEffect>
                                      </p:childTnLst>
                                    </p:cTn>
                                  </p:par>
                                  <p:par>
                                    <p:cTn id="73" presetID="22" presetClass="entr" presetSubtype="2" fill="hold" grpId="0" nodeType="withEffect">
                                      <p:stCondLst>
                                        <p:cond delay="400"/>
                                      </p:stCondLst>
                                      <p:childTnLst>
                                        <p:set>
                                          <p:cBhvr>
                                            <p:cTn id="74" dur="1" fill="hold">
                                              <p:stCondLst>
                                                <p:cond delay="0"/>
                                              </p:stCondLst>
                                            </p:cTn>
                                            <p:tgtEl>
                                              <p:spTgt spid="33"/>
                                            </p:tgtEl>
                                            <p:attrNameLst>
                                              <p:attrName>style.visibility</p:attrName>
                                            </p:attrNameLst>
                                          </p:cBhvr>
                                          <p:to>
                                            <p:strVal val="visible"/>
                                          </p:to>
                                        </p:set>
                                        <p:animEffect transition="in" filter="wipe(right)">
                                          <p:cBhvr>
                                            <p:cTn id="75" dur="500"/>
                                            <p:tgtEl>
                                              <p:spTgt spid="33"/>
                                            </p:tgtEl>
                                          </p:cBhvr>
                                        </p:animEffect>
                                      </p:childTnLst>
                                    </p:cTn>
                                  </p:par>
                                  <p:par>
                                    <p:cTn id="76" presetID="22" presetClass="entr" presetSubtype="2" fill="hold" grpId="0" nodeType="withEffect">
                                      <p:stCondLst>
                                        <p:cond delay="600"/>
                                      </p:stCondLst>
                                      <p:childTnLst>
                                        <p:set>
                                          <p:cBhvr>
                                            <p:cTn id="77" dur="1" fill="hold">
                                              <p:stCondLst>
                                                <p:cond delay="0"/>
                                              </p:stCondLst>
                                            </p:cTn>
                                            <p:tgtEl>
                                              <p:spTgt spid="34"/>
                                            </p:tgtEl>
                                            <p:attrNameLst>
                                              <p:attrName>style.visibility</p:attrName>
                                            </p:attrNameLst>
                                          </p:cBhvr>
                                          <p:to>
                                            <p:strVal val="visible"/>
                                          </p:to>
                                        </p:set>
                                        <p:animEffect transition="in" filter="wipe(right)">
                                          <p:cBhvr>
                                            <p:cTn id="7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p:bldP spid="34" grpId="0"/>
          <p:bldP spid="35" grpId="0" animBg="1"/>
          <p:bldP spid="22" grpId="0" animBg="1"/>
          <p:bldP spid="23" grpId="0" animBg="1"/>
          <p:bldP spid="24" grpId="0" animBg="1"/>
          <p:bldP spid="25" grpId="0" animBg="1"/>
          <p:bldP spid="26" grpId="0" animBg="1"/>
          <p:bldP spid="27" grpId="0" animBg="1"/>
          <p:bldP spid="28" grpId="0" animBg="1"/>
          <p:bldP spid="2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3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ppt_x"/>
                                              </p:val>
                                            </p:tav>
                                            <p:tav tm="100000">
                                              <p:val>
                                                <p:strVal val="#ppt_x"/>
                                              </p:val>
                                            </p:tav>
                                          </p:tavLst>
                                        </p:anim>
                                        <p:anim calcmode="lin" valueType="num">
                                          <p:cBhvr additive="base">
                                            <p:cTn id="25" dur="500" fill="hold"/>
                                            <p:tgtEl>
                                              <p:spTgt spid="22"/>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10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20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30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500" fill="hold"/>
                                            <p:tgtEl>
                                              <p:spTgt spid="25"/>
                                            </p:tgtEl>
                                            <p:attrNameLst>
                                              <p:attrName>ppt_x</p:attrName>
                                            </p:attrNameLst>
                                          </p:cBhvr>
                                          <p:tavLst>
                                            <p:tav tm="0">
                                              <p:val>
                                                <p:strVal val="#ppt_x"/>
                                              </p:val>
                                            </p:tav>
                                            <p:tav tm="100000">
                                              <p:val>
                                                <p:strVal val="#ppt_x"/>
                                              </p:val>
                                            </p:tav>
                                          </p:tavLst>
                                        </p:anim>
                                        <p:anim calcmode="lin" valueType="num">
                                          <p:cBhvr additive="base">
                                            <p:cTn id="37" dur="500" fill="hold"/>
                                            <p:tgtEl>
                                              <p:spTgt spid="25"/>
                                            </p:tgtEl>
                                            <p:attrNameLst>
                                              <p:attrName>ppt_y</p:attrName>
                                            </p:attrNameLst>
                                          </p:cBhvr>
                                          <p:tavLst>
                                            <p:tav tm="0">
                                              <p:val>
                                                <p:strVal val="1+#ppt_h/2"/>
                                              </p:val>
                                            </p:tav>
                                            <p:tav tm="100000">
                                              <p:val>
                                                <p:strVal val="#ppt_y"/>
                                              </p:val>
                                            </p:tav>
                                          </p:tavLst>
                                        </p:anim>
                                      </p:childTnLst>
                                    </p:cTn>
                                  </p:par>
                                  <p:par>
                                    <p:cTn id="38" presetID="31" presetClass="entr" presetSubtype="0" fill="hold" grpId="0" nodeType="withEffect">
                                      <p:stCondLst>
                                        <p:cond delay="40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 calcmode="lin" valueType="num">
                                          <p:cBhvr>
                                            <p:cTn id="42" dur="500" fill="hold"/>
                                            <p:tgtEl>
                                              <p:spTgt spid="26"/>
                                            </p:tgtEl>
                                            <p:attrNameLst>
                                              <p:attrName>style.rotation</p:attrName>
                                            </p:attrNameLst>
                                          </p:cBhvr>
                                          <p:tavLst>
                                            <p:tav tm="0">
                                              <p:val>
                                                <p:fltVal val="90"/>
                                              </p:val>
                                            </p:tav>
                                            <p:tav tm="100000">
                                              <p:val>
                                                <p:fltVal val="0"/>
                                              </p:val>
                                            </p:tav>
                                          </p:tavLst>
                                        </p:anim>
                                        <p:animEffect transition="in" filter="fade">
                                          <p:cBhvr>
                                            <p:cTn id="43" dur="500"/>
                                            <p:tgtEl>
                                              <p:spTgt spid="26"/>
                                            </p:tgtEl>
                                          </p:cBhvr>
                                        </p:animEffect>
                                      </p:childTnLst>
                                    </p:cTn>
                                  </p:par>
                                  <p:par>
                                    <p:cTn id="44" presetID="31" presetClass="entr" presetSubtype="0" fill="hold" grpId="0" nodeType="withEffect">
                                      <p:stCondLst>
                                        <p:cond delay="50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ppt_w</p:attrName>
                                            </p:attrNameLst>
                                          </p:cBhvr>
                                          <p:tavLst>
                                            <p:tav tm="0">
                                              <p:val>
                                                <p:fltVal val="0"/>
                                              </p:val>
                                            </p:tav>
                                            <p:tav tm="100000">
                                              <p:val>
                                                <p:strVal val="#ppt_w"/>
                                              </p:val>
                                            </p:tav>
                                          </p:tavLst>
                                        </p:anim>
                                        <p:anim calcmode="lin" valueType="num">
                                          <p:cBhvr>
                                            <p:cTn id="47" dur="500" fill="hold"/>
                                            <p:tgtEl>
                                              <p:spTgt spid="27"/>
                                            </p:tgtEl>
                                            <p:attrNameLst>
                                              <p:attrName>ppt_h</p:attrName>
                                            </p:attrNameLst>
                                          </p:cBhvr>
                                          <p:tavLst>
                                            <p:tav tm="0">
                                              <p:val>
                                                <p:fltVal val="0"/>
                                              </p:val>
                                            </p:tav>
                                            <p:tav tm="100000">
                                              <p:val>
                                                <p:strVal val="#ppt_h"/>
                                              </p:val>
                                            </p:tav>
                                          </p:tavLst>
                                        </p:anim>
                                        <p:anim calcmode="lin" valueType="num">
                                          <p:cBhvr>
                                            <p:cTn id="48" dur="500" fill="hold"/>
                                            <p:tgtEl>
                                              <p:spTgt spid="27"/>
                                            </p:tgtEl>
                                            <p:attrNameLst>
                                              <p:attrName>style.rotation</p:attrName>
                                            </p:attrNameLst>
                                          </p:cBhvr>
                                          <p:tavLst>
                                            <p:tav tm="0">
                                              <p:val>
                                                <p:fltVal val="90"/>
                                              </p:val>
                                            </p:tav>
                                            <p:tav tm="100000">
                                              <p:val>
                                                <p:fltVal val="0"/>
                                              </p:val>
                                            </p:tav>
                                          </p:tavLst>
                                        </p:anim>
                                        <p:animEffect transition="in" filter="fade">
                                          <p:cBhvr>
                                            <p:cTn id="49" dur="500"/>
                                            <p:tgtEl>
                                              <p:spTgt spid="27"/>
                                            </p:tgtEl>
                                          </p:cBhvr>
                                        </p:animEffect>
                                      </p:childTnLst>
                                    </p:cTn>
                                  </p:par>
                                  <p:par>
                                    <p:cTn id="50" presetID="31" presetClass="entr" presetSubtype="0" fill="hold" grpId="0" nodeType="withEffect">
                                      <p:stCondLst>
                                        <p:cond delay="600"/>
                                      </p:stCondLst>
                                      <p:childTnLst>
                                        <p:set>
                                          <p:cBhvr>
                                            <p:cTn id="51" dur="1" fill="hold">
                                              <p:stCondLst>
                                                <p:cond delay="0"/>
                                              </p:stCondLst>
                                            </p:cTn>
                                            <p:tgtEl>
                                              <p:spTgt spid="29"/>
                                            </p:tgtEl>
                                            <p:attrNameLst>
                                              <p:attrName>style.visibility</p:attrName>
                                            </p:attrNameLst>
                                          </p:cBhvr>
                                          <p:to>
                                            <p:strVal val="visible"/>
                                          </p:to>
                                        </p:set>
                                        <p:anim calcmode="lin" valueType="num">
                                          <p:cBhvr>
                                            <p:cTn id="52" dur="500" fill="hold"/>
                                            <p:tgtEl>
                                              <p:spTgt spid="29"/>
                                            </p:tgtEl>
                                            <p:attrNameLst>
                                              <p:attrName>ppt_w</p:attrName>
                                            </p:attrNameLst>
                                          </p:cBhvr>
                                          <p:tavLst>
                                            <p:tav tm="0">
                                              <p:val>
                                                <p:fltVal val="0"/>
                                              </p:val>
                                            </p:tav>
                                            <p:tav tm="100000">
                                              <p:val>
                                                <p:strVal val="#ppt_w"/>
                                              </p:val>
                                            </p:tav>
                                          </p:tavLst>
                                        </p:anim>
                                        <p:anim calcmode="lin" valueType="num">
                                          <p:cBhvr>
                                            <p:cTn id="53" dur="500" fill="hold"/>
                                            <p:tgtEl>
                                              <p:spTgt spid="29"/>
                                            </p:tgtEl>
                                            <p:attrNameLst>
                                              <p:attrName>ppt_h</p:attrName>
                                            </p:attrNameLst>
                                          </p:cBhvr>
                                          <p:tavLst>
                                            <p:tav tm="0">
                                              <p:val>
                                                <p:fltVal val="0"/>
                                              </p:val>
                                            </p:tav>
                                            <p:tav tm="100000">
                                              <p:val>
                                                <p:strVal val="#ppt_h"/>
                                              </p:val>
                                            </p:tav>
                                          </p:tavLst>
                                        </p:anim>
                                        <p:anim calcmode="lin" valueType="num">
                                          <p:cBhvr>
                                            <p:cTn id="54" dur="500" fill="hold"/>
                                            <p:tgtEl>
                                              <p:spTgt spid="29"/>
                                            </p:tgtEl>
                                            <p:attrNameLst>
                                              <p:attrName>style.rotation</p:attrName>
                                            </p:attrNameLst>
                                          </p:cBhvr>
                                          <p:tavLst>
                                            <p:tav tm="0">
                                              <p:val>
                                                <p:fltVal val="90"/>
                                              </p:val>
                                            </p:tav>
                                            <p:tav tm="100000">
                                              <p:val>
                                                <p:fltVal val="0"/>
                                              </p:val>
                                            </p:tav>
                                          </p:tavLst>
                                        </p:anim>
                                        <p:animEffect transition="in" filter="fade">
                                          <p:cBhvr>
                                            <p:cTn id="55" dur="500"/>
                                            <p:tgtEl>
                                              <p:spTgt spid="29"/>
                                            </p:tgtEl>
                                          </p:cBhvr>
                                        </p:animEffect>
                                      </p:childTnLst>
                                    </p:cTn>
                                  </p:par>
                                  <p:par>
                                    <p:cTn id="56" presetID="31" presetClass="entr" presetSubtype="0" fill="hold" grpId="0" nodeType="withEffect">
                                      <p:stCondLst>
                                        <p:cond delay="700"/>
                                      </p:stCondLst>
                                      <p:childTnLst>
                                        <p:set>
                                          <p:cBhvr>
                                            <p:cTn id="57" dur="1" fill="hold">
                                              <p:stCondLst>
                                                <p:cond delay="0"/>
                                              </p:stCondLst>
                                            </p:cTn>
                                            <p:tgtEl>
                                              <p:spTgt spid="28"/>
                                            </p:tgtEl>
                                            <p:attrNameLst>
                                              <p:attrName>style.visibility</p:attrName>
                                            </p:attrNameLst>
                                          </p:cBhvr>
                                          <p:to>
                                            <p:strVal val="visible"/>
                                          </p:to>
                                        </p:set>
                                        <p:anim calcmode="lin" valueType="num">
                                          <p:cBhvr>
                                            <p:cTn id="58" dur="500" fill="hold"/>
                                            <p:tgtEl>
                                              <p:spTgt spid="28"/>
                                            </p:tgtEl>
                                            <p:attrNameLst>
                                              <p:attrName>ppt_w</p:attrName>
                                            </p:attrNameLst>
                                          </p:cBhvr>
                                          <p:tavLst>
                                            <p:tav tm="0">
                                              <p:val>
                                                <p:fltVal val="0"/>
                                              </p:val>
                                            </p:tav>
                                            <p:tav tm="100000">
                                              <p:val>
                                                <p:strVal val="#ppt_w"/>
                                              </p:val>
                                            </p:tav>
                                          </p:tavLst>
                                        </p:anim>
                                        <p:anim calcmode="lin" valueType="num">
                                          <p:cBhvr>
                                            <p:cTn id="59" dur="500" fill="hold"/>
                                            <p:tgtEl>
                                              <p:spTgt spid="28"/>
                                            </p:tgtEl>
                                            <p:attrNameLst>
                                              <p:attrName>ppt_h</p:attrName>
                                            </p:attrNameLst>
                                          </p:cBhvr>
                                          <p:tavLst>
                                            <p:tav tm="0">
                                              <p:val>
                                                <p:fltVal val="0"/>
                                              </p:val>
                                            </p:tav>
                                            <p:tav tm="100000">
                                              <p:val>
                                                <p:strVal val="#ppt_h"/>
                                              </p:val>
                                            </p:tav>
                                          </p:tavLst>
                                        </p:anim>
                                        <p:anim calcmode="lin" valueType="num">
                                          <p:cBhvr>
                                            <p:cTn id="60" dur="500" fill="hold"/>
                                            <p:tgtEl>
                                              <p:spTgt spid="28"/>
                                            </p:tgtEl>
                                            <p:attrNameLst>
                                              <p:attrName>style.rotation</p:attrName>
                                            </p:attrNameLst>
                                          </p:cBhvr>
                                          <p:tavLst>
                                            <p:tav tm="0">
                                              <p:val>
                                                <p:fltVal val="90"/>
                                              </p:val>
                                            </p:tav>
                                            <p:tav tm="100000">
                                              <p:val>
                                                <p:fltVal val="0"/>
                                              </p:val>
                                            </p:tav>
                                          </p:tavLst>
                                        </p:anim>
                                        <p:animEffect transition="in" filter="fade">
                                          <p:cBhvr>
                                            <p:cTn id="61" dur="500"/>
                                            <p:tgtEl>
                                              <p:spTgt spid="28"/>
                                            </p:tgtEl>
                                          </p:cBhvr>
                                        </p:animEffect>
                                      </p:childTnLst>
                                    </p:cTn>
                                  </p:par>
                                </p:childTnLst>
                              </p:cTn>
                            </p:par>
                            <p:par>
                              <p:cTn id="62" fill="hold">
                                <p:stCondLst>
                                  <p:cond delay="1000"/>
                                </p:stCondLst>
                                <p:childTnLst>
                                  <p:par>
                                    <p:cTn id="63" presetID="22" presetClass="entr" presetSubtype="8" fill="hold" grpId="0" nodeType="after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wipe(left)">
                                          <p:cBhvr>
                                            <p:cTn id="65" dur="1000"/>
                                            <p:tgtEl>
                                              <p:spTgt spid="35"/>
                                            </p:tgtEl>
                                          </p:cBhvr>
                                        </p:animEffect>
                                      </p:childTnLst>
                                    </p:cTn>
                                  </p:par>
                                </p:childTnLst>
                              </p:cTn>
                            </p:par>
                            <p:par>
                              <p:cTn id="66" fill="hold">
                                <p:stCondLst>
                                  <p:cond delay="2000"/>
                                </p:stCondLst>
                                <p:childTnLst>
                                  <p:par>
                                    <p:cTn id="67" presetID="22" presetClass="entr" presetSubtype="2" fill="hold" grpId="0" nodeType="after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right)">
                                          <p:cBhvr>
                                            <p:cTn id="69" dur="500"/>
                                            <p:tgtEl>
                                              <p:spTgt spid="30"/>
                                            </p:tgtEl>
                                          </p:cBhvr>
                                        </p:animEffect>
                                      </p:childTnLst>
                                    </p:cTn>
                                  </p:par>
                                  <p:par>
                                    <p:cTn id="70" presetID="22" presetClass="entr" presetSubtype="2" fill="hold" grpId="0" nodeType="withEffect">
                                      <p:stCondLst>
                                        <p:cond delay="200"/>
                                      </p:stCondLst>
                                      <p:childTnLst>
                                        <p:set>
                                          <p:cBhvr>
                                            <p:cTn id="71" dur="1" fill="hold">
                                              <p:stCondLst>
                                                <p:cond delay="0"/>
                                              </p:stCondLst>
                                            </p:cTn>
                                            <p:tgtEl>
                                              <p:spTgt spid="32"/>
                                            </p:tgtEl>
                                            <p:attrNameLst>
                                              <p:attrName>style.visibility</p:attrName>
                                            </p:attrNameLst>
                                          </p:cBhvr>
                                          <p:to>
                                            <p:strVal val="visible"/>
                                          </p:to>
                                        </p:set>
                                        <p:animEffect transition="in" filter="wipe(right)">
                                          <p:cBhvr>
                                            <p:cTn id="72" dur="500"/>
                                            <p:tgtEl>
                                              <p:spTgt spid="32"/>
                                            </p:tgtEl>
                                          </p:cBhvr>
                                        </p:animEffect>
                                      </p:childTnLst>
                                    </p:cTn>
                                  </p:par>
                                  <p:par>
                                    <p:cTn id="73" presetID="22" presetClass="entr" presetSubtype="2" fill="hold" grpId="0" nodeType="withEffect">
                                      <p:stCondLst>
                                        <p:cond delay="400"/>
                                      </p:stCondLst>
                                      <p:childTnLst>
                                        <p:set>
                                          <p:cBhvr>
                                            <p:cTn id="74" dur="1" fill="hold">
                                              <p:stCondLst>
                                                <p:cond delay="0"/>
                                              </p:stCondLst>
                                            </p:cTn>
                                            <p:tgtEl>
                                              <p:spTgt spid="33"/>
                                            </p:tgtEl>
                                            <p:attrNameLst>
                                              <p:attrName>style.visibility</p:attrName>
                                            </p:attrNameLst>
                                          </p:cBhvr>
                                          <p:to>
                                            <p:strVal val="visible"/>
                                          </p:to>
                                        </p:set>
                                        <p:animEffect transition="in" filter="wipe(right)">
                                          <p:cBhvr>
                                            <p:cTn id="75" dur="500"/>
                                            <p:tgtEl>
                                              <p:spTgt spid="33"/>
                                            </p:tgtEl>
                                          </p:cBhvr>
                                        </p:animEffect>
                                      </p:childTnLst>
                                    </p:cTn>
                                  </p:par>
                                  <p:par>
                                    <p:cTn id="76" presetID="22" presetClass="entr" presetSubtype="2" fill="hold" grpId="0" nodeType="withEffect">
                                      <p:stCondLst>
                                        <p:cond delay="600"/>
                                      </p:stCondLst>
                                      <p:childTnLst>
                                        <p:set>
                                          <p:cBhvr>
                                            <p:cTn id="77" dur="1" fill="hold">
                                              <p:stCondLst>
                                                <p:cond delay="0"/>
                                              </p:stCondLst>
                                            </p:cTn>
                                            <p:tgtEl>
                                              <p:spTgt spid="34"/>
                                            </p:tgtEl>
                                            <p:attrNameLst>
                                              <p:attrName>style.visibility</p:attrName>
                                            </p:attrNameLst>
                                          </p:cBhvr>
                                          <p:to>
                                            <p:strVal val="visible"/>
                                          </p:to>
                                        </p:set>
                                        <p:animEffect transition="in" filter="wipe(right)">
                                          <p:cBhvr>
                                            <p:cTn id="7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p:bldP spid="34" grpId="0"/>
          <p:bldP spid="35" grpId="0" animBg="1"/>
          <p:bldP spid="22" grpId="0" animBg="1"/>
          <p:bldP spid="23" grpId="0" animBg="1"/>
          <p:bldP spid="24" grpId="0" animBg="1"/>
          <p:bldP spid="25" grpId="0" animBg="1"/>
          <p:bldP spid="26" grpId="0" animBg="1"/>
          <p:bldP spid="27" grpId="0" animBg="1"/>
          <p:bldP spid="28" grpId="0" animBg="1"/>
          <p:bldP spid="29"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7446" y="5832945"/>
            <a:ext cx="1315042" cy="369332"/>
          </a:xfrm>
          <a:prstGeom prst="rect">
            <a:avLst/>
          </a:prstGeom>
          <a:noFill/>
        </p:spPr>
        <p:txBody>
          <a:bodyPr wrap="square" lIns="121908" tIns="60954" rIns="121908" bIns="60954" rtlCol="0">
            <a:spAutoFit/>
          </a:bodyPr>
          <a:lstStyle/>
          <a:p>
            <a:pPr algn="ctr"/>
            <a:r>
              <a:rPr lang="zh-CN" altLang="en-US" sz="1600" dirty="0">
                <a:latin typeface="微软雅黑" panose="020B0503020204020204" charset="-122"/>
                <a:ea typeface="微软雅黑" panose="020B0503020204020204" charset="-122"/>
              </a:rPr>
              <a:t>收入来源一</a:t>
            </a:r>
            <a:endParaRPr lang="zh-CN" altLang="en-US" sz="1600" dirty="0">
              <a:latin typeface="微软雅黑" panose="020B0503020204020204" charset="-122"/>
              <a:ea typeface="微软雅黑" panose="020B0503020204020204" charset="-122"/>
            </a:endParaRPr>
          </a:p>
        </p:txBody>
      </p:sp>
      <p:sp>
        <p:nvSpPr>
          <p:cNvPr id="3" name="TextBox 2"/>
          <p:cNvSpPr txBox="1"/>
          <p:nvPr/>
        </p:nvSpPr>
        <p:spPr>
          <a:xfrm>
            <a:off x="1184714" y="5152547"/>
            <a:ext cx="287995" cy="184665"/>
          </a:xfrm>
          <a:prstGeom prst="rect">
            <a:avLst/>
          </a:prstGeom>
          <a:noFill/>
        </p:spPr>
        <p:txBody>
          <a:bodyPr wrap="square" lIns="0" tIns="0" rIns="0" bIns="0" rtlCol="0">
            <a:spAutoFit/>
          </a:bodyPr>
          <a:lstStyle/>
          <a:p>
            <a:pPr algn="just"/>
            <a:r>
              <a:rPr lang="en-US" altLang="zh-CN" sz="1200" dirty="0">
                <a:latin typeface="微软雅黑" panose="020B0503020204020204" charset="-122"/>
                <a:ea typeface="微软雅黑" panose="020B0503020204020204" charset="-122"/>
              </a:rPr>
              <a:t>100</a:t>
            </a:r>
            <a:endParaRPr lang="zh-CN" altLang="en-US" sz="1200" dirty="0">
              <a:latin typeface="微软雅黑" panose="020B0503020204020204" charset="-122"/>
              <a:ea typeface="微软雅黑" panose="020B0503020204020204" charset="-122"/>
            </a:endParaRPr>
          </a:p>
        </p:txBody>
      </p:sp>
      <p:sp>
        <p:nvSpPr>
          <p:cNvPr id="4" name="TextBox 3"/>
          <p:cNvSpPr txBox="1"/>
          <p:nvPr/>
        </p:nvSpPr>
        <p:spPr>
          <a:xfrm>
            <a:off x="3158522" y="5832945"/>
            <a:ext cx="1315042" cy="369332"/>
          </a:xfrm>
          <a:prstGeom prst="rect">
            <a:avLst/>
          </a:prstGeom>
          <a:noFill/>
        </p:spPr>
        <p:txBody>
          <a:bodyPr wrap="square" lIns="121908" tIns="60954" rIns="121908" bIns="60954" rtlCol="0">
            <a:spAutoFit/>
          </a:bodyPr>
          <a:lstStyle/>
          <a:p>
            <a:pPr algn="ctr"/>
            <a:r>
              <a:rPr lang="zh-CN" altLang="en-US" sz="1600" dirty="0">
                <a:latin typeface="微软雅黑" panose="020B0503020204020204" charset="-122"/>
                <a:ea typeface="微软雅黑" panose="020B0503020204020204" charset="-122"/>
              </a:rPr>
              <a:t>收入来源二</a:t>
            </a:r>
            <a:endParaRPr lang="zh-CN" altLang="en-US" sz="1600" dirty="0">
              <a:latin typeface="微软雅黑" panose="020B0503020204020204" charset="-122"/>
              <a:ea typeface="微软雅黑" panose="020B0503020204020204" charset="-122"/>
            </a:endParaRPr>
          </a:p>
        </p:txBody>
      </p:sp>
      <p:sp>
        <p:nvSpPr>
          <p:cNvPr id="5" name="TextBox 4"/>
          <p:cNvSpPr txBox="1"/>
          <p:nvPr/>
        </p:nvSpPr>
        <p:spPr>
          <a:xfrm>
            <a:off x="4639280" y="5832945"/>
            <a:ext cx="1315042" cy="369332"/>
          </a:xfrm>
          <a:prstGeom prst="rect">
            <a:avLst/>
          </a:prstGeom>
          <a:noFill/>
        </p:spPr>
        <p:txBody>
          <a:bodyPr wrap="square" lIns="121908" tIns="60954" rIns="121908" bIns="60954" rtlCol="0">
            <a:spAutoFit/>
          </a:bodyPr>
          <a:lstStyle/>
          <a:p>
            <a:pPr algn="ctr"/>
            <a:r>
              <a:rPr lang="zh-CN" altLang="en-US" sz="1600" dirty="0">
                <a:latin typeface="微软雅黑" panose="020B0503020204020204" charset="-122"/>
                <a:ea typeface="微软雅黑" panose="020B0503020204020204" charset="-122"/>
              </a:rPr>
              <a:t>收入来源三</a:t>
            </a:r>
            <a:endParaRPr lang="zh-CN" altLang="en-US" sz="1600" dirty="0">
              <a:latin typeface="微软雅黑" panose="020B0503020204020204" charset="-122"/>
              <a:ea typeface="微软雅黑" panose="020B0503020204020204" charset="-122"/>
            </a:endParaRPr>
          </a:p>
        </p:txBody>
      </p:sp>
      <p:sp>
        <p:nvSpPr>
          <p:cNvPr id="6" name="TextBox 5"/>
          <p:cNvSpPr txBox="1"/>
          <p:nvPr/>
        </p:nvSpPr>
        <p:spPr>
          <a:xfrm>
            <a:off x="6120039" y="5832945"/>
            <a:ext cx="1315042" cy="369332"/>
          </a:xfrm>
          <a:prstGeom prst="rect">
            <a:avLst/>
          </a:prstGeom>
          <a:noFill/>
        </p:spPr>
        <p:txBody>
          <a:bodyPr wrap="square" lIns="121908" tIns="60954" rIns="121908" bIns="60954" rtlCol="0">
            <a:spAutoFit/>
          </a:bodyPr>
          <a:lstStyle/>
          <a:p>
            <a:pPr algn="ctr"/>
            <a:r>
              <a:rPr lang="zh-CN" altLang="en-US" sz="1600" dirty="0">
                <a:latin typeface="微软雅黑" panose="020B0503020204020204" charset="-122"/>
                <a:ea typeface="微软雅黑" panose="020B0503020204020204" charset="-122"/>
              </a:rPr>
              <a:t>收入来源四</a:t>
            </a:r>
            <a:endParaRPr lang="zh-CN" altLang="en-US" sz="1600" dirty="0">
              <a:latin typeface="微软雅黑" panose="020B0503020204020204" charset="-122"/>
              <a:ea typeface="微软雅黑" panose="020B0503020204020204" charset="-122"/>
            </a:endParaRPr>
          </a:p>
        </p:txBody>
      </p:sp>
      <p:sp>
        <p:nvSpPr>
          <p:cNvPr id="7" name="TextBox 6"/>
          <p:cNvSpPr txBox="1"/>
          <p:nvPr/>
        </p:nvSpPr>
        <p:spPr>
          <a:xfrm>
            <a:off x="1184714" y="4660493"/>
            <a:ext cx="287995" cy="184665"/>
          </a:xfrm>
          <a:prstGeom prst="rect">
            <a:avLst/>
          </a:prstGeom>
          <a:noFill/>
        </p:spPr>
        <p:txBody>
          <a:bodyPr wrap="square" lIns="0" tIns="0" rIns="0" bIns="0" rtlCol="0">
            <a:spAutoFit/>
          </a:bodyPr>
          <a:lstStyle/>
          <a:p>
            <a:pPr algn="just"/>
            <a:r>
              <a:rPr lang="en-US" altLang="zh-CN" sz="1200" dirty="0">
                <a:latin typeface="微软雅黑" panose="020B0503020204020204" charset="-122"/>
                <a:ea typeface="微软雅黑" panose="020B0503020204020204" charset="-122"/>
              </a:rPr>
              <a:t>200</a:t>
            </a:r>
            <a:endParaRPr lang="zh-CN" altLang="en-US" sz="1200" dirty="0">
              <a:latin typeface="微软雅黑" panose="020B0503020204020204" charset="-122"/>
              <a:ea typeface="微软雅黑" panose="020B0503020204020204" charset="-122"/>
            </a:endParaRPr>
          </a:p>
        </p:txBody>
      </p:sp>
      <p:sp>
        <p:nvSpPr>
          <p:cNvPr id="8" name="TextBox 7"/>
          <p:cNvSpPr txBox="1"/>
          <p:nvPr/>
        </p:nvSpPr>
        <p:spPr>
          <a:xfrm>
            <a:off x="1184714" y="4168438"/>
            <a:ext cx="287995" cy="184665"/>
          </a:xfrm>
          <a:prstGeom prst="rect">
            <a:avLst/>
          </a:prstGeom>
          <a:noFill/>
        </p:spPr>
        <p:txBody>
          <a:bodyPr wrap="square" lIns="0" tIns="0" rIns="0" bIns="0" rtlCol="0">
            <a:spAutoFit/>
          </a:bodyPr>
          <a:lstStyle/>
          <a:p>
            <a:pPr algn="just"/>
            <a:r>
              <a:rPr lang="en-US" altLang="zh-CN" sz="1200" dirty="0">
                <a:latin typeface="微软雅黑" panose="020B0503020204020204" charset="-122"/>
                <a:ea typeface="微软雅黑" panose="020B0503020204020204" charset="-122"/>
              </a:rPr>
              <a:t>300</a:t>
            </a:r>
            <a:endParaRPr lang="zh-CN" altLang="en-US" sz="1200" dirty="0">
              <a:latin typeface="微软雅黑" panose="020B0503020204020204" charset="-122"/>
              <a:ea typeface="微软雅黑" panose="020B0503020204020204" charset="-122"/>
            </a:endParaRPr>
          </a:p>
        </p:txBody>
      </p:sp>
      <p:sp>
        <p:nvSpPr>
          <p:cNvPr id="9" name="TextBox 8"/>
          <p:cNvSpPr txBox="1"/>
          <p:nvPr/>
        </p:nvSpPr>
        <p:spPr>
          <a:xfrm>
            <a:off x="1184714" y="3676383"/>
            <a:ext cx="287995" cy="184665"/>
          </a:xfrm>
          <a:prstGeom prst="rect">
            <a:avLst/>
          </a:prstGeom>
          <a:noFill/>
        </p:spPr>
        <p:txBody>
          <a:bodyPr wrap="square" lIns="0" tIns="0" rIns="0" bIns="0" rtlCol="0">
            <a:spAutoFit/>
          </a:bodyPr>
          <a:lstStyle/>
          <a:p>
            <a:pPr algn="just"/>
            <a:r>
              <a:rPr lang="en-US" altLang="zh-CN" sz="1200" dirty="0">
                <a:latin typeface="微软雅黑" panose="020B0503020204020204" charset="-122"/>
                <a:ea typeface="微软雅黑" panose="020B0503020204020204" charset="-122"/>
              </a:rPr>
              <a:t>400</a:t>
            </a:r>
            <a:endParaRPr lang="zh-CN" altLang="en-US" sz="1200" dirty="0">
              <a:latin typeface="微软雅黑" panose="020B0503020204020204" charset="-122"/>
              <a:ea typeface="微软雅黑" panose="020B0503020204020204" charset="-122"/>
            </a:endParaRPr>
          </a:p>
        </p:txBody>
      </p:sp>
      <p:sp>
        <p:nvSpPr>
          <p:cNvPr id="10" name="TextBox 9"/>
          <p:cNvSpPr txBox="1"/>
          <p:nvPr/>
        </p:nvSpPr>
        <p:spPr>
          <a:xfrm>
            <a:off x="1184714" y="3184329"/>
            <a:ext cx="287995" cy="184665"/>
          </a:xfrm>
          <a:prstGeom prst="rect">
            <a:avLst/>
          </a:prstGeom>
          <a:noFill/>
        </p:spPr>
        <p:txBody>
          <a:bodyPr wrap="square" lIns="0" tIns="0" rIns="0" bIns="0" rtlCol="0">
            <a:spAutoFit/>
          </a:bodyPr>
          <a:lstStyle/>
          <a:p>
            <a:pPr algn="just"/>
            <a:r>
              <a:rPr lang="en-US" altLang="zh-CN" sz="1200" dirty="0">
                <a:latin typeface="微软雅黑" panose="020B0503020204020204" charset="-122"/>
                <a:ea typeface="微软雅黑" panose="020B0503020204020204" charset="-122"/>
              </a:rPr>
              <a:t>500</a:t>
            </a:r>
            <a:endParaRPr lang="zh-CN" altLang="en-US" sz="1200" dirty="0">
              <a:latin typeface="微软雅黑" panose="020B0503020204020204" charset="-122"/>
              <a:ea typeface="微软雅黑" panose="020B0503020204020204" charset="-122"/>
            </a:endParaRPr>
          </a:p>
        </p:txBody>
      </p:sp>
      <p:sp>
        <p:nvSpPr>
          <p:cNvPr id="11" name="TextBox 10"/>
          <p:cNvSpPr txBox="1"/>
          <p:nvPr/>
        </p:nvSpPr>
        <p:spPr>
          <a:xfrm>
            <a:off x="1184714" y="2692274"/>
            <a:ext cx="287995" cy="184665"/>
          </a:xfrm>
          <a:prstGeom prst="rect">
            <a:avLst/>
          </a:prstGeom>
          <a:noFill/>
        </p:spPr>
        <p:txBody>
          <a:bodyPr wrap="square" lIns="0" tIns="0" rIns="0" bIns="0" rtlCol="0">
            <a:spAutoFit/>
          </a:bodyPr>
          <a:lstStyle/>
          <a:p>
            <a:pPr algn="just"/>
            <a:r>
              <a:rPr lang="en-US" altLang="zh-CN" sz="1200" dirty="0">
                <a:latin typeface="微软雅黑" panose="020B0503020204020204" charset="-122"/>
                <a:ea typeface="微软雅黑" panose="020B0503020204020204" charset="-122"/>
              </a:rPr>
              <a:t>600</a:t>
            </a:r>
            <a:endParaRPr lang="zh-CN" altLang="en-US" sz="1200" dirty="0">
              <a:latin typeface="微软雅黑" panose="020B0503020204020204" charset="-122"/>
              <a:ea typeface="微软雅黑" panose="020B0503020204020204" charset="-122"/>
            </a:endParaRPr>
          </a:p>
        </p:txBody>
      </p:sp>
      <p:sp>
        <p:nvSpPr>
          <p:cNvPr id="12" name="TextBox 11"/>
          <p:cNvSpPr txBox="1"/>
          <p:nvPr/>
        </p:nvSpPr>
        <p:spPr>
          <a:xfrm>
            <a:off x="1184714" y="2191895"/>
            <a:ext cx="287995" cy="184665"/>
          </a:xfrm>
          <a:prstGeom prst="rect">
            <a:avLst/>
          </a:prstGeom>
          <a:noFill/>
        </p:spPr>
        <p:txBody>
          <a:bodyPr wrap="square" lIns="0" tIns="0" rIns="0" bIns="0" rtlCol="0">
            <a:spAutoFit/>
          </a:bodyPr>
          <a:lstStyle/>
          <a:p>
            <a:pPr algn="just"/>
            <a:r>
              <a:rPr lang="en-US" altLang="zh-CN" sz="1200" dirty="0">
                <a:latin typeface="微软雅黑" panose="020B0503020204020204" charset="-122"/>
                <a:ea typeface="微软雅黑" panose="020B0503020204020204" charset="-122"/>
              </a:rPr>
              <a:t>700</a:t>
            </a:r>
            <a:endParaRPr lang="zh-CN" altLang="en-US" sz="1200" dirty="0">
              <a:latin typeface="微软雅黑" panose="020B0503020204020204" charset="-122"/>
              <a:ea typeface="微软雅黑" panose="020B0503020204020204" charset="-122"/>
            </a:endParaRPr>
          </a:p>
        </p:txBody>
      </p:sp>
      <p:grpSp>
        <p:nvGrpSpPr>
          <p:cNvPr id="13" name="组合 12"/>
          <p:cNvGrpSpPr/>
          <p:nvPr/>
        </p:nvGrpSpPr>
        <p:grpSpPr>
          <a:xfrm>
            <a:off x="1568706" y="1800497"/>
            <a:ext cx="5951886" cy="3936437"/>
            <a:chOff x="1126939" y="1350372"/>
            <a:chExt cx="4464496" cy="2952328"/>
          </a:xfrm>
        </p:grpSpPr>
        <p:cxnSp>
          <p:nvCxnSpPr>
            <p:cNvPr id="14" name="直接连接符 13"/>
            <p:cNvCxnSpPr/>
            <p:nvPr/>
          </p:nvCxnSpPr>
          <p:spPr>
            <a:xfrm>
              <a:off x="1126939" y="4302700"/>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126939" y="3933659"/>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1126939" y="3564618"/>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1126939" y="3195577"/>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126939" y="2826536"/>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1126939" y="2457495"/>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1126939" y="2088454"/>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1126939" y="1719413"/>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1126939" y="1350372"/>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1184714" y="1708165"/>
            <a:ext cx="287995" cy="184665"/>
          </a:xfrm>
          <a:prstGeom prst="rect">
            <a:avLst/>
          </a:prstGeom>
          <a:noFill/>
        </p:spPr>
        <p:txBody>
          <a:bodyPr wrap="square" lIns="0" tIns="0" rIns="0" bIns="0" rtlCol="0">
            <a:spAutoFit/>
          </a:bodyPr>
          <a:lstStyle/>
          <a:p>
            <a:pPr algn="just"/>
            <a:r>
              <a:rPr lang="en-US" altLang="zh-CN" sz="1200" dirty="0">
                <a:latin typeface="微软雅黑" panose="020B0503020204020204" charset="-122"/>
                <a:ea typeface="微软雅黑" panose="020B0503020204020204" charset="-122"/>
              </a:rPr>
              <a:t>800</a:t>
            </a:r>
            <a:endParaRPr lang="zh-CN" altLang="en-US" sz="1200" dirty="0">
              <a:latin typeface="微软雅黑" panose="020B0503020204020204" charset="-122"/>
              <a:ea typeface="微软雅黑" panose="020B0503020204020204" charset="-122"/>
            </a:endParaRPr>
          </a:p>
        </p:txBody>
      </p:sp>
      <p:sp>
        <p:nvSpPr>
          <p:cNvPr id="24" name="TextBox 23"/>
          <p:cNvSpPr txBox="1"/>
          <p:nvPr/>
        </p:nvSpPr>
        <p:spPr>
          <a:xfrm>
            <a:off x="1184714" y="5644602"/>
            <a:ext cx="287995" cy="184665"/>
          </a:xfrm>
          <a:prstGeom prst="rect">
            <a:avLst/>
          </a:prstGeom>
          <a:noFill/>
        </p:spPr>
        <p:txBody>
          <a:bodyPr wrap="square" lIns="0" tIns="0" rIns="0" bIns="0" rtlCol="0">
            <a:spAutoFit/>
          </a:bodyPr>
          <a:lstStyle/>
          <a:p>
            <a:pPr algn="just"/>
            <a:r>
              <a:rPr lang="en-US" altLang="zh-CN" sz="1200" dirty="0">
                <a:latin typeface="微软雅黑" panose="020B0503020204020204" charset="-122"/>
                <a:ea typeface="微软雅黑" panose="020B0503020204020204" charset="-122"/>
              </a:rPr>
              <a:t>0</a:t>
            </a:r>
            <a:endParaRPr lang="zh-CN" altLang="en-US" sz="1200" dirty="0">
              <a:latin typeface="微软雅黑" panose="020B0503020204020204" charset="-122"/>
              <a:ea typeface="微软雅黑" panose="020B0503020204020204" charset="-122"/>
            </a:endParaRPr>
          </a:p>
        </p:txBody>
      </p:sp>
      <p:sp>
        <p:nvSpPr>
          <p:cNvPr id="25" name="矩形 24"/>
          <p:cNvSpPr/>
          <p:nvPr/>
        </p:nvSpPr>
        <p:spPr>
          <a:xfrm>
            <a:off x="1916439" y="2292552"/>
            <a:ext cx="863984" cy="344438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dirty="0">
              <a:ea typeface="微软雅黑" panose="020B0503020204020204" charset="-122"/>
            </a:endParaRPr>
          </a:p>
        </p:txBody>
      </p:sp>
      <p:sp>
        <p:nvSpPr>
          <p:cNvPr id="26" name="矩形 25"/>
          <p:cNvSpPr/>
          <p:nvPr/>
        </p:nvSpPr>
        <p:spPr>
          <a:xfrm>
            <a:off x="1916439" y="2533553"/>
            <a:ext cx="863984" cy="3203384"/>
          </a:xfrm>
          <a:prstGeom prst="rect">
            <a:avLst/>
          </a:prstGeom>
          <a:solidFill>
            <a:schemeClr val="tx2"/>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dirty="0">
              <a:ea typeface="微软雅黑" panose="020B0503020204020204" charset="-122"/>
            </a:endParaRPr>
          </a:p>
        </p:txBody>
      </p:sp>
      <p:sp>
        <p:nvSpPr>
          <p:cNvPr id="27" name="矩形 26"/>
          <p:cNvSpPr/>
          <p:nvPr/>
        </p:nvSpPr>
        <p:spPr>
          <a:xfrm>
            <a:off x="3384051" y="3276662"/>
            <a:ext cx="863984" cy="24602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dirty="0">
              <a:ea typeface="微软雅黑" panose="020B0503020204020204" charset="-122"/>
            </a:endParaRPr>
          </a:p>
        </p:txBody>
      </p:sp>
      <p:sp>
        <p:nvSpPr>
          <p:cNvPr id="28" name="矩形 27"/>
          <p:cNvSpPr/>
          <p:nvPr/>
        </p:nvSpPr>
        <p:spPr>
          <a:xfrm>
            <a:off x="3384051" y="3676384"/>
            <a:ext cx="863984" cy="2060555"/>
          </a:xfrm>
          <a:prstGeom prst="rect">
            <a:avLst/>
          </a:prstGeom>
          <a:solidFill>
            <a:schemeClr val="accent1"/>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dirty="0">
              <a:ea typeface="微软雅黑" panose="020B0503020204020204" charset="-122"/>
            </a:endParaRPr>
          </a:p>
        </p:txBody>
      </p:sp>
      <p:sp>
        <p:nvSpPr>
          <p:cNvPr id="29" name="矩形 28"/>
          <p:cNvSpPr/>
          <p:nvPr/>
        </p:nvSpPr>
        <p:spPr>
          <a:xfrm>
            <a:off x="4864809" y="4014743"/>
            <a:ext cx="863984" cy="172219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dirty="0">
              <a:ea typeface="微软雅黑" panose="020B0503020204020204" charset="-122"/>
            </a:endParaRPr>
          </a:p>
        </p:txBody>
      </p:sp>
      <p:sp>
        <p:nvSpPr>
          <p:cNvPr id="30" name="矩形 29"/>
          <p:cNvSpPr/>
          <p:nvPr/>
        </p:nvSpPr>
        <p:spPr>
          <a:xfrm>
            <a:off x="4864809" y="4660491"/>
            <a:ext cx="863984" cy="1076444"/>
          </a:xfrm>
          <a:prstGeom prst="rect">
            <a:avLst/>
          </a:prstGeom>
          <a:solidFill>
            <a:schemeClr val="accent2"/>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dirty="0">
              <a:ea typeface="微软雅黑" panose="020B0503020204020204" charset="-122"/>
            </a:endParaRPr>
          </a:p>
        </p:txBody>
      </p:sp>
      <p:sp>
        <p:nvSpPr>
          <p:cNvPr id="31" name="矩形 30"/>
          <p:cNvSpPr/>
          <p:nvPr/>
        </p:nvSpPr>
        <p:spPr>
          <a:xfrm>
            <a:off x="6353519" y="4260772"/>
            <a:ext cx="863984" cy="147616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dirty="0">
              <a:ea typeface="微软雅黑" panose="020B0503020204020204" charset="-122"/>
            </a:endParaRPr>
          </a:p>
        </p:txBody>
      </p:sp>
      <p:sp>
        <p:nvSpPr>
          <p:cNvPr id="32" name="矩形 31"/>
          <p:cNvSpPr/>
          <p:nvPr/>
        </p:nvSpPr>
        <p:spPr>
          <a:xfrm>
            <a:off x="6353519" y="4581130"/>
            <a:ext cx="863984" cy="1155807"/>
          </a:xfrm>
          <a:prstGeom prst="rect">
            <a:avLst/>
          </a:prstGeom>
          <a:solidFill>
            <a:schemeClr val="accent3"/>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dirty="0">
              <a:ea typeface="微软雅黑" panose="020B0503020204020204" charset="-122"/>
            </a:endParaRPr>
          </a:p>
        </p:txBody>
      </p:sp>
      <p:sp>
        <p:nvSpPr>
          <p:cNvPr id="33" name="TextBox 32"/>
          <p:cNvSpPr txBox="1"/>
          <p:nvPr/>
        </p:nvSpPr>
        <p:spPr>
          <a:xfrm>
            <a:off x="8111962" y="2276873"/>
            <a:ext cx="3263938" cy="1384995"/>
          </a:xfrm>
          <a:prstGeom prst="rect">
            <a:avLst/>
          </a:prstGeom>
          <a:noFill/>
        </p:spPr>
        <p:txBody>
          <a:bodyPr wrap="square" lIns="0" tIns="0" rIns="0" bIns="0" rtlCol="0">
            <a:spAutoFit/>
          </a:bodyPr>
          <a:lstStyle/>
          <a:p>
            <a:pPr algn="just">
              <a:lnSpc>
                <a:spcPct val="120000"/>
              </a:lnSpc>
            </a:pPr>
            <a:r>
              <a:rPr lang="zh-CN" altLang="en-US" sz="1500" dirty="0">
                <a:solidFill>
                  <a:schemeClr val="tx1">
                    <a:lumMod val="50000"/>
                    <a:lumOff val="50000"/>
                  </a:schemeClr>
                </a:solidFill>
                <a:latin typeface="微软雅黑" panose="020B0503020204020204" charset="-122"/>
                <a:ea typeface="微软雅黑" panose="020B0503020204020204" charset="-122"/>
              </a:rPr>
              <a:t>       点击输入简要文字解说，解说文字尽量概括精炼，不用多余的文字修饰，简洁精准的 解说所提炼的核心概念。 点击输入简要文字解说，解说文字尽量概括精炼，不用多余的文字修饰。</a:t>
            </a:r>
            <a:endParaRPr lang="zh-CN" altLang="en-US" sz="1500" dirty="0">
              <a:solidFill>
                <a:schemeClr val="tx1">
                  <a:lumMod val="50000"/>
                  <a:lumOff val="50000"/>
                </a:schemeClr>
              </a:solidFill>
              <a:latin typeface="微软雅黑" panose="020B0503020204020204" charset="-122"/>
              <a:ea typeface="微软雅黑" panose="020B0503020204020204" charset="-122"/>
            </a:endParaRPr>
          </a:p>
        </p:txBody>
      </p:sp>
      <p:sp>
        <p:nvSpPr>
          <p:cNvPr id="34" name="TextBox 33"/>
          <p:cNvSpPr txBox="1"/>
          <p:nvPr/>
        </p:nvSpPr>
        <p:spPr>
          <a:xfrm>
            <a:off x="8111964" y="1631201"/>
            <a:ext cx="2745433" cy="415498"/>
          </a:xfrm>
          <a:prstGeom prst="rect">
            <a:avLst/>
          </a:prstGeom>
          <a:noFill/>
        </p:spPr>
        <p:txBody>
          <a:bodyPr wrap="square" lIns="0" tIns="0" rIns="0" bIns="0" rtlCol="0">
            <a:spAutoFit/>
          </a:bodyPr>
          <a:lstStyle/>
          <a:p>
            <a:r>
              <a:rPr lang="zh-CN" altLang="en-US" sz="2700" dirty="0">
                <a:solidFill>
                  <a:schemeClr val="tx1">
                    <a:lumMod val="50000"/>
                    <a:lumOff val="50000"/>
                  </a:schemeClr>
                </a:solidFill>
                <a:latin typeface="微软雅黑" panose="020B0503020204020204" charset="-122"/>
                <a:ea typeface="微软雅黑" panose="020B0503020204020204" charset="-122"/>
              </a:rPr>
              <a:t>点击输入标题文本</a:t>
            </a:r>
            <a:endParaRPr lang="zh-CN" altLang="en-US" sz="2700" dirty="0">
              <a:solidFill>
                <a:schemeClr val="tx1">
                  <a:lumMod val="50000"/>
                  <a:lumOff val="50000"/>
                </a:schemeClr>
              </a:solidFill>
              <a:latin typeface="微软雅黑" panose="020B0503020204020204" charset="-122"/>
              <a:ea typeface="微软雅黑" panose="020B0503020204020204" charset="-122"/>
            </a:endParaRPr>
          </a:p>
        </p:txBody>
      </p:sp>
      <p:sp>
        <p:nvSpPr>
          <p:cNvPr id="35" name="TextBox 34"/>
          <p:cNvSpPr txBox="1"/>
          <p:nvPr/>
        </p:nvSpPr>
        <p:spPr>
          <a:xfrm>
            <a:off x="8081487" y="4157598"/>
            <a:ext cx="3033428" cy="615553"/>
          </a:xfrm>
          <a:prstGeom prst="rect">
            <a:avLst/>
          </a:prstGeom>
          <a:noFill/>
        </p:spPr>
        <p:txBody>
          <a:bodyPr wrap="square" lIns="0" tIns="0" rIns="0" bIns="0" rtlCol="0">
            <a:spAutoFit/>
          </a:bodyPr>
          <a:lstStyle/>
          <a:p>
            <a:r>
              <a:rPr lang="en-US" altLang="zh-CN" sz="4000" dirty="0">
                <a:solidFill>
                  <a:schemeClr val="accent1"/>
                </a:solidFill>
                <a:latin typeface="微软雅黑" panose="020B0503020204020204" charset="-122"/>
                <a:ea typeface="微软雅黑" panose="020B0503020204020204" charset="-122"/>
              </a:rPr>
              <a:t>18,500,000</a:t>
            </a:r>
            <a:endParaRPr lang="zh-CN" altLang="en-US" sz="4000" dirty="0">
              <a:solidFill>
                <a:schemeClr val="accent1"/>
              </a:solidFill>
              <a:latin typeface="微软雅黑" panose="020B0503020204020204" charset="-122"/>
              <a:ea typeface="微软雅黑" panose="020B0503020204020204" charset="-122"/>
            </a:endParaRPr>
          </a:p>
        </p:txBody>
      </p:sp>
      <p:sp>
        <p:nvSpPr>
          <p:cNvPr id="36" name="TextBox 35"/>
          <p:cNvSpPr txBox="1"/>
          <p:nvPr/>
        </p:nvSpPr>
        <p:spPr>
          <a:xfrm>
            <a:off x="8111963" y="3841377"/>
            <a:ext cx="1919963" cy="292388"/>
          </a:xfrm>
          <a:prstGeom prst="rect">
            <a:avLst/>
          </a:prstGeom>
          <a:noFill/>
        </p:spPr>
        <p:txBody>
          <a:bodyPr wrap="square" lIns="0" tIns="0" rIns="0" bIns="0" rtlCol="0">
            <a:spAutoFit/>
          </a:bodyPr>
          <a:lstStyle/>
          <a:p>
            <a:r>
              <a:rPr lang="zh-CN" altLang="en-US" sz="1900" b="1" dirty="0">
                <a:solidFill>
                  <a:schemeClr val="accent1"/>
                </a:solidFill>
                <a:latin typeface="微软雅黑" panose="020B0503020204020204" charset="-122"/>
                <a:ea typeface="微软雅黑" panose="020B0503020204020204" charset="-122"/>
              </a:rPr>
              <a:t>全年总额：</a:t>
            </a:r>
            <a:endParaRPr lang="zh-CN" altLang="en-US" sz="1900" b="1" dirty="0">
              <a:solidFill>
                <a:schemeClr val="accent1"/>
              </a:solidFill>
              <a:latin typeface="微软雅黑" panose="020B0503020204020204" charset="-122"/>
              <a:ea typeface="微软雅黑" panose="020B0503020204020204" charset="-122"/>
            </a:endParaRPr>
          </a:p>
        </p:txBody>
      </p:sp>
      <p:sp>
        <p:nvSpPr>
          <p:cNvPr id="39" name="TextBox 38"/>
          <p:cNvSpPr txBox="1"/>
          <p:nvPr/>
        </p:nvSpPr>
        <p:spPr>
          <a:xfrm>
            <a:off x="8126495" y="5370976"/>
            <a:ext cx="846460" cy="292388"/>
          </a:xfrm>
          <a:prstGeom prst="rect">
            <a:avLst/>
          </a:prstGeom>
          <a:noFill/>
        </p:spPr>
        <p:txBody>
          <a:bodyPr wrap="square" lIns="0" tIns="0" rIns="0" bIns="0" rtlCol="0">
            <a:spAutoFit/>
          </a:bodyPr>
          <a:lstStyle/>
          <a:p>
            <a:r>
              <a:rPr lang="zh-CN" altLang="en-US" sz="1900" dirty="0">
                <a:solidFill>
                  <a:schemeClr val="tx1">
                    <a:lumMod val="50000"/>
                    <a:lumOff val="50000"/>
                  </a:schemeClr>
                </a:solidFill>
                <a:latin typeface="微软雅黑" panose="020B0503020204020204" charset="-122"/>
                <a:ea typeface="微软雅黑" panose="020B0503020204020204" charset="-122"/>
              </a:rPr>
              <a:t>毛利润</a:t>
            </a:r>
            <a:endParaRPr lang="zh-CN" altLang="en-US" sz="1900" dirty="0">
              <a:solidFill>
                <a:schemeClr val="tx1">
                  <a:lumMod val="50000"/>
                  <a:lumOff val="50000"/>
                </a:schemeClr>
              </a:solidFill>
              <a:latin typeface="微软雅黑" panose="020B0503020204020204" charset="-122"/>
              <a:ea typeface="微软雅黑" panose="020B0503020204020204" charset="-122"/>
            </a:endParaRPr>
          </a:p>
        </p:txBody>
      </p:sp>
      <p:sp>
        <p:nvSpPr>
          <p:cNvPr id="40" name="TextBox 39"/>
          <p:cNvSpPr txBox="1"/>
          <p:nvPr/>
        </p:nvSpPr>
        <p:spPr>
          <a:xfrm>
            <a:off x="8126495" y="5830040"/>
            <a:ext cx="846460" cy="292388"/>
          </a:xfrm>
          <a:prstGeom prst="rect">
            <a:avLst/>
          </a:prstGeom>
          <a:noFill/>
        </p:spPr>
        <p:txBody>
          <a:bodyPr wrap="square" lIns="0" tIns="0" rIns="0" bIns="0" rtlCol="0">
            <a:spAutoFit/>
          </a:bodyPr>
          <a:lstStyle/>
          <a:p>
            <a:r>
              <a:rPr lang="zh-CN" altLang="en-US" sz="1900" dirty="0">
                <a:solidFill>
                  <a:schemeClr val="tx1">
                    <a:lumMod val="50000"/>
                    <a:lumOff val="50000"/>
                  </a:schemeClr>
                </a:solidFill>
                <a:latin typeface="微软雅黑" panose="020B0503020204020204" charset="-122"/>
                <a:ea typeface="微软雅黑" panose="020B0503020204020204" charset="-122"/>
              </a:rPr>
              <a:t>纯利润</a:t>
            </a:r>
            <a:endParaRPr lang="zh-CN" altLang="en-US" sz="1900" dirty="0">
              <a:solidFill>
                <a:schemeClr val="tx1">
                  <a:lumMod val="50000"/>
                  <a:lumOff val="50000"/>
                </a:schemeClr>
              </a:solidFill>
              <a:latin typeface="微软雅黑" panose="020B0503020204020204" charset="-122"/>
              <a:ea typeface="微软雅黑" panose="020B0503020204020204" charset="-122"/>
            </a:endParaRPr>
          </a:p>
        </p:txBody>
      </p:sp>
      <p:sp>
        <p:nvSpPr>
          <p:cNvPr id="42" name="TextBox 9"/>
          <p:cNvSpPr txBox="1">
            <a:spLocks noChangeArrowheads="1"/>
          </p:cNvSpPr>
          <p:nvPr/>
        </p:nvSpPr>
        <p:spPr bwMode="auto">
          <a:xfrm>
            <a:off x="4942245" y="3642792"/>
            <a:ext cx="730876"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2000" b="1" dirty="0">
                <a:solidFill>
                  <a:schemeClr val="accent2"/>
                </a:solidFill>
                <a:latin typeface="微软雅黑" panose="020B0503020204020204" charset="-122"/>
                <a:ea typeface="微软雅黑" panose="020B0503020204020204" charset="-122"/>
              </a:rPr>
              <a:t>350</a:t>
            </a:r>
            <a:r>
              <a:rPr lang="zh-CN" altLang="en-US" sz="2000" b="1" dirty="0">
                <a:solidFill>
                  <a:schemeClr val="accent2"/>
                </a:solidFill>
                <a:latin typeface="微软雅黑" panose="020B0503020204020204" charset="-122"/>
                <a:ea typeface="微软雅黑" panose="020B0503020204020204" charset="-122"/>
              </a:rPr>
              <a:t>万</a:t>
            </a:r>
            <a:endParaRPr lang="zh-CN" altLang="en-US" sz="2000" b="1" dirty="0">
              <a:solidFill>
                <a:schemeClr val="accent2"/>
              </a:solidFill>
              <a:latin typeface="微软雅黑" panose="020B0503020204020204" charset="-122"/>
              <a:ea typeface="微软雅黑" panose="020B0503020204020204" charset="-122"/>
            </a:endParaRPr>
          </a:p>
        </p:txBody>
      </p:sp>
      <p:sp>
        <p:nvSpPr>
          <p:cNvPr id="43" name="TextBox 9"/>
          <p:cNvSpPr txBox="1">
            <a:spLocks noChangeArrowheads="1"/>
          </p:cNvSpPr>
          <p:nvPr/>
        </p:nvSpPr>
        <p:spPr bwMode="auto">
          <a:xfrm>
            <a:off x="3450605" y="2929203"/>
            <a:ext cx="730876"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2000" b="1" dirty="0">
                <a:solidFill>
                  <a:schemeClr val="accent1"/>
                </a:solidFill>
                <a:latin typeface="微软雅黑" panose="020B0503020204020204" charset="-122"/>
                <a:ea typeface="微软雅黑" panose="020B0503020204020204" charset="-122"/>
              </a:rPr>
              <a:t>500</a:t>
            </a:r>
            <a:r>
              <a:rPr lang="zh-CN" altLang="en-US" sz="2000" b="1" dirty="0">
                <a:solidFill>
                  <a:schemeClr val="accent1"/>
                </a:solidFill>
                <a:latin typeface="微软雅黑" panose="020B0503020204020204" charset="-122"/>
                <a:ea typeface="微软雅黑" panose="020B0503020204020204" charset="-122"/>
              </a:rPr>
              <a:t>万</a:t>
            </a:r>
            <a:endParaRPr lang="zh-CN" altLang="en-US" sz="2000" b="1" dirty="0">
              <a:solidFill>
                <a:schemeClr val="accent1"/>
              </a:solidFill>
              <a:latin typeface="微软雅黑" panose="020B0503020204020204" charset="-122"/>
              <a:ea typeface="微软雅黑" panose="020B0503020204020204" charset="-122"/>
            </a:endParaRPr>
          </a:p>
        </p:txBody>
      </p:sp>
      <p:sp>
        <p:nvSpPr>
          <p:cNvPr id="44" name="TextBox 9"/>
          <p:cNvSpPr txBox="1">
            <a:spLocks noChangeArrowheads="1"/>
          </p:cNvSpPr>
          <p:nvPr/>
        </p:nvSpPr>
        <p:spPr bwMode="auto">
          <a:xfrm>
            <a:off x="6415841" y="3921965"/>
            <a:ext cx="730876"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2000" b="1" dirty="0">
                <a:solidFill>
                  <a:schemeClr val="accent4"/>
                </a:solidFill>
                <a:latin typeface="微软雅黑" panose="020B0503020204020204" charset="-122"/>
                <a:ea typeface="微软雅黑" panose="020B0503020204020204" charset="-122"/>
              </a:rPr>
              <a:t>300</a:t>
            </a:r>
            <a:r>
              <a:rPr lang="zh-CN" altLang="en-US" sz="2000" b="1" dirty="0">
                <a:solidFill>
                  <a:schemeClr val="accent4"/>
                </a:solidFill>
                <a:latin typeface="微软雅黑" panose="020B0503020204020204" charset="-122"/>
                <a:ea typeface="微软雅黑" panose="020B0503020204020204" charset="-122"/>
              </a:rPr>
              <a:t>万</a:t>
            </a:r>
            <a:endParaRPr lang="zh-CN" altLang="en-US" sz="2000" b="1" dirty="0">
              <a:solidFill>
                <a:schemeClr val="accent4"/>
              </a:solidFill>
              <a:latin typeface="微软雅黑" panose="020B0503020204020204" charset="-122"/>
              <a:ea typeface="微软雅黑" panose="020B0503020204020204" charset="-122"/>
            </a:endParaRPr>
          </a:p>
        </p:txBody>
      </p:sp>
      <p:sp>
        <p:nvSpPr>
          <p:cNvPr id="48" name="TextBox 47"/>
          <p:cNvSpPr txBox="1"/>
          <p:nvPr/>
        </p:nvSpPr>
        <p:spPr>
          <a:xfrm>
            <a:off x="952841" y="5863721"/>
            <a:ext cx="704606" cy="492430"/>
          </a:xfrm>
          <a:prstGeom prst="rect">
            <a:avLst/>
          </a:prstGeom>
          <a:noFill/>
        </p:spPr>
        <p:txBody>
          <a:bodyPr wrap="square" lIns="121908" tIns="60954" rIns="121908" bIns="60954" rtlCol="0">
            <a:spAutoFit/>
          </a:bodyPr>
          <a:lstStyle/>
          <a:p>
            <a:pPr algn="ctr"/>
            <a:r>
              <a:rPr lang="zh-CN" altLang="en-US" sz="1200" dirty="0">
                <a:latin typeface="微软雅黑" panose="020B0503020204020204" charset="-122"/>
                <a:ea typeface="微软雅黑" panose="020B0503020204020204" charset="-122"/>
              </a:rPr>
              <a:t>（万元）</a:t>
            </a:r>
            <a:endParaRPr lang="zh-CN" altLang="en-US" sz="1200" dirty="0">
              <a:latin typeface="微软雅黑" panose="020B0503020204020204" charset="-122"/>
              <a:ea typeface="微软雅黑" panose="020B0503020204020204" charset="-122"/>
            </a:endParaRPr>
          </a:p>
        </p:txBody>
      </p:sp>
      <p:sp>
        <p:nvSpPr>
          <p:cNvPr id="49" name="TextBox 9"/>
          <p:cNvSpPr txBox="1">
            <a:spLocks noChangeArrowheads="1"/>
          </p:cNvSpPr>
          <p:nvPr/>
        </p:nvSpPr>
        <p:spPr bwMode="auto">
          <a:xfrm>
            <a:off x="2056725" y="2660916"/>
            <a:ext cx="58341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600" dirty="0">
                <a:solidFill>
                  <a:schemeClr val="bg1"/>
                </a:solidFill>
                <a:latin typeface="微软雅黑" panose="020B0503020204020204" charset="-122"/>
                <a:ea typeface="微软雅黑" panose="020B0503020204020204" charset="-122"/>
              </a:rPr>
              <a:t>650</a:t>
            </a:r>
            <a:r>
              <a:rPr lang="zh-CN" altLang="en-US" sz="1600" dirty="0">
                <a:solidFill>
                  <a:schemeClr val="bg1"/>
                </a:solidFill>
                <a:latin typeface="微软雅黑" panose="020B0503020204020204" charset="-122"/>
                <a:ea typeface="微软雅黑" panose="020B0503020204020204" charset="-122"/>
              </a:rPr>
              <a:t>万</a:t>
            </a:r>
            <a:endParaRPr lang="zh-CN" altLang="en-US" sz="1600" dirty="0">
              <a:solidFill>
                <a:schemeClr val="bg1"/>
              </a:solidFill>
              <a:latin typeface="微软雅黑" panose="020B0503020204020204" charset="-122"/>
              <a:ea typeface="微软雅黑" panose="020B0503020204020204" charset="-122"/>
            </a:endParaRPr>
          </a:p>
        </p:txBody>
      </p:sp>
      <p:sp>
        <p:nvSpPr>
          <p:cNvPr id="50" name="TextBox 9"/>
          <p:cNvSpPr txBox="1">
            <a:spLocks noChangeArrowheads="1"/>
          </p:cNvSpPr>
          <p:nvPr/>
        </p:nvSpPr>
        <p:spPr bwMode="auto">
          <a:xfrm>
            <a:off x="3533950" y="3781727"/>
            <a:ext cx="5641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600" dirty="0">
                <a:solidFill>
                  <a:schemeClr val="bg1"/>
                </a:solidFill>
                <a:latin typeface="微软雅黑" panose="020B0503020204020204" charset="-122"/>
                <a:ea typeface="微软雅黑" panose="020B0503020204020204" charset="-122"/>
              </a:rPr>
              <a:t>420</a:t>
            </a:r>
            <a:r>
              <a:rPr lang="zh-CN" altLang="en-US" sz="1600" dirty="0">
                <a:solidFill>
                  <a:schemeClr val="bg1"/>
                </a:solidFill>
                <a:latin typeface="微软雅黑" panose="020B0503020204020204" charset="-122"/>
                <a:ea typeface="微软雅黑" panose="020B0503020204020204" charset="-122"/>
              </a:rPr>
              <a:t>万</a:t>
            </a:r>
            <a:endParaRPr lang="zh-CN" altLang="en-US" sz="1600" dirty="0">
              <a:solidFill>
                <a:schemeClr val="bg1"/>
              </a:solidFill>
              <a:latin typeface="微软雅黑" panose="020B0503020204020204" charset="-122"/>
              <a:ea typeface="微软雅黑" panose="020B0503020204020204" charset="-122"/>
            </a:endParaRPr>
          </a:p>
        </p:txBody>
      </p:sp>
      <p:sp>
        <p:nvSpPr>
          <p:cNvPr id="51" name="TextBox 9"/>
          <p:cNvSpPr txBox="1">
            <a:spLocks noChangeArrowheads="1"/>
          </p:cNvSpPr>
          <p:nvPr/>
        </p:nvSpPr>
        <p:spPr bwMode="auto">
          <a:xfrm>
            <a:off x="5014708" y="4752825"/>
            <a:ext cx="5641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600" dirty="0">
                <a:solidFill>
                  <a:schemeClr val="bg1"/>
                </a:solidFill>
                <a:latin typeface="微软雅黑" panose="020B0503020204020204" charset="-122"/>
                <a:ea typeface="微软雅黑" panose="020B0503020204020204" charset="-122"/>
              </a:rPr>
              <a:t>220</a:t>
            </a:r>
            <a:r>
              <a:rPr lang="zh-CN" altLang="en-US" sz="1600" dirty="0">
                <a:solidFill>
                  <a:schemeClr val="bg1"/>
                </a:solidFill>
                <a:latin typeface="微软雅黑" panose="020B0503020204020204" charset="-122"/>
                <a:ea typeface="微软雅黑" panose="020B0503020204020204" charset="-122"/>
              </a:rPr>
              <a:t>万</a:t>
            </a:r>
            <a:endParaRPr lang="zh-CN" altLang="en-US" sz="1600" dirty="0">
              <a:solidFill>
                <a:schemeClr val="bg1"/>
              </a:solidFill>
              <a:latin typeface="微软雅黑" panose="020B0503020204020204" charset="-122"/>
              <a:ea typeface="微软雅黑" panose="020B0503020204020204" charset="-122"/>
            </a:endParaRPr>
          </a:p>
        </p:txBody>
      </p:sp>
      <p:sp>
        <p:nvSpPr>
          <p:cNvPr id="52" name="TextBox 9"/>
          <p:cNvSpPr txBox="1">
            <a:spLocks noChangeArrowheads="1"/>
          </p:cNvSpPr>
          <p:nvPr/>
        </p:nvSpPr>
        <p:spPr bwMode="auto">
          <a:xfrm>
            <a:off x="6472354" y="4722047"/>
            <a:ext cx="5641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600" dirty="0">
                <a:solidFill>
                  <a:schemeClr val="bg1"/>
                </a:solidFill>
                <a:latin typeface="微软雅黑" panose="020B0503020204020204" charset="-122"/>
                <a:ea typeface="微软雅黑" panose="020B0503020204020204" charset="-122"/>
              </a:rPr>
              <a:t>240</a:t>
            </a:r>
            <a:r>
              <a:rPr lang="zh-CN" altLang="en-US" sz="1600" dirty="0">
                <a:solidFill>
                  <a:schemeClr val="bg1"/>
                </a:solidFill>
                <a:latin typeface="微软雅黑" panose="020B0503020204020204" charset="-122"/>
                <a:ea typeface="微软雅黑" panose="020B0503020204020204" charset="-122"/>
              </a:rPr>
              <a:t>万</a:t>
            </a:r>
            <a:endParaRPr lang="zh-CN" altLang="en-US" sz="1600" dirty="0">
              <a:solidFill>
                <a:schemeClr val="bg1"/>
              </a:solidFill>
              <a:latin typeface="微软雅黑" panose="020B0503020204020204" charset="-122"/>
              <a:ea typeface="微软雅黑" panose="020B0503020204020204" charset="-122"/>
            </a:endParaRPr>
          </a:p>
        </p:txBody>
      </p:sp>
      <p:sp>
        <p:nvSpPr>
          <p:cNvPr id="53" name="矩形 52"/>
          <p:cNvSpPr/>
          <p:nvPr/>
        </p:nvSpPr>
        <p:spPr>
          <a:xfrm>
            <a:off x="8972956" y="5405636"/>
            <a:ext cx="511723" cy="24583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54" name="矩形 53"/>
          <p:cNvSpPr/>
          <p:nvPr/>
        </p:nvSpPr>
        <p:spPr>
          <a:xfrm>
            <a:off x="8972956" y="5850753"/>
            <a:ext cx="511723" cy="2458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60" name="TextBox 9"/>
          <p:cNvSpPr txBox="1">
            <a:spLocks noChangeArrowheads="1"/>
          </p:cNvSpPr>
          <p:nvPr/>
        </p:nvSpPr>
        <p:spPr bwMode="auto">
          <a:xfrm>
            <a:off x="1999849" y="1969096"/>
            <a:ext cx="730874"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2000" b="1" dirty="0">
                <a:solidFill>
                  <a:schemeClr val="tx2"/>
                </a:solidFill>
                <a:latin typeface="微软雅黑" panose="020B0503020204020204" charset="-122"/>
                <a:ea typeface="微软雅黑" panose="020B0503020204020204" charset="-122"/>
              </a:rPr>
              <a:t>700</a:t>
            </a:r>
            <a:r>
              <a:rPr lang="zh-CN" altLang="en-US" sz="2000" b="1" dirty="0">
                <a:solidFill>
                  <a:schemeClr val="tx2"/>
                </a:solidFill>
                <a:latin typeface="微软雅黑" panose="020B0503020204020204" charset="-122"/>
                <a:ea typeface="微软雅黑" panose="020B0503020204020204" charset="-122"/>
              </a:rPr>
              <a:t>万</a:t>
            </a:r>
            <a:endParaRPr lang="zh-CN" altLang="en-US" sz="2000" b="1" dirty="0">
              <a:solidFill>
                <a:schemeClr val="tx2"/>
              </a:solidFill>
              <a:latin typeface="微软雅黑" panose="020B0503020204020204" charset="-122"/>
              <a:ea typeface="微软雅黑" panose="020B0503020204020204" charset="-122"/>
            </a:endParaRPr>
          </a:p>
        </p:txBody>
      </p:sp>
      <p:sp>
        <p:nvSpPr>
          <p:cNvPr id="37" name="标题 36"/>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 fill="hold"/>
                                        <p:tgtEl>
                                          <p:spTgt spid="24"/>
                                        </p:tgtEl>
                                        <p:attrNameLst>
                                          <p:attrName>ppt_x</p:attrName>
                                        </p:attrNameLst>
                                      </p:cBhvr>
                                      <p:tavLst>
                                        <p:tav tm="0">
                                          <p:val>
                                            <p:strVal val="0-#ppt_w/2"/>
                                          </p:val>
                                        </p:tav>
                                        <p:tav tm="100000">
                                          <p:val>
                                            <p:strVal val="#ppt_x"/>
                                          </p:val>
                                        </p:tav>
                                      </p:tavLst>
                                    </p:anim>
                                    <p:anim calcmode="lin" valueType="num">
                                      <p:cBhvr additive="base">
                                        <p:cTn id="12" dur="10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100" fill="hold"/>
                                        <p:tgtEl>
                                          <p:spTgt spid="3"/>
                                        </p:tgtEl>
                                        <p:attrNameLst>
                                          <p:attrName>ppt_x</p:attrName>
                                        </p:attrNameLst>
                                      </p:cBhvr>
                                      <p:tavLst>
                                        <p:tav tm="0">
                                          <p:val>
                                            <p:strVal val="0-#ppt_w/2"/>
                                          </p:val>
                                        </p:tav>
                                        <p:tav tm="100000">
                                          <p:val>
                                            <p:strVal val="#ppt_x"/>
                                          </p:val>
                                        </p:tav>
                                      </p:tavLst>
                                    </p:anim>
                                    <p:anim calcmode="lin" valueType="num">
                                      <p:cBhvr additive="base">
                                        <p:cTn id="17" dur="100" fill="hold"/>
                                        <p:tgtEl>
                                          <p:spTgt spid="3"/>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100" fill="hold"/>
                                        <p:tgtEl>
                                          <p:spTgt spid="7"/>
                                        </p:tgtEl>
                                        <p:attrNameLst>
                                          <p:attrName>ppt_x</p:attrName>
                                        </p:attrNameLst>
                                      </p:cBhvr>
                                      <p:tavLst>
                                        <p:tav tm="0">
                                          <p:val>
                                            <p:strVal val="0-#ppt_w/2"/>
                                          </p:val>
                                        </p:tav>
                                        <p:tav tm="100000">
                                          <p:val>
                                            <p:strVal val="#ppt_x"/>
                                          </p:val>
                                        </p:tav>
                                      </p:tavLst>
                                    </p:anim>
                                    <p:anim calcmode="lin" valueType="num">
                                      <p:cBhvr additive="base">
                                        <p:cTn id="22" dur="1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100" fill="hold"/>
                                        <p:tgtEl>
                                          <p:spTgt spid="8"/>
                                        </p:tgtEl>
                                        <p:attrNameLst>
                                          <p:attrName>ppt_x</p:attrName>
                                        </p:attrNameLst>
                                      </p:cBhvr>
                                      <p:tavLst>
                                        <p:tav tm="0">
                                          <p:val>
                                            <p:strVal val="0-#ppt_w/2"/>
                                          </p:val>
                                        </p:tav>
                                        <p:tav tm="100000">
                                          <p:val>
                                            <p:strVal val="#ppt_x"/>
                                          </p:val>
                                        </p:tav>
                                      </p:tavLst>
                                    </p:anim>
                                    <p:anim calcmode="lin" valueType="num">
                                      <p:cBhvr additive="base">
                                        <p:cTn id="27" dur="100" fill="hold"/>
                                        <p:tgtEl>
                                          <p:spTgt spid="8"/>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 presetClass="entr" presetSubtype="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 fill="hold"/>
                                        <p:tgtEl>
                                          <p:spTgt spid="9"/>
                                        </p:tgtEl>
                                        <p:attrNameLst>
                                          <p:attrName>ppt_x</p:attrName>
                                        </p:attrNameLst>
                                      </p:cBhvr>
                                      <p:tavLst>
                                        <p:tav tm="0">
                                          <p:val>
                                            <p:strVal val="0-#ppt_w/2"/>
                                          </p:val>
                                        </p:tav>
                                        <p:tav tm="100000">
                                          <p:val>
                                            <p:strVal val="#ppt_x"/>
                                          </p:val>
                                        </p:tav>
                                      </p:tavLst>
                                    </p:anim>
                                    <p:anim calcmode="lin" valueType="num">
                                      <p:cBhvr additive="base">
                                        <p:cTn id="32" dur="100" fill="hold"/>
                                        <p:tgtEl>
                                          <p:spTgt spid="9"/>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 presetClass="entr" presetSubtype="8"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100" fill="hold"/>
                                        <p:tgtEl>
                                          <p:spTgt spid="10"/>
                                        </p:tgtEl>
                                        <p:attrNameLst>
                                          <p:attrName>ppt_x</p:attrName>
                                        </p:attrNameLst>
                                      </p:cBhvr>
                                      <p:tavLst>
                                        <p:tav tm="0">
                                          <p:val>
                                            <p:strVal val="0-#ppt_w/2"/>
                                          </p:val>
                                        </p:tav>
                                        <p:tav tm="100000">
                                          <p:val>
                                            <p:strVal val="#ppt_x"/>
                                          </p:val>
                                        </p:tav>
                                      </p:tavLst>
                                    </p:anim>
                                    <p:anim calcmode="lin" valueType="num">
                                      <p:cBhvr additive="base">
                                        <p:cTn id="37" dur="100" fill="hold"/>
                                        <p:tgtEl>
                                          <p:spTgt spid="10"/>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2" presetClass="entr" presetSubtype="8"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100" fill="hold"/>
                                        <p:tgtEl>
                                          <p:spTgt spid="11"/>
                                        </p:tgtEl>
                                        <p:attrNameLst>
                                          <p:attrName>ppt_x</p:attrName>
                                        </p:attrNameLst>
                                      </p:cBhvr>
                                      <p:tavLst>
                                        <p:tav tm="0">
                                          <p:val>
                                            <p:strVal val="0-#ppt_w/2"/>
                                          </p:val>
                                        </p:tav>
                                        <p:tav tm="100000">
                                          <p:val>
                                            <p:strVal val="#ppt_x"/>
                                          </p:val>
                                        </p:tav>
                                      </p:tavLst>
                                    </p:anim>
                                    <p:anim calcmode="lin" valueType="num">
                                      <p:cBhvr additive="base">
                                        <p:cTn id="42" dur="100" fill="hold"/>
                                        <p:tgtEl>
                                          <p:spTgt spid="11"/>
                                        </p:tgtEl>
                                        <p:attrNameLst>
                                          <p:attrName>ppt_y</p:attrName>
                                        </p:attrNameLst>
                                      </p:cBhvr>
                                      <p:tavLst>
                                        <p:tav tm="0">
                                          <p:val>
                                            <p:strVal val="#ppt_y"/>
                                          </p:val>
                                        </p:tav>
                                        <p:tav tm="100000">
                                          <p:val>
                                            <p:strVal val="#ppt_y"/>
                                          </p:val>
                                        </p:tav>
                                      </p:tavLst>
                                    </p:anim>
                                  </p:childTnLst>
                                </p:cTn>
                              </p:par>
                            </p:childTnLst>
                          </p:cTn>
                        </p:par>
                        <p:par>
                          <p:cTn id="43" fill="hold">
                            <p:stCondLst>
                              <p:cond delay="4000"/>
                            </p:stCondLst>
                            <p:childTnLst>
                              <p:par>
                                <p:cTn id="44" presetID="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100" fill="hold"/>
                                        <p:tgtEl>
                                          <p:spTgt spid="12"/>
                                        </p:tgtEl>
                                        <p:attrNameLst>
                                          <p:attrName>ppt_x</p:attrName>
                                        </p:attrNameLst>
                                      </p:cBhvr>
                                      <p:tavLst>
                                        <p:tav tm="0">
                                          <p:val>
                                            <p:strVal val="0-#ppt_w/2"/>
                                          </p:val>
                                        </p:tav>
                                        <p:tav tm="100000">
                                          <p:val>
                                            <p:strVal val="#ppt_x"/>
                                          </p:val>
                                        </p:tav>
                                      </p:tavLst>
                                    </p:anim>
                                    <p:anim calcmode="lin" valueType="num">
                                      <p:cBhvr additive="base">
                                        <p:cTn id="47" dur="100" fill="hold"/>
                                        <p:tgtEl>
                                          <p:spTgt spid="12"/>
                                        </p:tgtEl>
                                        <p:attrNameLst>
                                          <p:attrName>ppt_y</p:attrName>
                                        </p:attrNameLst>
                                      </p:cBhvr>
                                      <p:tavLst>
                                        <p:tav tm="0">
                                          <p:val>
                                            <p:strVal val="#ppt_y"/>
                                          </p:val>
                                        </p:tav>
                                        <p:tav tm="100000">
                                          <p:val>
                                            <p:strVal val="#ppt_y"/>
                                          </p:val>
                                        </p:tav>
                                      </p:tavLst>
                                    </p:anim>
                                  </p:childTnLst>
                                </p:cTn>
                              </p:par>
                            </p:childTnLst>
                          </p:cTn>
                        </p:par>
                        <p:par>
                          <p:cTn id="48" fill="hold">
                            <p:stCondLst>
                              <p:cond delay="4500"/>
                            </p:stCondLst>
                            <p:childTnLst>
                              <p:par>
                                <p:cTn id="49" presetID="2" presetClass="entr" presetSubtype="8"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100" fill="hold"/>
                                        <p:tgtEl>
                                          <p:spTgt spid="23"/>
                                        </p:tgtEl>
                                        <p:attrNameLst>
                                          <p:attrName>ppt_x</p:attrName>
                                        </p:attrNameLst>
                                      </p:cBhvr>
                                      <p:tavLst>
                                        <p:tav tm="0">
                                          <p:val>
                                            <p:strVal val="0-#ppt_w/2"/>
                                          </p:val>
                                        </p:tav>
                                        <p:tav tm="100000">
                                          <p:val>
                                            <p:strVal val="#ppt_x"/>
                                          </p:val>
                                        </p:tav>
                                      </p:tavLst>
                                    </p:anim>
                                    <p:anim calcmode="lin" valueType="num">
                                      <p:cBhvr additive="base">
                                        <p:cTn id="52" dur="100" fill="hold"/>
                                        <p:tgtEl>
                                          <p:spTgt spid="23"/>
                                        </p:tgtEl>
                                        <p:attrNameLst>
                                          <p:attrName>ppt_y</p:attrName>
                                        </p:attrNameLst>
                                      </p:cBhvr>
                                      <p:tavLst>
                                        <p:tav tm="0">
                                          <p:val>
                                            <p:strVal val="#ppt_y"/>
                                          </p:val>
                                        </p:tav>
                                        <p:tav tm="100000">
                                          <p:val>
                                            <p:strVal val="#ppt_y"/>
                                          </p:val>
                                        </p:tav>
                                      </p:tavLst>
                                    </p:anim>
                                  </p:childTnLst>
                                </p:cTn>
                              </p:par>
                            </p:childTnLst>
                          </p:cTn>
                        </p:par>
                        <p:par>
                          <p:cTn id="53" fill="hold">
                            <p:stCondLst>
                              <p:cond delay="5000"/>
                            </p:stCondLst>
                            <p:childTnLst>
                              <p:par>
                                <p:cTn id="54" presetID="2" presetClass="entr" presetSubtype="8" fill="hold" grpId="0" nodeType="afterEffect">
                                  <p:stCondLst>
                                    <p:cond delay="0"/>
                                  </p:stCondLst>
                                  <p:childTnLst>
                                    <p:set>
                                      <p:cBhvr>
                                        <p:cTn id="55" dur="1" fill="hold">
                                          <p:stCondLst>
                                            <p:cond delay="0"/>
                                          </p:stCondLst>
                                        </p:cTn>
                                        <p:tgtEl>
                                          <p:spTgt spid="48"/>
                                        </p:tgtEl>
                                        <p:attrNameLst>
                                          <p:attrName>style.visibility</p:attrName>
                                        </p:attrNameLst>
                                      </p:cBhvr>
                                      <p:to>
                                        <p:strVal val="visible"/>
                                      </p:to>
                                    </p:set>
                                    <p:anim calcmode="lin" valueType="num">
                                      <p:cBhvr additive="base">
                                        <p:cTn id="56" dur="200" fill="hold"/>
                                        <p:tgtEl>
                                          <p:spTgt spid="48"/>
                                        </p:tgtEl>
                                        <p:attrNameLst>
                                          <p:attrName>ppt_x</p:attrName>
                                        </p:attrNameLst>
                                      </p:cBhvr>
                                      <p:tavLst>
                                        <p:tav tm="0">
                                          <p:val>
                                            <p:strVal val="0-#ppt_w/2"/>
                                          </p:val>
                                        </p:tav>
                                        <p:tav tm="100000">
                                          <p:val>
                                            <p:strVal val="#ppt_x"/>
                                          </p:val>
                                        </p:tav>
                                      </p:tavLst>
                                    </p:anim>
                                    <p:anim calcmode="lin" valueType="num">
                                      <p:cBhvr additive="base">
                                        <p:cTn id="57" dur="200" fill="hold"/>
                                        <p:tgtEl>
                                          <p:spTgt spid="48"/>
                                        </p:tgtEl>
                                        <p:attrNameLst>
                                          <p:attrName>ppt_y</p:attrName>
                                        </p:attrNameLst>
                                      </p:cBhvr>
                                      <p:tavLst>
                                        <p:tav tm="0">
                                          <p:val>
                                            <p:strVal val="#ppt_y"/>
                                          </p:val>
                                        </p:tav>
                                        <p:tav tm="100000">
                                          <p:val>
                                            <p:strVal val="#ppt_y"/>
                                          </p:val>
                                        </p:tav>
                                      </p:tavLst>
                                    </p:anim>
                                  </p:childTnLst>
                                </p:cTn>
                              </p:par>
                            </p:childTnLst>
                          </p:cTn>
                        </p:par>
                        <p:par>
                          <p:cTn id="58" fill="hold">
                            <p:stCondLst>
                              <p:cond delay="5500"/>
                            </p:stCondLst>
                            <p:childTnLst>
                              <p:par>
                                <p:cTn id="59" presetID="2" presetClass="entr" presetSubtype="8" fill="hold" grpId="0" nodeType="after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additive="base">
                                        <p:cTn id="61" dur="200" fill="hold"/>
                                        <p:tgtEl>
                                          <p:spTgt spid="2"/>
                                        </p:tgtEl>
                                        <p:attrNameLst>
                                          <p:attrName>ppt_x</p:attrName>
                                        </p:attrNameLst>
                                      </p:cBhvr>
                                      <p:tavLst>
                                        <p:tav tm="0">
                                          <p:val>
                                            <p:strVal val="0-#ppt_w/2"/>
                                          </p:val>
                                        </p:tav>
                                        <p:tav tm="100000">
                                          <p:val>
                                            <p:strVal val="#ppt_x"/>
                                          </p:val>
                                        </p:tav>
                                      </p:tavLst>
                                    </p:anim>
                                    <p:anim calcmode="lin" valueType="num">
                                      <p:cBhvr additive="base">
                                        <p:cTn id="62" dur="200" fill="hold"/>
                                        <p:tgtEl>
                                          <p:spTgt spid="2"/>
                                        </p:tgtEl>
                                        <p:attrNameLst>
                                          <p:attrName>ppt_y</p:attrName>
                                        </p:attrNameLst>
                                      </p:cBhvr>
                                      <p:tavLst>
                                        <p:tav tm="0">
                                          <p:val>
                                            <p:strVal val="#ppt_y"/>
                                          </p:val>
                                        </p:tav>
                                        <p:tav tm="100000">
                                          <p:val>
                                            <p:strVal val="#ppt_y"/>
                                          </p:val>
                                        </p:tav>
                                      </p:tavLst>
                                    </p:anim>
                                  </p:childTnLst>
                                </p:cTn>
                              </p:par>
                            </p:childTnLst>
                          </p:cTn>
                        </p:par>
                        <p:par>
                          <p:cTn id="63" fill="hold">
                            <p:stCondLst>
                              <p:cond delay="6000"/>
                            </p:stCondLst>
                            <p:childTnLst>
                              <p:par>
                                <p:cTn id="64" presetID="22" presetClass="entr" presetSubtype="4" fill="hold" grpId="0" nodeType="after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ipe(down)">
                                      <p:cBhvr>
                                        <p:cTn id="66" dur="300"/>
                                        <p:tgtEl>
                                          <p:spTgt spid="25"/>
                                        </p:tgtEl>
                                      </p:cBhvr>
                                    </p:animEffect>
                                  </p:childTnLst>
                                </p:cTn>
                              </p:par>
                            </p:childTnLst>
                          </p:cTn>
                        </p:par>
                        <p:par>
                          <p:cTn id="67" fill="hold">
                            <p:stCondLst>
                              <p:cond delay="6500"/>
                            </p:stCondLst>
                            <p:childTnLst>
                              <p:par>
                                <p:cTn id="68" presetID="53" presetClass="entr" presetSubtype="16" fill="hold" grpId="0" nodeType="afterEffect">
                                  <p:stCondLst>
                                    <p:cond delay="0"/>
                                  </p:stCondLst>
                                  <p:childTnLst>
                                    <p:set>
                                      <p:cBhvr>
                                        <p:cTn id="69" dur="1" fill="hold">
                                          <p:stCondLst>
                                            <p:cond delay="0"/>
                                          </p:stCondLst>
                                        </p:cTn>
                                        <p:tgtEl>
                                          <p:spTgt spid="60"/>
                                        </p:tgtEl>
                                        <p:attrNameLst>
                                          <p:attrName>style.visibility</p:attrName>
                                        </p:attrNameLst>
                                      </p:cBhvr>
                                      <p:to>
                                        <p:strVal val="visible"/>
                                      </p:to>
                                    </p:set>
                                    <p:anim calcmode="lin" valueType="num">
                                      <p:cBhvr>
                                        <p:cTn id="70" dur="300" fill="hold"/>
                                        <p:tgtEl>
                                          <p:spTgt spid="60"/>
                                        </p:tgtEl>
                                        <p:attrNameLst>
                                          <p:attrName>ppt_w</p:attrName>
                                        </p:attrNameLst>
                                      </p:cBhvr>
                                      <p:tavLst>
                                        <p:tav tm="0">
                                          <p:val>
                                            <p:fltVal val="0"/>
                                          </p:val>
                                        </p:tav>
                                        <p:tav tm="100000">
                                          <p:val>
                                            <p:strVal val="#ppt_w"/>
                                          </p:val>
                                        </p:tav>
                                      </p:tavLst>
                                    </p:anim>
                                    <p:anim calcmode="lin" valueType="num">
                                      <p:cBhvr>
                                        <p:cTn id="71" dur="300" fill="hold"/>
                                        <p:tgtEl>
                                          <p:spTgt spid="60"/>
                                        </p:tgtEl>
                                        <p:attrNameLst>
                                          <p:attrName>ppt_h</p:attrName>
                                        </p:attrNameLst>
                                      </p:cBhvr>
                                      <p:tavLst>
                                        <p:tav tm="0">
                                          <p:val>
                                            <p:fltVal val="0"/>
                                          </p:val>
                                        </p:tav>
                                        <p:tav tm="100000">
                                          <p:val>
                                            <p:strVal val="#ppt_h"/>
                                          </p:val>
                                        </p:tav>
                                      </p:tavLst>
                                    </p:anim>
                                    <p:animEffect transition="in" filter="fade">
                                      <p:cBhvr>
                                        <p:cTn id="72" dur="300"/>
                                        <p:tgtEl>
                                          <p:spTgt spid="60"/>
                                        </p:tgtEl>
                                      </p:cBhvr>
                                    </p:animEffect>
                                  </p:childTnLst>
                                </p:cTn>
                              </p:par>
                            </p:childTnLst>
                          </p:cTn>
                        </p:par>
                        <p:par>
                          <p:cTn id="73" fill="hold">
                            <p:stCondLst>
                              <p:cond delay="7000"/>
                            </p:stCondLst>
                            <p:childTnLst>
                              <p:par>
                                <p:cTn id="74" presetID="22" presetClass="entr" presetSubtype="4" fill="hold" grpId="0" nodeType="after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wipe(down)">
                                      <p:cBhvr>
                                        <p:cTn id="76" dur="500"/>
                                        <p:tgtEl>
                                          <p:spTgt spid="26"/>
                                        </p:tgtEl>
                                      </p:cBhvr>
                                    </p:animEffect>
                                  </p:childTnLst>
                                </p:cTn>
                              </p:par>
                            </p:childTnLst>
                          </p:cTn>
                        </p:par>
                        <p:par>
                          <p:cTn id="77" fill="hold">
                            <p:stCondLst>
                              <p:cond delay="7500"/>
                            </p:stCondLst>
                            <p:childTnLst>
                              <p:par>
                                <p:cTn id="78" presetID="53" presetClass="entr" presetSubtype="16" fill="hold" grpId="0" nodeType="afterEffect">
                                  <p:stCondLst>
                                    <p:cond delay="0"/>
                                  </p:stCondLst>
                                  <p:childTnLst>
                                    <p:set>
                                      <p:cBhvr>
                                        <p:cTn id="79" dur="1" fill="hold">
                                          <p:stCondLst>
                                            <p:cond delay="0"/>
                                          </p:stCondLst>
                                        </p:cTn>
                                        <p:tgtEl>
                                          <p:spTgt spid="49"/>
                                        </p:tgtEl>
                                        <p:attrNameLst>
                                          <p:attrName>style.visibility</p:attrName>
                                        </p:attrNameLst>
                                      </p:cBhvr>
                                      <p:to>
                                        <p:strVal val="visible"/>
                                      </p:to>
                                    </p:set>
                                    <p:anim calcmode="lin" valueType="num">
                                      <p:cBhvr>
                                        <p:cTn id="80" dur="300" fill="hold"/>
                                        <p:tgtEl>
                                          <p:spTgt spid="49"/>
                                        </p:tgtEl>
                                        <p:attrNameLst>
                                          <p:attrName>ppt_w</p:attrName>
                                        </p:attrNameLst>
                                      </p:cBhvr>
                                      <p:tavLst>
                                        <p:tav tm="0">
                                          <p:val>
                                            <p:fltVal val="0"/>
                                          </p:val>
                                        </p:tav>
                                        <p:tav tm="100000">
                                          <p:val>
                                            <p:strVal val="#ppt_w"/>
                                          </p:val>
                                        </p:tav>
                                      </p:tavLst>
                                    </p:anim>
                                    <p:anim calcmode="lin" valueType="num">
                                      <p:cBhvr>
                                        <p:cTn id="81" dur="300" fill="hold"/>
                                        <p:tgtEl>
                                          <p:spTgt spid="49"/>
                                        </p:tgtEl>
                                        <p:attrNameLst>
                                          <p:attrName>ppt_h</p:attrName>
                                        </p:attrNameLst>
                                      </p:cBhvr>
                                      <p:tavLst>
                                        <p:tav tm="0">
                                          <p:val>
                                            <p:fltVal val="0"/>
                                          </p:val>
                                        </p:tav>
                                        <p:tav tm="100000">
                                          <p:val>
                                            <p:strVal val="#ppt_h"/>
                                          </p:val>
                                        </p:tav>
                                      </p:tavLst>
                                    </p:anim>
                                    <p:animEffect transition="in" filter="fade">
                                      <p:cBhvr>
                                        <p:cTn id="82" dur="300"/>
                                        <p:tgtEl>
                                          <p:spTgt spid="49"/>
                                        </p:tgtEl>
                                      </p:cBhvr>
                                    </p:animEffect>
                                  </p:childTnLst>
                                </p:cTn>
                              </p:par>
                            </p:childTnLst>
                          </p:cTn>
                        </p:par>
                        <p:par>
                          <p:cTn id="83" fill="hold">
                            <p:stCondLst>
                              <p:cond delay="8000"/>
                            </p:stCondLst>
                            <p:childTnLst>
                              <p:par>
                                <p:cTn id="84" presetID="2" presetClass="entr" presetSubtype="8" fill="hold" grpId="0" nodeType="afterEffect">
                                  <p:stCondLst>
                                    <p:cond delay="0"/>
                                  </p:stCondLst>
                                  <p:childTnLst>
                                    <p:set>
                                      <p:cBhvr>
                                        <p:cTn id="85" dur="1" fill="hold">
                                          <p:stCondLst>
                                            <p:cond delay="0"/>
                                          </p:stCondLst>
                                        </p:cTn>
                                        <p:tgtEl>
                                          <p:spTgt spid="4"/>
                                        </p:tgtEl>
                                        <p:attrNameLst>
                                          <p:attrName>style.visibility</p:attrName>
                                        </p:attrNameLst>
                                      </p:cBhvr>
                                      <p:to>
                                        <p:strVal val="visible"/>
                                      </p:to>
                                    </p:set>
                                    <p:anim calcmode="lin" valueType="num">
                                      <p:cBhvr additive="base">
                                        <p:cTn id="86" dur="200" fill="hold"/>
                                        <p:tgtEl>
                                          <p:spTgt spid="4"/>
                                        </p:tgtEl>
                                        <p:attrNameLst>
                                          <p:attrName>ppt_x</p:attrName>
                                        </p:attrNameLst>
                                      </p:cBhvr>
                                      <p:tavLst>
                                        <p:tav tm="0">
                                          <p:val>
                                            <p:strVal val="0-#ppt_w/2"/>
                                          </p:val>
                                        </p:tav>
                                        <p:tav tm="100000">
                                          <p:val>
                                            <p:strVal val="#ppt_x"/>
                                          </p:val>
                                        </p:tav>
                                      </p:tavLst>
                                    </p:anim>
                                    <p:anim calcmode="lin" valueType="num">
                                      <p:cBhvr additive="base">
                                        <p:cTn id="87" dur="200" fill="hold"/>
                                        <p:tgtEl>
                                          <p:spTgt spid="4"/>
                                        </p:tgtEl>
                                        <p:attrNameLst>
                                          <p:attrName>ppt_y</p:attrName>
                                        </p:attrNameLst>
                                      </p:cBhvr>
                                      <p:tavLst>
                                        <p:tav tm="0">
                                          <p:val>
                                            <p:strVal val="#ppt_y"/>
                                          </p:val>
                                        </p:tav>
                                        <p:tav tm="100000">
                                          <p:val>
                                            <p:strVal val="#ppt_y"/>
                                          </p:val>
                                        </p:tav>
                                      </p:tavLst>
                                    </p:anim>
                                  </p:childTnLst>
                                </p:cTn>
                              </p:par>
                            </p:childTnLst>
                          </p:cTn>
                        </p:par>
                        <p:par>
                          <p:cTn id="88" fill="hold">
                            <p:stCondLst>
                              <p:cond delay="8500"/>
                            </p:stCondLst>
                            <p:childTnLst>
                              <p:par>
                                <p:cTn id="89" presetID="22" presetClass="entr" presetSubtype="4" fill="hold" grpId="0" nodeType="after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wipe(down)">
                                      <p:cBhvr>
                                        <p:cTn id="91" dur="300"/>
                                        <p:tgtEl>
                                          <p:spTgt spid="27"/>
                                        </p:tgtEl>
                                      </p:cBhvr>
                                    </p:animEffect>
                                  </p:childTnLst>
                                </p:cTn>
                              </p:par>
                            </p:childTnLst>
                          </p:cTn>
                        </p:par>
                        <p:par>
                          <p:cTn id="92" fill="hold">
                            <p:stCondLst>
                              <p:cond delay="9000"/>
                            </p:stCondLst>
                            <p:childTnLst>
                              <p:par>
                                <p:cTn id="93" presetID="53" presetClass="entr" presetSubtype="16" fill="hold" grpId="0" nodeType="afterEffect">
                                  <p:stCondLst>
                                    <p:cond delay="0"/>
                                  </p:stCondLst>
                                  <p:childTnLst>
                                    <p:set>
                                      <p:cBhvr>
                                        <p:cTn id="94" dur="1" fill="hold">
                                          <p:stCondLst>
                                            <p:cond delay="0"/>
                                          </p:stCondLst>
                                        </p:cTn>
                                        <p:tgtEl>
                                          <p:spTgt spid="43"/>
                                        </p:tgtEl>
                                        <p:attrNameLst>
                                          <p:attrName>style.visibility</p:attrName>
                                        </p:attrNameLst>
                                      </p:cBhvr>
                                      <p:to>
                                        <p:strVal val="visible"/>
                                      </p:to>
                                    </p:set>
                                    <p:anim calcmode="lin" valueType="num">
                                      <p:cBhvr>
                                        <p:cTn id="95" dur="300" fill="hold"/>
                                        <p:tgtEl>
                                          <p:spTgt spid="43"/>
                                        </p:tgtEl>
                                        <p:attrNameLst>
                                          <p:attrName>ppt_w</p:attrName>
                                        </p:attrNameLst>
                                      </p:cBhvr>
                                      <p:tavLst>
                                        <p:tav tm="0">
                                          <p:val>
                                            <p:fltVal val="0"/>
                                          </p:val>
                                        </p:tav>
                                        <p:tav tm="100000">
                                          <p:val>
                                            <p:strVal val="#ppt_w"/>
                                          </p:val>
                                        </p:tav>
                                      </p:tavLst>
                                    </p:anim>
                                    <p:anim calcmode="lin" valueType="num">
                                      <p:cBhvr>
                                        <p:cTn id="96" dur="300" fill="hold"/>
                                        <p:tgtEl>
                                          <p:spTgt spid="43"/>
                                        </p:tgtEl>
                                        <p:attrNameLst>
                                          <p:attrName>ppt_h</p:attrName>
                                        </p:attrNameLst>
                                      </p:cBhvr>
                                      <p:tavLst>
                                        <p:tav tm="0">
                                          <p:val>
                                            <p:fltVal val="0"/>
                                          </p:val>
                                        </p:tav>
                                        <p:tav tm="100000">
                                          <p:val>
                                            <p:strVal val="#ppt_h"/>
                                          </p:val>
                                        </p:tav>
                                      </p:tavLst>
                                    </p:anim>
                                    <p:animEffect transition="in" filter="fade">
                                      <p:cBhvr>
                                        <p:cTn id="97" dur="300"/>
                                        <p:tgtEl>
                                          <p:spTgt spid="43"/>
                                        </p:tgtEl>
                                      </p:cBhvr>
                                    </p:animEffect>
                                  </p:childTnLst>
                                </p:cTn>
                              </p:par>
                            </p:childTnLst>
                          </p:cTn>
                        </p:par>
                        <p:par>
                          <p:cTn id="98" fill="hold">
                            <p:stCondLst>
                              <p:cond delay="9500"/>
                            </p:stCondLst>
                            <p:childTnLst>
                              <p:par>
                                <p:cTn id="99" presetID="22" presetClass="entr" presetSubtype="4" fill="hold" grpId="0" nodeType="after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wipe(down)">
                                      <p:cBhvr>
                                        <p:cTn id="101" dur="500"/>
                                        <p:tgtEl>
                                          <p:spTgt spid="28"/>
                                        </p:tgtEl>
                                      </p:cBhvr>
                                    </p:animEffect>
                                  </p:childTnLst>
                                </p:cTn>
                              </p:par>
                            </p:childTnLst>
                          </p:cTn>
                        </p:par>
                        <p:par>
                          <p:cTn id="102" fill="hold">
                            <p:stCondLst>
                              <p:cond delay="10000"/>
                            </p:stCondLst>
                            <p:childTnLst>
                              <p:par>
                                <p:cTn id="103" presetID="53" presetClass="entr" presetSubtype="16" fill="hold" grpId="0" nodeType="afterEffect">
                                  <p:stCondLst>
                                    <p:cond delay="0"/>
                                  </p:stCondLst>
                                  <p:childTnLst>
                                    <p:set>
                                      <p:cBhvr>
                                        <p:cTn id="104" dur="1" fill="hold">
                                          <p:stCondLst>
                                            <p:cond delay="0"/>
                                          </p:stCondLst>
                                        </p:cTn>
                                        <p:tgtEl>
                                          <p:spTgt spid="50"/>
                                        </p:tgtEl>
                                        <p:attrNameLst>
                                          <p:attrName>style.visibility</p:attrName>
                                        </p:attrNameLst>
                                      </p:cBhvr>
                                      <p:to>
                                        <p:strVal val="visible"/>
                                      </p:to>
                                    </p:set>
                                    <p:anim calcmode="lin" valueType="num">
                                      <p:cBhvr>
                                        <p:cTn id="105" dur="300" fill="hold"/>
                                        <p:tgtEl>
                                          <p:spTgt spid="50"/>
                                        </p:tgtEl>
                                        <p:attrNameLst>
                                          <p:attrName>ppt_w</p:attrName>
                                        </p:attrNameLst>
                                      </p:cBhvr>
                                      <p:tavLst>
                                        <p:tav tm="0">
                                          <p:val>
                                            <p:fltVal val="0"/>
                                          </p:val>
                                        </p:tav>
                                        <p:tav tm="100000">
                                          <p:val>
                                            <p:strVal val="#ppt_w"/>
                                          </p:val>
                                        </p:tav>
                                      </p:tavLst>
                                    </p:anim>
                                    <p:anim calcmode="lin" valueType="num">
                                      <p:cBhvr>
                                        <p:cTn id="106" dur="300" fill="hold"/>
                                        <p:tgtEl>
                                          <p:spTgt spid="50"/>
                                        </p:tgtEl>
                                        <p:attrNameLst>
                                          <p:attrName>ppt_h</p:attrName>
                                        </p:attrNameLst>
                                      </p:cBhvr>
                                      <p:tavLst>
                                        <p:tav tm="0">
                                          <p:val>
                                            <p:fltVal val="0"/>
                                          </p:val>
                                        </p:tav>
                                        <p:tav tm="100000">
                                          <p:val>
                                            <p:strVal val="#ppt_h"/>
                                          </p:val>
                                        </p:tav>
                                      </p:tavLst>
                                    </p:anim>
                                    <p:animEffect transition="in" filter="fade">
                                      <p:cBhvr>
                                        <p:cTn id="107" dur="300"/>
                                        <p:tgtEl>
                                          <p:spTgt spid="50"/>
                                        </p:tgtEl>
                                      </p:cBhvr>
                                    </p:animEffect>
                                  </p:childTnLst>
                                </p:cTn>
                              </p:par>
                            </p:childTnLst>
                          </p:cTn>
                        </p:par>
                        <p:par>
                          <p:cTn id="108" fill="hold">
                            <p:stCondLst>
                              <p:cond delay="10500"/>
                            </p:stCondLst>
                            <p:childTnLst>
                              <p:par>
                                <p:cTn id="109" presetID="2" presetClass="entr" presetSubtype="8" fill="hold" grpId="0" nodeType="afterEffect">
                                  <p:stCondLst>
                                    <p:cond delay="0"/>
                                  </p:stCondLst>
                                  <p:childTnLst>
                                    <p:set>
                                      <p:cBhvr>
                                        <p:cTn id="110" dur="1" fill="hold">
                                          <p:stCondLst>
                                            <p:cond delay="0"/>
                                          </p:stCondLst>
                                        </p:cTn>
                                        <p:tgtEl>
                                          <p:spTgt spid="5"/>
                                        </p:tgtEl>
                                        <p:attrNameLst>
                                          <p:attrName>style.visibility</p:attrName>
                                        </p:attrNameLst>
                                      </p:cBhvr>
                                      <p:to>
                                        <p:strVal val="visible"/>
                                      </p:to>
                                    </p:set>
                                    <p:anim calcmode="lin" valueType="num">
                                      <p:cBhvr additive="base">
                                        <p:cTn id="111" dur="200" fill="hold"/>
                                        <p:tgtEl>
                                          <p:spTgt spid="5"/>
                                        </p:tgtEl>
                                        <p:attrNameLst>
                                          <p:attrName>ppt_x</p:attrName>
                                        </p:attrNameLst>
                                      </p:cBhvr>
                                      <p:tavLst>
                                        <p:tav tm="0">
                                          <p:val>
                                            <p:strVal val="0-#ppt_w/2"/>
                                          </p:val>
                                        </p:tav>
                                        <p:tav tm="100000">
                                          <p:val>
                                            <p:strVal val="#ppt_x"/>
                                          </p:val>
                                        </p:tav>
                                      </p:tavLst>
                                    </p:anim>
                                    <p:anim calcmode="lin" valueType="num">
                                      <p:cBhvr additive="base">
                                        <p:cTn id="112" dur="200" fill="hold"/>
                                        <p:tgtEl>
                                          <p:spTgt spid="5"/>
                                        </p:tgtEl>
                                        <p:attrNameLst>
                                          <p:attrName>ppt_y</p:attrName>
                                        </p:attrNameLst>
                                      </p:cBhvr>
                                      <p:tavLst>
                                        <p:tav tm="0">
                                          <p:val>
                                            <p:strVal val="#ppt_y"/>
                                          </p:val>
                                        </p:tav>
                                        <p:tav tm="100000">
                                          <p:val>
                                            <p:strVal val="#ppt_y"/>
                                          </p:val>
                                        </p:tav>
                                      </p:tavLst>
                                    </p:anim>
                                  </p:childTnLst>
                                </p:cTn>
                              </p:par>
                            </p:childTnLst>
                          </p:cTn>
                        </p:par>
                        <p:par>
                          <p:cTn id="113" fill="hold">
                            <p:stCondLst>
                              <p:cond delay="11000"/>
                            </p:stCondLst>
                            <p:childTnLst>
                              <p:par>
                                <p:cTn id="114" presetID="22" presetClass="entr" presetSubtype="4" fill="hold" grpId="0" nodeType="afterEffect">
                                  <p:stCondLst>
                                    <p:cond delay="0"/>
                                  </p:stCondLst>
                                  <p:childTnLst>
                                    <p:set>
                                      <p:cBhvr>
                                        <p:cTn id="115" dur="1" fill="hold">
                                          <p:stCondLst>
                                            <p:cond delay="0"/>
                                          </p:stCondLst>
                                        </p:cTn>
                                        <p:tgtEl>
                                          <p:spTgt spid="29"/>
                                        </p:tgtEl>
                                        <p:attrNameLst>
                                          <p:attrName>style.visibility</p:attrName>
                                        </p:attrNameLst>
                                      </p:cBhvr>
                                      <p:to>
                                        <p:strVal val="visible"/>
                                      </p:to>
                                    </p:set>
                                    <p:animEffect transition="in" filter="wipe(down)">
                                      <p:cBhvr>
                                        <p:cTn id="116" dur="300"/>
                                        <p:tgtEl>
                                          <p:spTgt spid="29"/>
                                        </p:tgtEl>
                                      </p:cBhvr>
                                    </p:animEffect>
                                  </p:childTnLst>
                                </p:cTn>
                              </p:par>
                            </p:childTnLst>
                          </p:cTn>
                        </p:par>
                        <p:par>
                          <p:cTn id="117" fill="hold">
                            <p:stCondLst>
                              <p:cond delay="11500"/>
                            </p:stCondLst>
                            <p:childTnLst>
                              <p:par>
                                <p:cTn id="118" presetID="53" presetClass="entr" presetSubtype="16" fill="hold" grpId="0" nodeType="afterEffect">
                                  <p:stCondLst>
                                    <p:cond delay="0"/>
                                  </p:stCondLst>
                                  <p:childTnLst>
                                    <p:set>
                                      <p:cBhvr>
                                        <p:cTn id="119" dur="1" fill="hold">
                                          <p:stCondLst>
                                            <p:cond delay="0"/>
                                          </p:stCondLst>
                                        </p:cTn>
                                        <p:tgtEl>
                                          <p:spTgt spid="42"/>
                                        </p:tgtEl>
                                        <p:attrNameLst>
                                          <p:attrName>style.visibility</p:attrName>
                                        </p:attrNameLst>
                                      </p:cBhvr>
                                      <p:to>
                                        <p:strVal val="visible"/>
                                      </p:to>
                                    </p:set>
                                    <p:anim calcmode="lin" valueType="num">
                                      <p:cBhvr>
                                        <p:cTn id="120" dur="300" fill="hold"/>
                                        <p:tgtEl>
                                          <p:spTgt spid="42"/>
                                        </p:tgtEl>
                                        <p:attrNameLst>
                                          <p:attrName>ppt_w</p:attrName>
                                        </p:attrNameLst>
                                      </p:cBhvr>
                                      <p:tavLst>
                                        <p:tav tm="0">
                                          <p:val>
                                            <p:fltVal val="0"/>
                                          </p:val>
                                        </p:tav>
                                        <p:tav tm="100000">
                                          <p:val>
                                            <p:strVal val="#ppt_w"/>
                                          </p:val>
                                        </p:tav>
                                      </p:tavLst>
                                    </p:anim>
                                    <p:anim calcmode="lin" valueType="num">
                                      <p:cBhvr>
                                        <p:cTn id="121" dur="300" fill="hold"/>
                                        <p:tgtEl>
                                          <p:spTgt spid="42"/>
                                        </p:tgtEl>
                                        <p:attrNameLst>
                                          <p:attrName>ppt_h</p:attrName>
                                        </p:attrNameLst>
                                      </p:cBhvr>
                                      <p:tavLst>
                                        <p:tav tm="0">
                                          <p:val>
                                            <p:fltVal val="0"/>
                                          </p:val>
                                        </p:tav>
                                        <p:tav tm="100000">
                                          <p:val>
                                            <p:strVal val="#ppt_h"/>
                                          </p:val>
                                        </p:tav>
                                      </p:tavLst>
                                    </p:anim>
                                    <p:animEffect transition="in" filter="fade">
                                      <p:cBhvr>
                                        <p:cTn id="122" dur="300"/>
                                        <p:tgtEl>
                                          <p:spTgt spid="42"/>
                                        </p:tgtEl>
                                      </p:cBhvr>
                                    </p:animEffect>
                                  </p:childTnLst>
                                </p:cTn>
                              </p:par>
                            </p:childTnLst>
                          </p:cTn>
                        </p:par>
                        <p:par>
                          <p:cTn id="123" fill="hold">
                            <p:stCondLst>
                              <p:cond delay="12000"/>
                            </p:stCondLst>
                            <p:childTnLst>
                              <p:par>
                                <p:cTn id="124" presetID="22" presetClass="entr" presetSubtype="4" fill="hold" grpId="0" nodeType="afterEffect">
                                  <p:stCondLst>
                                    <p:cond delay="0"/>
                                  </p:stCondLst>
                                  <p:childTnLst>
                                    <p:set>
                                      <p:cBhvr>
                                        <p:cTn id="125" dur="1" fill="hold">
                                          <p:stCondLst>
                                            <p:cond delay="0"/>
                                          </p:stCondLst>
                                        </p:cTn>
                                        <p:tgtEl>
                                          <p:spTgt spid="30"/>
                                        </p:tgtEl>
                                        <p:attrNameLst>
                                          <p:attrName>style.visibility</p:attrName>
                                        </p:attrNameLst>
                                      </p:cBhvr>
                                      <p:to>
                                        <p:strVal val="visible"/>
                                      </p:to>
                                    </p:set>
                                    <p:animEffect transition="in" filter="wipe(down)">
                                      <p:cBhvr>
                                        <p:cTn id="126" dur="500"/>
                                        <p:tgtEl>
                                          <p:spTgt spid="30"/>
                                        </p:tgtEl>
                                      </p:cBhvr>
                                    </p:animEffect>
                                  </p:childTnLst>
                                </p:cTn>
                              </p:par>
                            </p:childTnLst>
                          </p:cTn>
                        </p:par>
                        <p:par>
                          <p:cTn id="127" fill="hold">
                            <p:stCondLst>
                              <p:cond delay="12500"/>
                            </p:stCondLst>
                            <p:childTnLst>
                              <p:par>
                                <p:cTn id="128" presetID="53" presetClass="entr" presetSubtype="16" fill="hold" grpId="0" nodeType="afterEffect">
                                  <p:stCondLst>
                                    <p:cond delay="0"/>
                                  </p:stCondLst>
                                  <p:childTnLst>
                                    <p:set>
                                      <p:cBhvr>
                                        <p:cTn id="129" dur="1" fill="hold">
                                          <p:stCondLst>
                                            <p:cond delay="0"/>
                                          </p:stCondLst>
                                        </p:cTn>
                                        <p:tgtEl>
                                          <p:spTgt spid="51"/>
                                        </p:tgtEl>
                                        <p:attrNameLst>
                                          <p:attrName>style.visibility</p:attrName>
                                        </p:attrNameLst>
                                      </p:cBhvr>
                                      <p:to>
                                        <p:strVal val="visible"/>
                                      </p:to>
                                    </p:set>
                                    <p:anim calcmode="lin" valueType="num">
                                      <p:cBhvr>
                                        <p:cTn id="130" dur="300" fill="hold"/>
                                        <p:tgtEl>
                                          <p:spTgt spid="51"/>
                                        </p:tgtEl>
                                        <p:attrNameLst>
                                          <p:attrName>ppt_w</p:attrName>
                                        </p:attrNameLst>
                                      </p:cBhvr>
                                      <p:tavLst>
                                        <p:tav tm="0">
                                          <p:val>
                                            <p:fltVal val="0"/>
                                          </p:val>
                                        </p:tav>
                                        <p:tav tm="100000">
                                          <p:val>
                                            <p:strVal val="#ppt_w"/>
                                          </p:val>
                                        </p:tav>
                                      </p:tavLst>
                                    </p:anim>
                                    <p:anim calcmode="lin" valueType="num">
                                      <p:cBhvr>
                                        <p:cTn id="131" dur="300" fill="hold"/>
                                        <p:tgtEl>
                                          <p:spTgt spid="51"/>
                                        </p:tgtEl>
                                        <p:attrNameLst>
                                          <p:attrName>ppt_h</p:attrName>
                                        </p:attrNameLst>
                                      </p:cBhvr>
                                      <p:tavLst>
                                        <p:tav tm="0">
                                          <p:val>
                                            <p:fltVal val="0"/>
                                          </p:val>
                                        </p:tav>
                                        <p:tav tm="100000">
                                          <p:val>
                                            <p:strVal val="#ppt_h"/>
                                          </p:val>
                                        </p:tav>
                                      </p:tavLst>
                                    </p:anim>
                                    <p:animEffect transition="in" filter="fade">
                                      <p:cBhvr>
                                        <p:cTn id="132" dur="300"/>
                                        <p:tgtEl>
                                          <p:spTgt spid="51"/>
                                        </p:tgtEl>
                                      </p:cBhvr>
                                    </p:animEffect>
                                  </p:childTnLst>
                                </p:cTn>
                              </p:par>
                            </p:childTnLst>
                          </p:cTn>
                        </p:par>
                        <p:par>
                          <p:cTn id="133" fill="hold">
                            <p:stCondLst>
                              <p:cond delay="13000"/>
                            </p:stCondLst>
                            <p:childTnLst>
                              <p:par>
                                <p:cTn id="134" presetID="2" presetClass="entr" presetSubtype="8" fill="hold" grpId="0" nodeType="afterEffect">
                                  <p:stCondLst>
                                    <p:cond delay="0"/>
                                  </p:stCondLst>
                                  <p:childTnLst>
                                    <p:set>
                                      <p:cBhvr>
                                        <p:cTn id="135" dur="1" fill="hold">
                                          <p:stCondLst>
                                            <p:cond delay="0"/>
                                          </p:stCondLst>
                                        </p:cTn>
                                        <p:tgtEl>
                                          <p:spTgt spid="6"/>
                                        </p:tgtEl>
                                        <p:attrNameLst>
                                          <p:attrName>style.visibility</p:attrName>
                                        </p:attrNameLst>
                                      </p:cBhvr>
                                      <p:to>
                                        <p:strVal val="visible"/>
                                      </p:to>
                                    </p:set>
                                    <p:anim calcmode="lin" valueType="num">
                                      <p:cBhvr additive="base">
                                        <p:cTn id="136" dur="200" fill="hold"/>
                                        <p:tgtEl>
                                          <p:spTgt spid="6"/>
                                        </p:tgtEl>
                                        <p:attrNameLst>
                                          <p:attrName>ppt_x</p:attrName>
                                        </p:attrNameLst>
                                      </p:cBhvr>
                                      <p:tavLst>
                                        <p:tav tm="0">
                                          <p:val>
                                            <p:strVal val="0-#ppt_w/2"/>
                                          </p:val>
                                        </p:tav>
                                        <p:tav tm="100000">
                                          <p:val>
                                            <p:strVal val="#ppt_x"/>
                                          </p:val>
                                        </p:tav>
                                      </p:tavLst>
                                    </p:anim>
                                    <p:anim calcmode="lin" valueType="num">
                                      <p:cBhvr additive="base">
                                        <p:cTn id="137" dur="200" fill="hold"/>
                                        <p:tgtEl>
                                          <p:spTgt spid="6"/>
                                        </p:tgtEl>
                                        <p:attrNameLst>
                                          <p:attrName>ppt_y</p:attrName>
                                        </p:attrNameLst>
                                      </p:cBhvr>
                                      <p:tavLst>
                                        <p:tav tm="0">
                                          <p:val>
                                            <p:strVal val="#ppt_y"/>
                                          </p:val>
                                        </p:tav>
                                        <p:tav tm="100000">
                                          <p:val>
                                            <p:strVal val="#ppt_y"/>
                                          </p:val>
                                        </p:tav>
                                      </p:tavLst>
                                    </p:anim>
                                  </p:childTnLst>
                                </p:cTn>
                              </p:par>
                            </p:childTnLst>
                          </p:cTn>
                        </p:par>
                        <p:par>
                          <p:cTn id="138" fill="hold">
                            <p:stCondLst>
                              <p:cond delay="13500"/>
                            </p:stCondLst>
                            <p:childTnLst>
                              <p:par>
                                <p:cTn id="139" presetID="22" presetClass="entr" presetSubtype="4" fill="hold" grpId="0" nodeType="afterEffect">
                                  <p:stCondLst>
                                    <p:cond delay="0"/>
                                  </p:stCondLst>
                                  <p:childTnLst>
                                    <p:set>
                                      <p:cBhvr>
                                        <p:cTn id="140" dur="1" fill="hold">
                                          <p:stCondLst>
                                            <p:cond delay="0"/>
                                          </p:stCondLst>
                                        </p:cTn>
                                        <p:tgtEl>
                                          <p:spTgt spid="31"/>
                                        </p:tgtEl>
                                        <p:attrNameLst>
                                          <p:attrName>style.visibility</p:attrName>
                                        </p:attrNameLst>
                                      </p:cBhvr>
                                      <p:to>
                                        <p:strVal val="visible"/>
                                      </p:to>
                                    </p:set>
                                    <p:animEffect transition="in" filter="wipe(down)">
                                      <p:cBhvr>
                                        <p:cTn id="141" dur="300"/>
                                        <p:tgtEl>
                                          <p:spTgt spid="31"/>
                                        </p:tgtEl>
                                      </p:cBhvr>
                                    </p:animEffect>
                                  </p:childTnLst>
                                </p:cTn>
                              </p:par>
                            </p:childTnLst>
                          </p:cTn>
                        </p:par>
                        <p:par>
                          <p:cTn id="142" fill="hold">
                            <p:stCondLst>
                              <p:cond delay="14000"/>
                            </p:stCondLst>
                            <p:childTnLst>
                              <p:par>
                                <p:cTn id="143" presetID="53" presetClass="entr" presetSubtype="16" fill="hold" grpId="0" nodeType="afterEffect">
                                  <p:stCondLst>
                                    <p:cond delay="0"/>
                                  </p:stCondLst>
                                  <p:childTnLst>
                                    <p:set>
                                      <p:cBhvr>
                                        <p:cTn id="144" dur="1" fill="hold">
                                          <p:stCondLst>
                                            <p:cond delay="0"/>
                                          </p:stCondLst>
                                        </p:cTn>
                                        <p:tgtEl>
                                          <p:spTgt spid="44"/>
                                        </p:tgtEl>
                                        <p:attrNameLst>
                                          <p:attrName>style.visibility</p:attrName>
                                        </p:attrNameLst>
                                      </p:cBhvr>
                                      <p:to>
                                        <p:strVal val="visible"/>
                                      </p:to>
                                    </p:set>
                                    <p:anim calcmode="lin" valueType="num">
                                      <p:cBhvr>
                                        <p:cTn id="145" dur="300" fill="hold"/>
                                        <p:tgtEl>
                                          <p:spTgt spid="44"/>
                                        </p:tgtEl>
                                        <p:attrNameLst>
                                          <p:attrName>ppt_w</p:attrName>
                                        </p:attrNameLst>
                                      </p:cBhvr>
                                      <p:tavLst>
                                        <p:tav tm="0">
                                          <p:val>
                                            <p:fltVal val="0"/>
                                          </p:val>
                                        </p:tav>
                                        <p:tav tm="100000">
                                          <p:val>
                                            <p:strVal val="#ppt_w"/>
                                          </p:val>
                                        </p:tav>
                                      </p:tavLst>
                                    </p:anim>
                                    <p:anim calcmode="lin" valueType="num">
                                      <p:cBhvr>
                                        <p:cTn id="146" dur="300" fill="hold"/>
                                        <p:tgtEl>
                                          <p:spTgt spid="44"/>
                                        </p:tgtEl>
                                        <p:attrNameLst>
                                          <p:attrName>ppt_h</p:attrName>
                                        </p:attrNameLst>
                                      </p:cBhvr>
                                      <p:tavLst>
                                        <p:tav tm="0">
                                          <p:val>
                                            <p:fltVal val="0"/>
                                          </p:val>
                                        </p:tav>
                                        <p:tav tm="100000">
                                          <p:val>
                                            <p:strVal val="#ppt_h"/>
                                          </p:val>
                                        </p:tav>
                                      </p:tavLst>
                                    </p:anim>
                                    <p:animEffect transition="in" filter="fade">
                                      <p:cBhvr>
                                        <p:cTn id="147" dur="300"/>
                                        <p:tgtEl>
                                          <p:spTgt spid="44"/>
                                        </p:tgtEl>
                                      </p:cBhvr>
                                    </p:animEffect>
                                  </p:childTnLst>
                                </p:cTn>
                              </p:par>
                            </p:childTnLst>
                          </p:cTn>
                        </p:par>
                        <p:par>
                          <p:cTn id="148" fill="hold">
                            <p:stCondLst>
                              <p:cond delay="14500"/>
                            </p:stCondLst>
                            <p:childTnLst>
                              <p:par>
                                <p:cTn id="149" presetID="22" presetClass="entr" presetSubtype="4" fill="hold" grpId="0" nodeType="afterEffect">
                                  <p:stCondLst>
                                    <p:cond delay="0"/>
                                  </p:stCondLst>
                                  <p:childTnLst>
                                    <p:set>
                                      <p:cBhvr>
                                        <p:cTn id="150" dur="1" fill="hold">
                                          <p:stCondLst>
                                            <p:cond delay="0"/>
                                          </p:stCondLst>
                                        </p:cTn>
                                        <p:tgtEl>
                                          <p:spTgt spid="32"/>
                                        </p:tgtEl>
                                        <p:attrNameLst>
                                          <p:attrName>style.visibility</p:attrName>
                                        </p:attrNameLst>
                                      </p:cBhvr>
                                      <p:to>
                                        <p:strVal val="visible"/>
                                      </p:to>
                                    </p:set>
                                    <p:animEffect transition="in" filter="wipe(down)">
                                      <p:cBhvr>
                                        <p:cTn id="151" dur="500"/>
                                        <p:tgtEl>
                                          <p:spTgt spid="32"/>
                                        </p:tgtEl>
                                      </p:cBhvr>
                                    </p:animEffect>
                                  </p:childTnLst>
                                </p:cTn>
                              </p:par>
                            </p:childTnLst>
                          </p:cTn>
                        </p:par>
                        <p:par>
                          <p:cTn id="152" fill="hold">
                            <p:stCondLst>
                              <p:cond delay="15000"/>
                            </p:stCondLst>
                            <p:childTnLst>
                              <p:par>
                                <p:cTn id="153" presetID="53" presetClass="entr" presetSubtype="16" fill="hold" grpId="0" nodeType="afterEffect">
                                  <p:stCondLst>
                                    <p:cond delay="0"/>
                                  </p:stCondLst>
                                  <p:childTnLst>
                                    <p:set>
                                      <p:cBhvr>
                                        <p:cTn id="154" dur="1" fill="hold">
                                          <p:stCondLst>
                                            <p:cond delay="0"/>
                                          </p:stCondLst>
                                        </p:cTn>
                                        <p:tgtEl>
                                          <p:spTgt spid="52"/>
                                        </p:tgtEl>
                                        <p:attrNameLst>
                                          <p:attrName>style.visibility</p:attrName>
                                        </p:attrNameLst>
                                      </p:cBhvr>
                                      <p:to>
                                        <p:strVal val="visible"/>
                                      </p:to>
                                    </p:set>
                                    <p:anim calcmode="lin" valueType="num">
                                      <p:cBhvr>
                                        <p:cTn id="155" dur="300" fill="hold"/>
                                        <p:tgtEl>
                                          <p:spTgt spid="52"/>
                                        </p:tgtEl>
                                        <p:attrNameLst>
                                          <p:attrName>ppt_w</p:attrName>
                                        </p:attrNameLst>
                                      </p:cBhvr>
                                      <p:tavLst>
                                        <p:tav tm="0">
                                          <p:val>
                                            <p:fltVal val="0"/>
                                          </p:val>
                                        </p:tav>
                                        <p:tav tm="100000">
                                          <p:val>
                                            <p:strVal val="#ppt_w"/>
                                          </p:val>
                                        </p:tav>
                                      </p:tavLst>
                                    </p:anim>
                                    <p:anim calcmode="lin" valueType="num">
                                      <p:cBhvr>
                                        <p:cTn id="156" dur="300" fill="hold"/>
                                        <p:tgtEl>
                                          <p:spTgt spid="52"/>
                                        </p:tgtEl>
                                        <p:attrNameLst>
                                          <p:attrName>ppt_h</p:attrName>
                                        </p:attrNameLst>
                                      </p:cBhvr>
                                      <p:tavLst>
                                        <p:tav tm="0">
                                          <p:val>
                                            <p:fltVal val="0"/>
                                          </p:val>
                                        </p:tav>
                                        <p:tav tm="100000">
                                          <p:val>
                                            <p:strVal val="#ppt_h"/>
                                          </p:val>
                                        </p:tav>
                                      </p:tavLst>
                                    </p:anim>
                                    <p:animEffect transition="in" filter="fade">
                                      <p:cBhvr>
                                        <p:cTn id="157" dur="300"/>
                                        <p:tgtEl>
                                          <p:spTgt spid="52"/>
                                        </p:tgtEl>
                                      </p:cBhvr>
                                    </p:animEffect>
                                  </p:childTnLst>
                                </p:cTn>
                              </p:par>
                            </p:childTnLst>
                          </p:cTn>
                        </p:par>
                        <p:par>
                          <p:cTn id="158" fill="hold">
                            <p:stCondLst>
                              <p:cond delay="15500"/>
                            </p:stCondLst>
                            <p:childTnLst>
                              <p:par>
                                <p:cTn id="159" presetID="2" presetClass="entr" presetSubtype="2" fill="hold" grpId="0" nodeType="afterEffect">
                                  <p:stCondLst>
                                    <p:cond delay="0"/>
                                  </p:stCondLst>
                                  <p:childTnLst>
                                    <p:set>
                                      <p:cBhvr>
                                        <p:cTn id="160" dur="1" fill="hold">
                                          <p:stCondLst>
                                            <p:cond delay="0"/>
                                          </p:stCondLst>
                                        </p:cTn>
                                        <p:tgtEl>
                                          <p:spTgt spid="34"/>
                                        </p:tgtEl>
                                        <p:attrNameLst>
                                          <p:attrName>style.visibility</p:attrName>
                                        </p:attrNameLst>
                                      </p:cBhvr>
                                      <p:to>
                                        <p:strVal val="visible"/>
                                      </p:to>
                                    </p:set>
                                    <p:anim calcmode="lin" valueType="num">
                                      <p:cBhvr additive="base">
                                        <p:cTn id="161" dur="300" fill="hold"/>
                                        <p:tgtEl>
                                          <p:spTgt spid="34"/>
                                        </p:tgtEl>
                                        <p:attrNameLst>
                                          <p:attrName>ppt_x</p:attrName>
                                        </p:attrNameLst>
                                      </p:cBhvr>
                                      <p:tavLst>
                                        <p:tav tm="0">
                                          <p:val>
                                            <p:strVal val="1+#ppt_w/2"/>
                                          </p:val>
                                        </p:tav>
                                        <p:tav tm="100000">
                                          <p:val>
                                            <p:strVal val="#ppt_x"/>
                                          </p:val>
                                        </p:tav>
                                      </p:tavLst>
                                    </p:anim>
                                    <p:anim calcmode="lin" valueType="num">
                                      <p:cBhvr additive="base">
                                        <p:cTn id="162" dur="300" fill="hold"/>
                                        <p:tgtEl>
                                          <p:spTgt spid="34"/>
                                        </p:tgtEl>
                                        <p:attrNameLst>
                                          <p:attrName>ppt_y</p:attrName>
                                        </p:attrNameLst>
                                      </p:cBhvr>
                                      <p:tavLst>
                                        <p:tav tm="0">
                                          <p:val>
                                            <p:strVal val="#ppt_y"/>
                                          </p:val>
                                        </p:tav>
                                        <p:tav tm="100000">
                                          <p:val>
                                            <p:strVal val="#ppt_y"/>
                                          </p:val>
                                        </p:tav>
                                      </p:tavLst>
                                    </p:anim>
                                  </p:childTnLst>
                                </p:cTn>
                              </p:par>
                            </p:childTnLst>
                          </p:cTn>
                        </p:par>
                        <p:par>
                          <p:cTn id="163" fill="hold">
                            <p:stCondLst>
                              <p:cond delay="16000"/>
                            </p:stCondLst>
                            <p:childTnLst>
                              <p:par>
                                <p:cTn id="164" presetID="2" presetClass="entr" presetSubtype="2" fill="hold" grpId="0" nodeType="afterEffect">
                                  <p:stCondLst>
                                    <p:cond delay="0"/>
                                  </p:stCondLst>
                                  <p:childTnLst>
                                    <p:set>
                                      <p:cBhvr>
                                        <p:cTn id="165" dur="1" fill="hold">
                                          <p:stCondLst>
                                            <p:cond delay="0"/>
                                          </p:stCondLst>
                                        </p:cTn>
                                        <p:tgtEl>
                                          <p:spTgt spid="33"/>
                                        </p:tgtEl>
                                        <p:attrNameLst>
                                          <p:attrName>style.visibility</p:attrName>
                                        </p:attrNameLst>
                                      </p:cBhvr>
                                      <p:to>
                                        <p:strVal val="visible"/>
                                      </p:to>
                                    </p:set>
                                    <p:anim calcmode="lin" valueType="num">
                                      <p:cBhvr additive="base">
                                        <p:cTn id="166" dur="300" fill="hold"/>
                                        <p:tgtEl>
                                          <p:spTgt spid="33"/>
                                        </p:tgtEl>
                                        <p:attrNameLst>
                                          <p:attrName>ppt_x</p:attrName>
                                        </p:attrNameLst>
                                      </p:cBhvr>
                                      <p:tavLst>
                                        <p:tav tm="0">
                                          <p:val>
                                            <p:strVal val="1+#ppt_w/2"/>
                                          </p:val>
                                        </p:tav>
                                        <p:tav tm="100000">
                                          <p:val>
                                            <p:strVal val="#ppt_x"/>
                                          </p:val>
                                        </p:tav>
                                      </p:tavLst>
                                    </p:anim>
                                    <p:anim calcmode="lin" valueType="num">
                                      <p:cBhvr additive="base">
                                        <p:cTn id="167" dur="300" fill="hold"/>
                                        <p:tgtEl>
                                          <p:spTgt spid="33"/>
                                        </p:tgtEl>
                                        <p:attrNameLst>
                                          <p:attrName>ppt_y</p:attrName>
                                        </p:attrNameLst>
                                      </p:cBhvr>
                                      <p:tavLst>
                                        <p:tav tm="0">
                                          <p:val>
                                            <p:strVal val="#ppt_y"/>
                                          </p:val>
                                        </p:tav>
                                        <p:tav tm="100000">
                                          <p:val>
                                            <p:strVal val="#ppt_y"/>
                                          </p:val>
                                        </p:tav>
                                      </p:tavLst>
                                    </p:anim>
                                  </p:childTnLst>
                                </p:cTn>
                              </p:par>
                            </p:childTnLst>
                          </p:cTn>
                        </p:par>
                        <p:par>
                          <p:cTn id="168" fill="hold">
                            <p:stCondLst>
                              <p:cond delay="16500"/>
                            </p:stCondLst>
                            <p:childTnLst>
                              <p:par>
                                <p:cTn id="169" presetID="22" presetClass="entr" presetSubtype="8" fill="hold" grpId="0" nodeType="afterEffect">
                                  <p:stCondLst>
                                    <p:cond delay="0"/>
                                  </p:stCondLst>
                                  <p:childTnLst>
                                    <p:set>
                                      <p:cBhvr>
                                        <p:cTn id="170" dur="1" fill="hold">
                                          <p:stCondLst>
                                            <p:cond delay="0"/>
                                          </p:stCondLst>
                                        </p:cTn>
                                        <p:tgtEl>
                                          <p:spTgt spid="36"/>
                                        </p:tgtEl>
                                        <p:attrNameLst>
                                          <p:attrName>style.visibility</p:attrName>
                                        </p:attrNameLst>
                                      </p:cBhvr>
                                      <p:to>
                                        <p:strVal val="visible"/>
                                      </p:to>
                                    </p:set>
                                    <p:animEffect transition="in" filter="wipe(left)">
                                      <p:cBhvr>
                                        <p:cTn id="171" dur="500"/>
                                        <p:tgtEl>
                                          <p:spTgt spid="36"/>
                                        </p:tgtEl>
                                      </p:cBhvr>
                                    </p:animEffect>
                                  </p:childTnLst>
                                </p:cTn>
                              </p:par>
                            </p:childTnLst>
                          </p:cTn>
                        </p:par>
                        <p:par>
                          <p:cTn id="172" fill="hold">
                            <p:stCondLst>
                              <p:cond delay="17000"/>
                            </p:stCondLst>
                            <p:childTnLst>
                              <p:par>
                                <p:cTn id="173" presetID="22" presetClass="entr" presetSubtype="8" fill="hold" grpId="0" nodeType="afterEffect">
                                  <p:stCondLst>
                                    <p:cond delay="0"/>
                                  </p:stCondLst>
                                  <p:childTnLst>
                                    <p:set>
                                      <p:cBhvr>
                                        <p:cTn id="174" dur="1" fill="hold">
                                          <p:stCondLst>
                                            <p:cond delay="0"/>
                                          </p:stCondLst>
                                        </p:cTn>
                                        <p:tgtEl>
                                          <p:spTgt spid="35"/>
                                        </p:tgtEl>
                                        <p:attrNameLst>
                                          <p:attrName>style.visibility</p:attrName>
                                        </p:attrNameLst>
                                      </p:cBhvr>
                                      <p:to>
                                        <p:strVal val="visible"/>
                                      </p:to>
                                    </p:set>
                                    <p:animEffect transition="in" filter="wipe(left)">
                                      <p:cBhvr>
                                        <p:cTn id="175" dur="500"/>
                                        <p:tgtEl>
                                          <p:spTgt spid="35"/>
                                        </p:tgtEl>
                                      </p:cBhvr>
                                    </p:animEffect>
                                  </p:childTnLst>
                                </p:cTn>
                              </p:par>
                            </p:childTnLst>
                          </p:cTn>
                        </p:par>
                        <p:par>
                          <p:cTn id="176" fill="hold">
                            <p:stCondLst>
                              <p:cond delay="17500"/>
                            </p:stCondLst>
                            <p:childTnLst>
                              <p:par>
                                <p:cTn id="177" presetID="22" presetClass="entr" presetSubtype="8" fill="hold" grpId="0" nodeType="afterEffect">
                                  <p:stCondLst>
                                    <p:cond delay="0"/>
                                  </p:stCondLst>
                                  <p:childTnLst>
                                    <p:set>
                                      <p:cBhvr>
                                        <p:cTn id="178" dur="1" fill="hold">
                                          <p:stCondLst>
                                            <p:cond delay="0"/>
                                          </p:stCondLst>
                                        </p:cTn>
                                        <p:tgtEl>
                                          <p:spTgt spid="39"/>
                                        </p:tgtEl>
                                        <p:attrNameLst>
                                          <p:attrName>style.visibility</p:attrName>
                                        </p:attrNameLst>
                                      </p:cBhvr>
                                      <p:to>
                                        <p:strVal val="visible"/>
                                      </p:to>
                                    </p:set>
                                    <p:animEffect transition="in" filter="wipe(left)">
                                      <p:cBhvr>
                                        <p:cTn id="179" dur="500"/>
                                        <p:tgtEl>
                                          <p:spTgt spid="39"/>
                                        </p:tgtEl>
                                      </p:cBhvr>
                                    </p:animEffect>
                                  </p:childTnLst>
                                </p:cTn>
                              </p:par>
                            </p:childTnLst>
                          </p:cTn>
                        </p:par>
                        <p:par>
                          <p:cTn id="180" fill="hold">
                            <p:stCondLst>
                              <p:cond delay="18000"/>
                            </p:stCondLst>
                            <p:childTnLst>
                              <p:par>
                                <p:cTn id="181" presetID="22" presetClass="entr" presetSubtype="4" fill="hold" grpId="0" nodeType="afterEffect">
                                  <p:stCondLst>
                                    <p:cond delay="0"/>
                                  </p:stCondLst>
                                  <p:childTnLst>
                                    <p:set>
                                      <p:cBhvr>
                                        <p:cTn id="182" dur="1" fill="hold">
                                          <p:stCondLst>
                                            <p:cond delay="0"/>
                                          </p:stCondLst>
                                        </p:cTn>
                                        <p:tgtEl>
                                          <p:spTgt spid="53"/>
                                        </p:tgtEl>
                                        <p:attrNameLst>
                                          <p:attrName>style.visibility</p:attrName>
                                        </p:attrNameLst>
                                      </p:cBhvr>
                                      <p:to>
                                        <p:strVal val="visible"/>
                                      </p:to>
                                    </p:set>
                                    <p:animEffect transition="in" filter="wipe(down)">
                                      <p:cBhvr>
                                        <p:cTn id="183" dur="500"/>
                                        <p:tgtEl>
                                          <p:spTgt spid="53"/>
                                        </p:tgtEl>
                                      </p:cBhvr>
                                    </p:animEffect>
                                  </p:childTnLst>
                                </p:cTn>
                              </p:par>
                            </p:childTnLst>
                          </p:cTn>
                        </p:par>
                        <p:par>
                          <p:cTn id="184" fill="hold">
                            <p:stCondLst>
                              <p:cond delay="18500"/>
                            </p:stCondLst>
                            <p:childTnLst>
                              <p:par>
                                <p:cTn id="185" presetID="22" presetClass="entr" presetSubtype="8" fill="hold" grpId="0" nodeType="afterEffect">
                                  <p:stCondLst>
                                    <p:cond delay="0"/>
                                  </p:stCondLst>
                                  <p:childTnLst>
                                    <p:set>
                                      <p:cBhvr>
                                        <p:cTn id="186" dur="1" fill="hold">
                                          <p:stCondLst>
                                            <p:cond delay="0"/>
                                          </p:stCondLst>
                                        </p:cTn>
                                        <p:tgtEl>
                                          <p:spTgt spid="40"/>
                                        </p:tgtEl>
                                        <p:attrNameLst>
                                          <p:attrName>style.visibility</p:attrName>
                                        </p:attrNameLst>
                                      </p:cBhvr>
                                      <p:to>
                                        <p:strVal val="visible"/>
                                      </p:to>
                                    </p:set>
                                    <p:animEffect transition="in" filter="wipe(left)">
                                      <p:cBhvr>
                                        <p:cTn id="187" dur="500"/>
                                        <p:tgtEl>
                                          <p:spTgt spid="40"/>
                                        </p:tgtEl>
                                      </p:cBhvr>
                                    </p:animEffect>
                                  </p:childTnLst>
                                </p:cTn>
                              </p:par>
                            </p:childTnLst>
                          </p:cTn>
                        </p:par>
                        <p:par>
                          <p:cTn id="188" fill="hold">
                            <p:stCondLst>
                              <p:cond delay="19000"/>
                            </p:stCondLst>
                            <p:childTnLst>
                              <p:par>
                                <p:cTn id="189" presetID="22" presetClass="entr" presetSubtype="4" fill="hold" grpId="0" nodeType="afterEffect">
                                  <p:stCondLst>
                                    <p:cond delay="0"/>
                                  </p:stCondLst>
                                  <p:childTnLst>
                                    <p:set>
                                      <p:cBhvr>
                                        <p:cTn id="190" dur="1" fill="hold">
                                          <p:stCondLst>
                                            <p:cond delay="0"/>
                                          </p:stCondLst>
                                        </p:cTn>
                                        <p:tgtEl>
                                          <p:spTgt spid="54"/>
                                        </p:tgtEl>
                                        <p:attrNameLst>
                                          <p:attrName>style.visibility</p:attrName>
                                        </p:attrNameLst>
                                      </p:cBhvr>
                                      <p:to>
                                        <p:strVal val="visible"/>
                                      </p:to>
                                    </p:set>
                                    <p:animEffect transition="in" filter="wipe(down)">
                                      <p:cBhvr>
                                        <p:cTn id="19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P spid="10" grpId="0"/>
      <p:bldP spid="11" grpId="0"/>
      <p:bldP spid="12" grpId="0"/>
      <p:bldP spid="23" grpId="0"/>
      <p:bldP spid="24" grpId="0"/>
      <p:bldP spid="25" grpId="0" animBg="1"/>
      <p:bldP spid="26" grpId="0" animBg="1"/>
      <p:bldP spid="27" grpId="0" animBg="1"/>
      <p:bldP spid="28" grpId="0" animBg="1"/>
      <p:bldP spid="29" grpId="0" animBg="1"/>
      <p:bldP spid="30" grpId="0" animBg="1"/>
      <p:bldP spid="31" grpId="0" animBg="1"/>
      <p:bldP spid="32" grpId="0" animBg="1"/>
      <p:bldP spid="33" grpId="0"/>
      <p:bldP spid="34" grpId="0"/>
      <p:bldP spid="35" grpId="0"/>
      <p:bldP spid="36" grpId="0"/>
      <p:bldP spid="39" grpId="0"/>
      <p:bldP spid="40" grpId="0"/>
      <p:bldP spid="42" grpId="0"/>
      <p:bldP spid="43" grpId="0"/>
      <p:bldP spid="44" grpId="0"/>
      <p:bldP spid="48" grpId="0"/>
      <p:bldP spid="49" grpId="0"/>
      <p:bldP spid="50" grpId="0"/>
      <p:bldP spid="51" grpId="0"/>
      <p:bldP spid="52" grpId="0"/>
      <p:bldP spid="53" grpId="0" animBg="1"/>
      <p:bldP spid="54" grpId="0" animBg="1"/>
      <p:bldP spid="6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V="1">
            <a:off x="2692246" y="4279461"/>
            <a:ext cx="1798342" cy="1252737"/>
          </a:xfrm>
          <a:prstGeom prst="line">
            <a:avLst/>
          </a:prstGeom>
          <a:ln w="76200">
            <a:solidFill>
              <a:schemeClr val="tx1">
                <a:lumMod val="50000"/>
                <a:lumOff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47882" y="5525852"/>
            <a:ext cx="2750199" cy="1332149"/>
          </a:xfrm>
          <a:prstGeom prst="line">
            <a:avLst/>
          </a:prstGeom>
          <a:ln w="76200">
            <a:solidFill>
              <a:schemeClr val="tx1">
                <a:lumMod val="50000"/>
                <a:lumOff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4490589" y="4279462"/>
            <a:ext cx="2421111" cy="851697"/>
          </a:xfrm>
          <a:prstGeom prst="line">
            <a:avLst/>
          </a:prstGeom>
          <a:ln w="76200">
            <a:solidFill>
              <a:schemeClr val="tx1">
                <a:lumMod val="50000"/>
                <a:lumOff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6911700" y="3231238"/>
            <a:ext cx="2422118" cy="1899921"/>
          </a:xfrm>
          <a:prstGeom prst="line">
            <a:avLst/>
          </a:prstGeom>
          <a:ln w="76200">
            <a:solidFill>
              <a:schemeClr val="tx1">
                <a:lumMod val="50000"/>
                <a:lumOff val="50000"/>
              </a:schemeClr>
            </a:solidFill>
          </a:ln>
          <a:effectLst/>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2161687" y="4937904"/>
            <a:ext cx="1115239" cy="1115384"/>
            <a:chOff x="1566862" y="4055810"/>
            <a:chExt cx="827056" cy="827056"/>
          </a:xfrm>
        </p:grpSpPr>
        <p:grpSp>
          <p:nvGrpSpPr>
            <p:cNvPr id="7" name="组合 6"/>
            <p:cNvGrpSpPr/>
            <p:nvPr/>
          </p:nvGrpSpPr>
          <p:grpSpPr>
            <a:xfrm>
              <a:off x="1566862" y="4055810"/>
              <a:ext cx="827056" cy="827056"/>
              <a:chOff x="304800" y="673100"/>
              <a:chExt cx="4000500" cy="4000500"/>
            </a:xfrm>
            <a:effectLst>
              <a:outerShdw blurRad="584200" dist="520700" dir="8100000" algn="tr" rotWithShape="0">
                <a:prstClr val="black">
                  <a:alpha val="35000"/>
                </a:prstClr>
              </a:outerShdw>
            </a:effectLst>
          </p:grpSpPr>
          <p:sp>
            <p:nvSpPr>
              <p:cNvPr id="9" name="同心圆 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10" name="椭圆 9"/>
              <p:cNvSpPr/>
              <p:nvPr/>
            </p:nvSpPr>
            <p:spPr>
              <a:xfrm>
                <a:off x="431574" y="799874"/>
                <a:ext cx="3746952" cy="374695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8" name="TextBox 7"/>
            <p:cNvSpPr txBox="1"/>
            <p:nvPr/>
          </p:nvSpPr>
          <p:spPr>
            <a:xfrm>
              <a:off x="1617926" y="4218412"/>
              <a:ext cx="730851" cy="502075"/>
            </a:xfrm>
            <a:prstGeom prst="rect">
              <a:avLst/>
            </a:prstGeom>
            <a:noFill/>
            <a:ln>
              <a:noFill/>
            </a:ln>
          </p:spPr>
          <p:txBody>
            <a:bodyPr wrap="square" rtlCol="0">
              <a:spAutoFit/>
            </a:bodyPr>
            <a:lstStyle/>
            <a:p>
              <a:pPr algn="ctr"/>
              <a:r>
                <a:rPr lang="zh-CN" altLang="en-US" sz="1900" dirty="0">
                  <a:solidFill>
                    <a:schemeClr val="accent3"/>
                  </a:solidFill>
                  <a:latin typeface="微软雅黑" panose="020B0503020204020204" charset="-122"/>
                  <a:ea typeface="微软雅黑" panose="020B0503020204020204" charset="-122"/>
                </a:rPr>
                <a:t>添加</a:t>
              </a:r>
              <a:endParaRPr lang="en-US" altLang="zh-CN" sz="1900" dirty="0">
                <a:solidFill>
                  <a:schemeClr val="accent3"/>
                </a:solidFill>
                <a:latin typeface="微软雅黑" panose="020B0503020204020204" charset="-122"/>
                <a:ea typeface="微软雅黑" panose="020B0503020204020204" charset="-122"/>
              </a:endParaRPr>
            </a:p>
            <a:p>
              <a:pPr algn="ctr"/>
              <a:r>
                <a:rPr lang="zh-CN" altLang="en-US" sz="1900" dirty="0">
                  <a:solidFill>
                    <a:schemeClr val="accent3"/>
                  </a:solidFill>
                  <a:latin typeface="微软雅黑" panose="020B0503020204020204" charset="-122"/>
                  <a:ea typeface="微软雅黑" panose="020B0503020204020204" charset="-122"/>
                </a:rPr>
                <a:t>标题</a:t>
              </a:r>
              <a:endParaRPr lang="zh-CN" altLang="en-US" sz="1900" dirty="0">
                <a:solidFill>
                  <a:schemeClr val="accent3"/>
                </a:solidFill>
                <a:latin typeface="微软雅黑" panose="020B0503020204020204" charset="-122"/>
                <a:ea typeface="微软雅黑" panose="020B0503020204020204" charset="-122"/>
              </a:endParaRPr>
            </a:p>
          </p:txBody>
        </p:sp>
      </p:grpSp>
      <p:grpSp>
        <p:nvGrpSpPr>
          <p:cNvPr id="11" name="组合 10"/>
          <p:cNvGrpSpPr/>
          <p:nvPr/>
        </p:nvGrpSpPr>
        <p:grpSpPr>
          <a:xfrm>
            <a:off x="3793656" y="3672275"/>
            <a:ext cx="1355429" cy="1355605"/>
            <a:chOff x="2781516" y="3097105"/>
            <a:chExt cx="1016704" cy="1016704"/>
          </a:xfrm>
          <a:effectLst/>
        </p:grpSpPr>
        <p:grpSp>
          <p:nvGrpSpPr>
            <p:cNvPr id="12" name="组合 11"/>
            <p:cNvGrpSpPr/>
            <p:nvPr/>
          </p:nvGrpSpPr>
          <p:grpSpPr>
            <a:xfrm>
              <a:off x="2781516" y="3097105"/>
              <a:ext cx="1016704" cy="1016704"/>
              <a:chOff x="304800" y="673100"/>
              <a:chExt cx="4000500" cy="4000500"/>
            </a:xfrm>
            <a:effectLst>
              <a:outerShdw blurRad="584200" dist="520700" dir="8100000" algn="tr" rotWithShape="0">
                <a:prstClr val="black">
                  <a:alpha val="35000"/>
                </a:prstClr>
              </a:outerShdw>
            </a:effectLst>
          </p:grpSpPr>
          <p:sp>
            <p:nvSpPr>
              <p:cNvPr id="14" name="同心圆 1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15" name="椭圆 14"/>
              <p:cNvSpPr/>
              <p:nvPr/>
            </p:nvSpPr>
            <p:spPr>
              <a:xfrm>
                <a:off x="392113" y="760413"/>
                <a:ext cx="3825875" cy="382587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13" name="TextBox 12"/>
            <p:cNvSpPr txBox="1"/>
            <p:nvPr/>
          </p:nvSpPr>
          <p:spPr>
            <a:xfrm>
              <a:off x="2977806" y="3315940"/>
              <a:ext cx="600242" cy="623248"/>
            </a:xfrm>
            <a:prstGeom prst="rect">
              <a:avLst/>
            </a:prstGeom>
            <a:noFill/>
            <a:ln>
              <a:noFill/>
            </a:ln>
          </p:spPr>
          <p:txBody>
            <a:bodyPr wrap="none" rtlCol="0">
              <a:spAutoFit/>
            </a:bodyPr>
            <a:lstStyle/>
            <a:p>
              <a:pPr algn="ctr"/>
              <a:r>
                <a:rPr lang="zh-CN" altLang="en-US" sz="2400" dirty="0">
                  <a:solidFill>
                    <a:schemeClr val="accent2"/>
                  </a:solidFill>
                  <a:latin typeface="微软雅黑" panose="020B0503020204020204" charset="-122"/>
                  <a:ea typeface="微软雅黑" panose="020B0503020204020204" charset="-122"/>
                </a:rPr>
                <a:t>添加</a:t>
              </a:r>
              <a:endParaRPr lang="en-US" altLang="zh-CN" sz="2400" dirty="0">
                <a:solidFill>
                  <a:schemeClr val="accent2"/>
                </a:solidFill>
                <a:latin typeface="微软雅黑" panose="020B0503020204020204" charset="-122"/>
                <a:ea typeface="微软雅黑" panose="020B0503020204020204" charset="-122"/>
              </a:endParaRPr>
            </a:p>
            <a:p>
              <a:pPr algn="ctr"/>
              <a:r>
                <a:rPr lang="zh-CN" altLang="en-US" sz="2400" dirty="0">
                  <a:solidFill>
                    <a:schemeClr val="accent2"/>
                  </a:solidFill>
                  <a:latin typeface="微软雅黑" panose="020B0503020204020204" charset="-122"/>
                  <a:ea typeface="微软雅黑" panose="020B0503020204020204" charset="-122"/>
                </a:rPr>
                <a:t>标题</a:t>
              </a:r>
              <a:endParaRPr lang="zh-CN" altLang="en-US" sz="2400" dirty="0">
                <a:solidFill>
                  <a:schemeClr val="accent2"/>
                </a:solidFill>
                <a:latin typeface="微软雅黑" panose="020B0503020204020204" charset="-122"/>
                <a:ea typeface="微软雅黑" panose="020B0503020204020204" charset="-122"/>
              </a:endParaRPr>
            </a:p>
          </p:txBody>
        </p:sp>
      </p:grpSp>
      <p:grpSp>
        <p:nvGrpSpPr>
          <p:cNvPr id="16" name="组合 15"/>
          <p:cNvGrpSpPr/>
          <p:nvPr/>
        </p:nvGrpSpPr>
        <p:grpSpPr>
          <a:xfrm>
            <a:off x="6123033" y="4310014"/>
            <a:ext cx="1652308" cy="1652523"/>
            <a:chOff x="4464548" y="3511181"/>
            <a:chExt cx="1303621" cy="1303621"/>
          </a:xfrm>
        </p:grpSpPr>
        <p:grpSp>
          <p:nvGrpSpPr>
            <p:cNvPr id="17" name="组合 16"/>
            <p:cNvGrpSpPr/>
            <p:nvPr/>
          </p:nvGrpSpPr>
          <p:grpSpPr>
            <a:xfrm>
              <a:off x="4464548" y="3511181"/>
              <a:ext cx="1303621" cy="1303621"/>
              <a:chOff x="304800" y="673100"/>
              <a:chExt cx="4000500" cy="4000500"/>
            </a:xfrm>
            <a:effectLst>
              <a:outerShdw blurRad="584200" dist="520700" dir="8100000" algn="tr" rotWithShape="0">
                <a:prstClr val="black">
                  <a:alpha val="35000"/>
                </a:prstClr>
              </a:outerShdw>
            </a:effectLst>
          </p:grpSpPr>
          <p:sp>
            <p:nvSpPr>
              <p:cNvPr id="19" name="同心圆 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20" name="椭圆 19"/>
              <p:cNvSpPr/>
              <p:nvPr/>
            </p:nvSpPr>
            <p:spPr>
              <a:xfrm>
                <a:off x="404596" y="772896"/>
                <a:ext cx="3800908" cy="380090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18" name="TextBox 17"/>
            <p:cNvSpPr txBox="1"/>
            <p:nvPr/>
          </p:nvSpPr>
          <p:spPr>
            <a:xfrm>
              <a:off x="4763183" y="3825704"/>
              <a:ext cx="712291" cy="752664"/>
            </a:xfrm>
            <a:prstGeom prst="rect">
              <a:avLst/>
            </a:prstGeom>
            <a:noFill/>
            <a:ln>
              <a:noFill/>
            </a:ln>
          </p:spPr>
          <p:txBody>
            <a:bodyPr wrap="none" rtlCol="0">
              <a:spAutoFit/>
            </a:bodyPr>
            <a:lstStyle/>
            <a:p>
              <a:pPr algn="ctr"/>
              <a:r>
                <a:rPr lang="zh-CN" altLang="en-US" sz="2800" dirty="0">
                  <a:solidFill>
                    <a:schemeClr val="accent1"/>
                  </a:solidFill>
                  <a:latin typeface="微软雅黑" panose="020B0503020204020204" charset="-122"/>
                  <a:ea typeface="微软雅黑" panose="020B0503020204020204" charset="-122"/>
                </a:rPr>
                <a:t>添加</a:t>
              </a:r>
              <a:endParaRPr lang="en-US" altLang="zh-CN" sz="2800" dirty="0">
                <a:solidFill>
                  <a:schemeClr val="accent1"/>
                </a:solidFill>
                <a:latin typeface="微软雅黑" panose="020B0503020204020204" charset="-122"/>
                <a:ea typeface="微软雅黑" panose="020B0503020204020204" charset="-122"/>
              </a:endParaRPr>
            </a:p>
            <a:p>
              <a:pPr algn="ctr"/>
              <a:r>
                <a:rPr lang="zh-CN" altLang="en-US" sz="2800" dirty="0">
                  <a:solidFill>
                    <a:schemeClr val="accent1"/>
                  </a:solidFill>
                  <a:latin typeface="微软雅黑" panose="020B0503020204020204" charset="-122"/>
                  <a:ea typeface="微软雅黑" panose="020B0503020204020204" charset="-122"/>
                </a:rPr>
                <a:t>标题</a:t>
              </a:r>
              <a:endParaRPr lang="zh-CN" altLang="en-US" sz="2800" dirty="0">
                <a:solidFill>
                  <a:schemeClr val="accent1"/>
                </a:solidFill>
                <a:latin typeface="微软雅黑" panose="020B0503020204020204" charset="-122"/>
                <a:ea typeface="微软雅黑" panose="020B0503020204020204" charset="-122"/>
              </a:endParaRPr>
            </a:p>
          </p:txBody>
        </p:sp>
      </p:grpSp>
      <p:grpSp>
        <p:nvGrpSpPr>
          <p:cNvPr id="21" name="组合 20"/>
          <p:cNvGrpSpPr/>
          <p:nvPr/>
        </p:nvGrpSpPr>
        <p:grpSpPr>
          <a:xfrm>
            <a:off x="8399957" y="2180862"/>
            <a:ext cx="1939678" cy="1939931"/>
            <a:chOff x="6075122" y="1932896"/>
            <a:chExt cx="1688526" cy="1688526"/>
          </a:xfrm>
        </p:grpSpPr>
        <p:grpSp>
          <p:nvGrpSpPr>
            <p:cNvPr id="22" name="组合 21"/>
            <p:cNvGrpSpPr/>
            <p:nvPr/>
          </p:nvGrpSpPr>
          <p:grpSpPr>
            <a:xfrm>
              <a:off x="6075122" y="1932896"/>
              <a:ext cx="1688526" cy="1688526"/>
              <a:chOff x="304800" y="673100"/>
              <a:chExt cx="4000500" cy="4000500"/>
            </a:xfrm>
            <a:effectLst>
              <a:outerShdw blurRad="584200" dist="520700" dir="8100000" algn="tr" rotWithShape="0">
                <a:prstClr val="black">
                  <a:alpha val="35000"/>
                </a:prstClr>
              </a:outerShdw>
            </a:effectLst>
          </p:grpSpPr>
          <p:sp>
            <p:nvSpPr>
              <p:cNvPr id="24" name="同心圆 2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25" name="椭圆 24"/>
              <p:cNvSpPr/>
              <p:nvPr/>
            </p:nvSpPr>
            <p:spPr>
              <a:xfrm>
                <a:off x="411027" y="779327"/>
                <a:ext cx="3788049" cy="3788049"/>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23" name="TextBox 22"/>
            <p:cNvSpPr txBox="1"/>
            <p:nvPr/>
          </p:nvSpPr>
          <p:spPr>
            <a:xfrm>
              <a:off x="6483609" y="2299775"/>
              <a:ext cx="875222" cy="937616"/>
            </a:xfrm>
            <a:prstGeom prst="rect">
              <a:avLst/>
            </a:prstGeom>
            <a:noFill/>
            <a:ln>
              <a:noFill/>
            </a:ln>
          </p:spPr>
          <p:txBody>
            <a:bodyPr wrap="none" rtlCol="0">
              <a:spAutoFit/>
            </a:bodyPr>
            <a:lstStyle/>
            <a:p>
              <a:pPr algn="ctr"/>
              <a:r>
                <a:rPr lang="zh-CN" altLang="en-US" sz="3200" dirty="0">
                  <a:solidFill>
                    <a:schemeClr val="tx2"/>
                  </a:solidFill>
                  <a:latin typeface="微软雅黑" panose="020B0503020204020204" charset="-122"/>
                  <a:ea typeface="微软雅黑" panose="020B0503020204020204" charset="-122"/>
                </a:rPr>
                <a:t>添加</a:t>
              </a:r>
              <a:endParaRPr lang="en-US" altLang="zh-CN" sz="3200" dirty="0">
                <a:solidFill>
                  <a:schemeClr val="tx2"/>
                </a:solidFill>
                <a:latin typeface="微软雅黑" panose="020B0503020204020204" charset="-122"/>
                <a:ea typeface="微软雅黑" panose="020B0503020204020204" charset="-122"/>
              </a:endParaRPr>
            </a:p>
            <a:p>
              <a:pPr algn="ctr"/>
              <a:r>
                <a:rPr lang="zh-CN" altLang="en-US" sz="3200" dirty="0">
                  <a:solidFill>
                    <a:schemeClr val="tx2"/>
                  </a:solidFill>
                  <a:latin typeface="微软雅黑" panose="020B0503020204020204" charset="-122"/>
                  <a:ea typeface="微软雅黑" panose="020B0503020204020204" charset="-122"/>
                </a:rPr>
                <a:t>标题</a:t>
              </a:r>
              <a:endParaRPr lang="zh-CN" altLang="en-US" sz="3200" dirty="0">
                <a:solidFill>
                  <a:schemeClr val="tx2"/>
                </a:solidFill>
                <a:latin typeface="微软雅黑" panose="020B0503020204020204" charset="-122"/>
                <a:ea typeface="微软雅黑" panose="020B0503020204020204" charset="-122"/>
              </a:endParaRPr>
            </a:p>
          </p:txBody>
        </p:sp>
      </p:grpSp>
      <p:sp>
        <p:nvSpPr>
          <p:cNvPr id="30" name="TextBox 29"/>
          <p:cNvSpPr txBox="1"/>
          <p:nvPr/>
        </p:nvSpPr>
        <p:spPr>
          <a:xfrm>
            <a:off x="2974589" y="2564905"/>
            <a:ext cx="3263938" cy="1023345"/>
          </a:xfrm>
          <a:prstGeom prst="rect">
            <a:avLst/>
          </a:prstGeom>
          <a:noFill/>
        </p:spPr>
        <p:txBody>
          <a:bodyPr wrap="square" lIns="121908" tIns="60954" rIns="121908" bIns="60954" rtlCol="0">
            <a:spAutoFit/>
          </a:bodyPr>
          <a:lstStyle/>
          <a:p>
            <a:pPr>
              <a:lnSpc>
                <a:spcPct val="130000"/>
              </a:lnSpc>
            </a:pPr>
            <a:r>
              <a:rPr lang="zh-CN" altLang="en-US" sz="1500" dirty="0">
                <a:solidFill>
                  <a:schemeClr val="tx1">
                    <a:lumMod val="50000"/>
                    <a:lumOff val="50000"/>
                  </a:schemeClr>
                </a:solidFill>
                <a:latin typeface="微软雅黑" panose="020B0503020204020204" charset="-122"/>
                <a:ea typeface="微软雅黑" panose="020B0503020204020204" charset="-122"/>
              </a:rPr>
              <a:t>点击输入本栏的具体文字，简明扼要的说明分项内容，此为概念图解，请根据您的具体内容酌情修改。</a:t>
            </a:r>
            <a:endParaRPr lang="en-US" altLang="zh-CN" sz="1500" dirty="0">
              <a:solidFill>
                <a:schemeClr val="tx1">
                  <a:lumMod val="50000"/>
                  <a:lumOff val="50000"/>
                </a:schemeClr>
              </a:solidFill>
              <a:latin typeface="微软雅黑" panose="020B0503020204020204" charset="-122"/>
              <a:ea typeface="微软雅黑" panose="020B0503020204020204" charset="-122"/>
            </a:endParaRPr>
          </a:p>
        </p:txBody>
      </p:sp>
      <p:sp>
        <p:nvSpPr>
          <p:cNvPr id="31" name="TextBox 30"/>
          <p:cNvSpPr txBox="1"/>
          <p:nvPr/>
        </p:nvSpPr>
        <p:spPr>
          <a:xfrm>
            <a:off x="432108" y="3894364"/>
            <a:ext cx="3263938" cy="1323427"/>
          </a:xfrm>
          <a:prstGeom prst="rect">
            <a:avLst/>
          </a:prstGeom>
          <a:noFill/>
        </p:spPr>
        <p:txBody>
          <a:bodyPr wrap="square" lIns="121908" tIns="60954" rIns="121908" bIns="60954" rtlCol="0">
            <a:spAutoFit/>
          </a:bodyPr>
          <a:lstStyle/>
          <a:p>
            <a:pPr>
              <a:lnSpc>
                <a:spcPct val="130000"/>
              </a:lnSpc>
            </a:pPr>
            <a:r>
              <a:rPr lang="zh-CN" altLang="en-US" sz="1500" dirty="0">
                <a:solidFill>
                  <a:schemeClr val="tx1">
                    <a:lumMod val="50000"/>
                    <a:lumOff val="50000"/>
                  </a:schemeClr>
                </a:solidFill>
                <a:latin typeface="微软雅黑" panose="020B0503020204020204" charset="-122"/>
                <a:ea typeface="微软雅黑" panose="020B0503020204020204" charset="-122"/>
              </a:rPr>
              <a:t>点击输入本栏的具体文字，简明扼要的说明分项内容，此为概念图解，请根据您的具体内容酌情修改。</a:t>
            </a:r>
            <a:endParaRPr lang="en-US" altLang="zh-CN" sz="1500" dirty="0">
              <a:solidFill>
                <a:schemeClr val="tx1">
                  <a:lumMod val="50000"/>
                  <a:lumOff val="50000"/>
                </a:schemeClr>
              </a:solidFill>
              <a:latin typeface="微软雅黑" panose="020B0503020204020204" charset="-122"/>
              <a:ea typeface="微软雅黑" panose="020B0503020204020204" charset="-122"/>
            </a:endParaRPr>
          </a:p>
        </p:txBody>
      </p:sp>
      <p:sp>
        <p:nvSpPr>
          <p:cNvPr id="32" name="TextBox 31"/>
          <p:cNvSpPr txBox="1"/>
          <p:nvPr/>
        </p:nvSpPr>
        <p:spPr>
          <a:xfrm>
            <a:off x="8207960" y="5027939"/>
            <a:ext cx="3263938" cy="1323427"/>
          </a:xfrm>
          <a:prstGeom prst="rect">
            <a:avLst/>
          </a:prstGeom>
          <a:noFill/>
        </p:spPr>
        <p:txBody>
          <a:bodyPr wrap="square" lIns="121908" tIns="60954" rIns="121908" bIns="60954" rtlCol="0">
            <a:spAutoFit/>
          </a:bodyPr>
          <a:lstStyle/>
          <a:p>
            <a:pPr>
              <a:lnSpc>
                <a:spcPct val="130000"/>
              </a:lnSpc>
            </a:pPr>
            <a:r>
              <a:rPr lang="zh-CN" altLang="en-US" sz="1500" dirty="0">
                <a:solidFill>
                  <a:schemeClr val="tx1">
                    <a:lumMod val="50000"/>
                    <a:lumOff val="50000"/>
                  </a:schemeClr>
                </a:solidFill>
                <a:latin typeface="微软雅黑" panose="020B0503020204020204" charset="-122"/>
                <a:ea typeface="微软雅黑" panose="020B0503020204020204" charset="-122"/>
              </a:rPr>
              <a:t>点击输入本栏的具体文字，简明扼要的说明分项内容，此为概念图解，请根据您的具体内容酌情修改。</a:t>
            </a:r>
            <a:endParaRPr lang="en-US" altLang="zh-CN" sz="1500" dirty="0">
              <a:solidFill>
                <a:schemeClr val="tx1">
                  <a:lumMod val="50000"/>
                  <a:lumOff val="50000"/>
                </a:schemeClr>
              </a:solidFill>
              <a:latin typeface="微软雅黑" panose="020B0503020204020204" charset="-122"/>
              <a:ea typeface="微软雅黑" panose="020B0503020204020204" charset="-122"/>
            </a:endParaRPr>
          </a:p>
        </p:txBody>
      </p:sp>
      <p:sp>
        <p:nvSpPr>
          <p:cNvPr id="33" name="TextBox 32"/>
          <p:cNvSpPr txBox="1"/>
          <p:nvPr/>
        </p:nvSpPr>
        <p:spPr>
          <a:xfrm>
            <a:off x="7247978" y="1220756"/>
            <a:ext cx="3263938" cy="1323427"/>
          </a:xfrm>
          <a:prstGeom prst="rect">
            <a:avLst/>
          </a:prstGeom>
          <a:noFill/>
        </p:spPr>
        <p:txBody>
          <a:bodyPr wrap="square" lIns="121908" tIns="60954" rIns="121908" bIns="60954" rtlCol="0">
            <a:spAutoFit/>
          </a:bodyPr>
          <a:lstStyle/>
          <a:p>
            <a:pPr>
              <a:lnSpc>
                <a:spcPct val="130000"/>
              </a:lnSpc>
            </a:pPr>
            <a:r>
              <a:rPr lang="zh-CN" altLang="en-US" sz="1500" dirty="0">
                <a:solidFill>
                  <a:schemeClr val="tx1">
                    <a:lumMod val="50000"/>
                    <a:lumOff val="50000"/>
                  </a:schemeClr>
                </a:solidFill>
                <a:latin typeface="微软雅黑" panose="020B0503020204020204" charset="-122"/>
                <a:ea typeface="微软雅黑" panose="020B0503020204020204" charset="-122"/>
              </a:rPr>
              <a:t>点击输入本栏的具体文字，简明扼要的说明分项内容，此为概念图解，请根据您的具体内容酌情修改。</a:t>
            </a:r>
            <a:endParaRPr lang="en-US" altLang="zh-CN" sz="1500" dirty="0">
              <a:solidFill>
                <a:schemeClr val="tx1">
                  <a:lumMod val="50000"/>
                  <a:lumOff val="50000"/>
                </a:schemeClr>
              </a:solidFill>
              <a:latin typeface="微软雅黑" panose="020B0503020204020204" charset="-122"/>
              <a:ea typeface="微软雅黑" panose="020B0503020204020204" charset="-122"/>
            </a:endParaRPr>
          </a:p>
        </p:txBody>
      </p:sp>
      <p:grpSp>
        <p:nvGrpSpPr>
          <p:cNvPr id="42" name="组合 41"/>
          <p:cNvGrpSpPr/>
          <p:nvPr/>
        </p:nvGrpSpPr>
        <p:grpSpPr>
          <a:xfrm>
            <a:off x="2995454" y="5541237"/>
            <a:ext cx="595964" cy="596041"/>
            <a:chOff x="2246286" y="4230035"/>
            <a:chExt cx="525513" cy="525513"/>
          </a:xfrm>
        </p:grpSpPr>
        <p:sp>
          <p:nvSpPr>
            <p:cNvPr id="26" name="椭圆 25"/>
            <p:cNvSpPr/>
            <p:nvPr/>
          </p:nvSpPr>
          <p:spPr>
            <a:xfrm>
              <a:off x="2246286" y="4230035"/>
              <a:ext cx="525513" cy="525513"/>
            </a:xfrm>
            <a:prstGeom prst="ellipse">
              <a:avLst/>
            </a:prstGeom>
            <a:solidFill>
              <a:schemeClr val="accent3"/>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bg1"/>
                </a:solidFill>
              </a:endParaRPr>
            </a:p>
          </p:txBody>
        </p:sp>
        <p:sp>
          <p:nvSpPr>
            <p:cNvPr id="41" name="TextBox 40"/>
            <p:cNvSpPr txBox="1"/>
            <p:nvPr/>
          </p:nvSpPr>
          <p:spPr>
            <a:xfrm>
              <a:off x="2290215" y="4410054"/>
              <a:ext cx="433392" cy="176383"/>
            </a:xfrm>
            <a:prstGeom prst="rect">
              <a:avLst/>
            </a:prstGeom>
            <a:noFill/>
          </p:spPr>
          <p:txBody>
            <a:bodyPr wrap="square" lIns="0" tIns="0" rIns="0" bIns="0" rtlCol="0">
              <a:spAutoFit/>
            </a:bodyPr>
            <a:lstStyle/>
            <a:p>
              <a:pPr algn="ctr"/>
              <a:r>
                <a:rPr lang="en-US" altLang="zh-CN" sz="1300" b="1" dirty="0">
                  <a:solidFill>
                    <a:schemeClr val="bg1"/>
                  </a:solidFill>
                  <a:latin typeface="微软雅黑" panose="020B0503020204020204" charset="-122"/>
                  <a:ea typeface="微软雅黑" panose="020B0503020204020204" charset="-122"/>
                </a:rPr>
                <a:t>2016</a:t>
              </a:r>
              <a:endParaRPr lang="zh-CN" altLang="en-US" sz="1300" b="1" dirty="0">
                <a:solidFill>
                  <a:schemeClr val="bg1"/>
                </a:solidFill>
                <a:latin typeface="微软雅黑" panose="020B0503020204020204" charset="-122"/>
                <a:ea typeface="微软雅黑" panose="020B0503020204020204" charset="-122"/>
              </a:endParaRPr>
            </a:p>
          </p:txBody>
        </p:sp>
      </p:grpSp>
      <p:grpSp>
        <p:nvGrpSpPr>
          <p:cNvPr id="49" name="组合 48"/>
          <p:cNvGrpSpPr/>
          <p:nvPr/>
        </p:nvGrpSpPr>
        <p:grpSpPr>
          <a:xfrm>
            <a:off x="7436142" y="5325274"/>
            <a:ext cx="595965" cy="596041"/>
            <a:chOff x="2246285" y="4230035"/>
            <a:chExt cx="525514" cy="525513"/>
          </a:xfrm>
          <a:solidFill>
            <a:schemeClr val="accent1"/>
          </a:solidFill>
        </p:grpSpPr>
        <p:sp>
          <p:nvSpPr>
            <p:cNvPr id="50" name="椭圆 49"/>
            <p:cNvSpPr/>
            <p:nvPr/>
          </p:nvSpPr>
          <p:spPr>
            <a:xfrm>
              <a:off x="2246286" y="4230035"/>
              <a:ext cx="525513" cy="525513"/>
            </a:xfrm>
            <a:prstGeom prst="ellipse">
              <a:avLst/>
            </a:prstGeom>
            <a:grp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bg1"/>
                </a:solidFill>
              </a:endParaRPr>
            </a:p>
          </p:txBody>
        </p:sp>
        <p:sp>
          <p:nvSpPr>
            <p:cNvPr id="51" name="TextBox 50"/>
            <p:cNvSpPr txBox="1"/>
            <p:nvPr/>
          </p:nvSpPr>
          <p:spPr>
            <a:xfrm>
              <a:off x="2246285" y="4324595"/>
              <a:ext cx="525513" cy="325630"/>
            </a:xfrm>
            <a:prstGeom prst="rect">
              <a:avLst/>
            </a:prstGeom>
            <a:noFill/>
          </p:spPr>
          <p:txBody>
            <a:bodyPr wrap="square" lIns="0" tIns="0" rIns="0" bIns="0" rtlCol="0">
              <a:spAutoFit/>
            </a:bodyPr>
            <a:lstStyle/>
            <a:p>
              <a:pPr algn="ctr"/>
              <a:r>
                <a:rPr lang="en-US" altLang="zh-CN" sz="1200" b="1" dirty="0">
                  <a:solidFill>
                    <a:schemeClr val="bg1"/>
                  </a:solidFill>
                  <a:latin typeface="微软雅黑" panose="020B0503020204020204" charset="-122"/>
                  <a:ea typeface="微软雅黑" panose="020B0503020204020204" charset="-122"/>
                </a:rPr>
                <a:t>2017</a:t>
              </a:r>
              <a:endParaRPr lang="en-US" altLang="zh-CN" sz="1200" b="1" dirty="0">
                <a:solidFill>
                  <a:schemeClr val="bg1"/>
                </a:solidFill>
                <a:latin typeface="微软雅黑" panose="020B0503020204020204" charset="-122"/>
                <a:ea typeface="微软雅黑" panose="020B0503020204020204" charset="-122"/>
              </a:endParaRPr>
            </a:p>
            <a:p>
              <a:pPr algn="ctr"/>
              <a:r>
                <a:rPr lang="zh-CN" altLang="en-US" sz="1200" b="1" dirty="0">
                  <a:solidFill>
                    <a:schemeClr val="bg1"/>
                  </a:solidFill>
                  <a:latin typeface="微软雅黑" panose="020B0503020204020204" charset="-122"/>
                  <a:ea typeface="微软雅黑" panose="020B0503020204020204" charset="-122"/>
                </a:rPr>
                <a:t>下半年</a:t>
              </a:r>
              <a:endParaRPr lang="zh-CN" altLang="en-US" sz="1200" b="1" dirty="0">
                <a:solidFill>
                  <a:schemeClr val="bg1"/>
                </a:solidFill>
                <a:latin typeface="微软雅黑" panose="020B0503020204020204" charset="-122"/>
                <a:ea typeface="微软雅黑" panose="020B0503020204020204" charset="-122"/>
              </a:endParaRPr>
            </a:p>
          </p:txBody>
        </p:sp>
      </p:grpSp>
      <p:grpSp>
        <p:nvGrpSpPr>
          <p:cNvPr id="52" name="组合 51"/>
          <p:cNvGrpSpPr/>
          <p:nvPr/>
        </p:nvGrpSpPr>
        <p:grpSpPr>
          <a:xfrm>
            <a:off x="4696982" y="4568429"/>
            <a:ext cx="595965" cy="596041"/>
            <a:chOff x="2246285" y="4230035"/>
            <a:chExt cx="525514" cy="525513"/>
          </a:xfrm>
        </p:grpSpPr>
        <p:sp>
          <p:nvSpPr>
            <p:cNvPr id="53" name="椭圆 52"/>
            <p:cNvSpPr/>
            <p:nvPr/>
          </p:nvSpPr>
          <p:spPr>
            <a:xfrm>
              <a:off x="2246286" y="4230035"/>
              <a:ext cx="525513" cy="525513"/>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bg1"/>
                </a:solidFill>
              </a:endParaRPr>
            </a:p>
          </p:txBody>
        </p:sp>
        <p:sp>
          <p:nvSpPr>
            <p:cNvPr id="54" name="TextBox 53"/>
            <p:cNvSpPr txBox="1"/>
            <p:nvPr/>
          </p:nvSpPr>
          <p:spPr>
            <a:xfrm>
              <a:off x="2246285" y="4415895"/>
              <a:ext cx="525513" cy="162814"/>
            </a:xfrm>
            <a:prstGeom prst="rect">
              <a:avLst/>
            </a:prstGeom>
            <a:noFill/>
          </p:spPr>
          <p:txBody>
            <a:bodyPr wrap="square" lIns="0" tIns="0" rIns="0" bIns="0" rtlCol="0">
              <a:spAutoFit/>
            </a:bodyPr>
            <a:lstStyle/>
            <a:p>
              <a:pPr algn="ctr"/>
              <a:r>
                <a:rPr lang="en-US" altLang="zh-CN" sz="1200" b="1" dirty="0">
                  <a:solidFill>
                    <a:schemeClr val="bg1"/>
                  </a:solidFill>
                  <a:latin typeface="微软雅黑" panose="020B0503020204020204" charset="-122"/>
                  <a:ea typeface="微软雅黑" panose="020B0503020204020204" charset="-122"/>
                </a:rPr>
                <a:t>2017</a:t>
              </a:r>
              <a:endParaRPr lang="zh-CN" altLang="en-US" sz="1200" b="1" dirty="0">
                <a:solidFill>
                  <a:schemeClr val="bg1"/>
                </a:solidFill>
                <a:latin typeface="微软雅黑" panose="020B0503020204020204" charset="-122"/>
                <a:ea typeface="微软雅黑" panose="020B0503020204020204" charset="-122"/>
              </a:endParaRPr>
            </a:p>
          </p:txBody>
        </p:sp>
      </p:grpSp>
      <p:grpSp>
        <p:nvGrpSpPr>
          <p:cNvPr id="55" name="组合 54"/>
          <p:cNvGrpSpPr/>
          <p:nvPr/>
        </p:nvGrpSpPr>
        <p:grpSpPr>
          <a:xfrm>
            <a:off x="9935928" y="3429002"/>
            <a:ext cx="595965" cy="596041"/>
            <a:chOff x="2246285" y="4230035"/>
            <a:chExt cx="525514" cy="525513"/>
          </a:xfrm>
        </p:grpSpPr>
        <p:sp>
          <p:nvSpPr>
            <p:cNvPr id="56" name="椭圆 55"/>
            <p:cNvSpPr/>
            <p:nvPr/>
          </p:nvSpPr>
          <p:spPr>
            <a:xfrm>
              <a:off x="2246286" y="4230035"/>
              <a:ext cx="525513" cy="525513"/>
            </a:xfrm>
            <a:prstGeom prst="ellipse">
              <a:avLst/>
            </a:prstGeom>
            <a:solidFill>
              <a:schemeClr val="tx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bg1"/>
                </a:solidFill>
              </a:endParaRPr>
            </a:p>
          </p:txBody>
        </p:sp>
        <p:sp>
          <p:nvSpPr>
            <p:cNvPr id="57" name="TextBox 56"/>
            <p:cNvSpPr txBox="1"/>
            <p:nvPr/>
          </p:nvSpPr>
          <p:spPr>
            <a:xfrm>
              <a:off x="2246285" y="4415895"/>
              <a:ext cx="525513" cy="162814"/>
            </a:xfrm>
            <a:prstGeom prst="rect">
              <a:avLst/>
            </a:prstGeom>
            <a:noFill/>
          </p:spPr>
          <p:txBody>
            <a:bodyPr wrap="square" lIns="0" tIns="0" rIns="0" bIns="0" rtlCol="0">
              <a:spAutoFit/>
            </a:bodyPr>
            <a:lstStyle/>
            <a:p>
              <a:pPr algn="ctr"/>
              <a:r>
                <a:rPr lang="en-US" altLang="zh-CN" sz="1200" b="1" dirty="0">
                  <a:solidFill>
                    <a:schemeClr val="bg1"/>
                  </a:solidFill>
                  <a:latin typeface="微软雅黑" panose="020B0503020204020204" charset="-122"/>
                  <a:ea typeface="微软雅黑" panose="020B0503020204020204" charset="-122"/>
                </a:rPr>
                <a:t>2018</a:t>
              </a:r>
              <a:endParaRPr lang="zh-CN" altLang="en-US" sz="1200" b="1" dirty="0">
                <a:solidFill>
                  <a:schemeClr val="bg1"/>
                </a:solidFill>
                <a:latin typeface="微软雅黑" panose="020B0503020204020204" charset="-122"/>
                <a:ea typeface="微软雅黑" panose="020B0503020204020204" charset="-122"/>
              </a:endParaRPr>
            </a:p>
          </p:txBody>
        </p:sp>
      </p:grpSp>
      <p:sp>
        <p:nvSpPr>
          <p:cNvPr id="59" name="椭圆 58"/>
          <p:cNvSpPr/>
          <p:nvPr/>
        </p:nvSpPr>
        <p:spPr>
          <a:xfrm>
            <a:off x="5798980" y="4396934"/>
            <a:ext cx="183161" cy="183185"/>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60" name="椭圆 59"/>
          <p:cNvSpPr/>
          <p:nvPr/>
        </p:nvSpPr>
        <p:spPr>
          <a:xfrm>
            <a:off x="5449521" y="5219791"/>
            <a:ext cx="366322" cy="366369"/>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61" name="椭圆 60"/>
          <p:cNvSpPr/>
          <p:nvPr/>
        </p:nvSpPr>
        <p:spPr>
          <a:xfrm>
            <a:off x="5632683" y="5997346"/>
            <a:ext cx="183161" cy="183185"/>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62" name="椭圆 61"/>
          <p:cNvSpPr/>
          <p:nvPr/>
        </p:nvSpPr>
        <p:spPr>
          <a:xfrm>
            <a:off x="3687600" y="5677754"/>
            <a:ext cx="366322" cy="366369"/>
          </a:xfrm>
          <a:prstGeom prst="ellipse">
            <a:avLst/>
          </a:prstGeom>
          <a:solidFill>
            <a:schemeClr val="accent3"/>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63" name="椭圆 62"/>
          <p:cNvSpPr/>
          <p:nvPr/>
        </p:nvSpPr>
        <p:spPr>
          <a:xfrm>
            <a:off x="4455932" y="5065601"/>
            <a:ext cx="183161" cy="183185"/>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64" name="椭圆 63"/>
          <p:cNvSpPr/>
          <p:nvPr/>
        </p:nvSpPr>
        <p:spPr>
          <a:xfrm>
            <a:off x="7939597" y="4385243"/>
            <a:ext cx="366322" cy="366369"/>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65" name="椭圆 64"/>
          <p:cNvSpPr/>
          <p:nvPr/>
        </p:nvSpPr>
        <p:spPr>
          <a:xfrm>
            <a:off x="9812945" y="4279460"/>
            <a:ext cx="222936" cy="222965"/>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66" name="椭圆 65"/>
          <p:cNvSpPr/>
          <p:nvPr/>
        </p:nvSpPr>
        <p:spPr>
          <a:xfrm>
            <a:off x="8749721" y="4151802"/>
            <a:ext cx="183161" cy="183185"/>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72" name="椭圆 71"/>
          <p:cNvSpPr/>
          <p:nvPr/>
        </p:nvSpPr>
        <p:spPr>
          <a:xfrm>
            <a:off x="6881657" y="3687867"/>
            <a:ext cx="366322" cy="366369"/>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73" name="椭圆 72"/>
          <p:cNvSpPr/>
          <p:nvPr/>
        </p:nvSpPr>
        <p:spPr>
          <a:xfrm>
            <a:off x="10703913" y="3076342"/>
            <a:ext cx="366322" cy="366369"/>
          </a:xfrm>
          <a:prstGeom prst="ellipse">
            <a:avLst/>
          </a:prstGeom>
          <a:solidFill>
            <a:schemeClr val="tx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74" name="椭圆 73"/>
          <p:cNvSpPr/>
          <p:nvPr/>
        </p:nvSpPr>
        <p:spPr>
          <a:xfrm>
            <a:off x="10736741" y="2657355"/>
            <a:ext cx="203174" cy="203200"/>
          </a:xfrm>
          <a:prstGeom prst="ellipse">
            <a:avLst/>
          </a:prstGeom>
          <a:solidFill>
            <a:schemeClr val="tx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75" name="椭圆 74"/>
          <p:cNvSpPr/>
          <p:nvPr/>
        </p:nvSpPr>
        <p:spPr>
          <a:xfrm>
            <a:off x="1288864" y="5733258"/>
            <a:ext cx="221514" cy="221543"/>
          </a:xfrm>
          <a:prstGeom prst="ellipse">
            <a:avLst/>
          </a:prstGeom>
          <a:solidFill>
            <a:schemeClr val="accent3"/>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27" name="标题 26"/>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upRight)">
                                      <p:cBhvr>
                                        <p:cTn id="7" dur="3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300" fill="hold"/>
                                        <p:tgtEl>
                                          <p:spTgt spid="6"/>
                                        </p:tgtEl>
                                        <p:attrNameLst>
                                          <p:attrName>ppt_w</p:attrName>
                                        </p:attrNameLst>
                                      </p:cBhvr>
                                      <p:tavLst>
                                        <p:tav tm="0">
                                          <p:val>
                                            <p:fltVal val="0"/>
                                          </p:val>
                                        </p:tav>
                                        <p:tav tm="100000">
                                          <p:val>
                                            <p:strVal val="#ppt_w"/>
                                          </p:val>
                                        </p:tav>
                                      </p:tavLst>
                                    </p:anim>
                                    <p:anim calcmode="lin" valueType="num">
                                      <p:cBhvr>
                                        <p:cTn id="12" dur="300" fill="hold"/>
                                        <p:tgtEl>
                                          <p:spTgt spid="6"/>
                                        </p:tgtEl>
                                        <p:attrNameLst>
                                          <p:attrName>ppt_h</p:attrName>
                                        </p:attrNameLst>
                                      </p:cBhvr>
                                      <p:tavLst>
                                        <p:tav tm="0">
                                          <p:val>
                                            <p:fltVal val="0"/>
                                          </p:val>
                                        </p:tav>
                                        <p:tav tm="100000">
                                          <p:val>
                                            <p:strVal val="#ppt_h"/>
                                          </p:val>
                                        </p:tav>
                                      </p:tavLst>
                                    </p:anim>
                                    <p:animEffect transition="in" filter="fade">
                                      <p:cBhvr>
                                        <p:cTn id="13" dur="300"/>
                                        <p:tgtEl>
                                          <p:spTgt spid="6"/>
                                        </p:tgtEl>
                                      </p:cBhvr>
                                    </p:animEffect>
                                  </p:childTnLst>
                                </p:cTn>
                              </p:par>
                              <p:par>
                                <p:cTn id="14" presetID="2" presetClass="entr" presetSubtype="4"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additive="base">
                                        <p:cTn id="16" dur="300" fill="hold"/>
                                        <p:tgtEl>
                                          <p:spTgt spid="42"/>
                                        </p:tgtEl>
                                        <p:attrNameLst>
                                          <p:attrName>ppt_x</p:attrName>
                                        </p:attrNameLst>
                                      </p:cBhvr>
                                      <p:tavLst>
                                        <p:tav tm="0">
                                          <p:val>
                                            <p:strVal val="#ppt_x"/>
                                          </p:val>
                                        </p:tav>
                                        <p:tav tm="100000">
                                          <p:val>
                                            <p:strVal val="#ppt_x"/>
                                          </p:val>
                                        </p:tav>
                                      </p:tavLst>
                                    </p:anim>
                                    <p:anim calcmode="lin" valueType="num">
                                      <p:cBhvr additive="base">
                                        <p:cTn id="17" dur="300" fill="hold"/>
                                        <p:tgtEl>
                                          <p:spTgt spid="42"/>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18" presetClass="entr" presetSubtype="3"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strips(upRight)">
                                      <p:cBhvr>
                                        <p:cTn id="21" dur="300"/>
                                        <p:tgtEl>
                                          <p:spTgt spid="2"/>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300" fill="hold"/>
                                        <p:tgtEl>
                                          <p:spTgt spid="11"/>
                                        </p:tgtEl>
                                        <p:attrNameLst>
                                          <p:attrName>ppt_w</p:attrName>
                                        </p:attrNameLst>
                                      </p:cBhvr>
                                      <p:tavLst>
                                        <p:tav tm="0">
                                          <p:val>
                                            <p:fltVal val="0"/>
                                          </p:val>
                                        </p:tav>
                                        <p:tav tm="100000">
                                          <p:val>
                                            <p:strVal val="#ppt_w"/>
                                          </p:val>
                                        </p:tav>
                                      </p:tavLst>
                                    </p:anim>
                                    <p:anim calcmode="lin" valueType="num">
                                      <p:cBhvr>
                                        <p:cTn id="26" dur="300" fill="hold"/>
                                        <p:tgtEl>
                                          <p:spTgt spid="11"/>
                                        </p:tgtEl>
                                        <p:attrNameLst>
                                          <p:attrName>ppt_h</p:attrName>
                                        </p:attrNameLst>
                                      </p:cBhvr>
                                      <p:tavLst>
                                        <p:tav tm="0">
                                          <p:val>
                                            <p:fltVal val="0"/>
                                          </p:val>
                                        </p:tav>
                                        <p:tav tm="100000">
                                          <p:val>
                                            <p:strVal val="#ppt_h"/>
                                          </p:val>
                                        </p:tav>
                                      </p:tavLst>
                                    </p:anim>
                                    <p:animEffect transition="in" filter="fade">
                                      <p:cBhvr>
                                        <p:cTn id="27" dur="300"/>
                                        <p:tgtEl>
                                          <p:spTgt spid="11"/>
                                        </p:tgtEl>
                                      </p:cBhvr>
                                    </p:animEffect>
                                  </p:childTnLst>
                                </p:cTn>
                              </p:par>
                              <p:par>
                                <p:cTn id="28" presetID="2" presetClass="entr" presetSubtype="4" fill="hold" nodeType="withEffect">
                                  <p:stCondLst>
                                    <p:cond delay="0"/>
                                  </p:stCondLst>
                                  <p:childTnLst>
                                    <p:set>
                                      <p:cBhvr>
                                        <p:cTn id="29" dur="1" fill="hold">
                                          <p:stCondLst>
                                            <p:cond delay="0"/>
                                          </p:stCondLst>
                                        </p:cTn>
                                        <p:tgtEl>
                                          <p:spTgt spid="52"/>
                                        </p:tgtEl>
                                        <p:attrNameLst>
                                          <p:attrName>style.visibility</p:attrName>
                                        </p:attrNameLst>
                                      </p:cBhvr>
                                      <p:to>
                                        <p:strVal val="visible"/>
                                      </p:to>
                                    </p:set>
                                    <p:anim calcmode="lin" valueType="num">
                                      <p:cBhvr additive="base">
                                        <p:cTn id="30" dur="300" fill="hold"/>
                                        <p:tgtEl>
                                          <p:spTgt spid="52"/>
                                        </p:tgtEl>
                                        <p:attrNameLst>
                                          <p:attrName>ppt_x</p:attrName>
                                        </p:attrNameLst>
                                      </p:cBhvr>
                                      <p:tavLst>
                                        <p:tav tm="0">
                                          <p:val>
                                            <p:strVal val="#ppt_x"/>
                                          </p:val>
                                        </p:tav>
                                        <p:tav tm="100000">
                                          <p:val>
                                            <p:strVal val="#ppt_x"/>
                                          </p:val>
                                        </p:tav>
                                      </p:tavLst>
                                    </p:anim>
                                    <p:anim calcmode="lin" valueType="num">
                                      <p:cBhvr additive="base">
                                        <p:cTn id="31" dur="300" fill="hold"/>
                                        <p:tgtEl>
                                          <p:spTgt spid="52"/>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18" presetClass="entr" presetSubtype="6"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strips(downRight)">
                                      <p:cBhvr>
                                        <p:cTn id="35" dur="300"/>
                                        <p:tgtEl>
                                          <p:spTgt spid="4"/>
                                        </p:tgtEl>
                                      </p:cBhvr>
                                    </p:animEffect>
                                  </p:childTnLst>
                                </p:cTn>
                              </p:par>
                            </p:childTnLst>
                          </p:cTn>
                        </p:par>
                        <p:par>
                          <p:cTn id="36" fill="hold">
                            <p:stCondLst>
                              <p:cond delay="2500"/>
                            </p:stCondLst>
                            <p:childTnLst>
                              <p:par>
                                <p:cTn id="37" presetID="53" presetClass="entr" presetSubtype="16"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300" fill="hold"/>
                                        <p:tgtEl>
                                          <p:spTgt spid="16"/>
                                        </p:tgtEl>
                                        <p:attrNameLst>
                                          <p:attrName>ppt_w</p:attrName>
                                        </p:attrNameLst>
                                      </p:cBhvr>
                                      <p:tavLst>
                                        <p:tav tm="0">
                                          <p:val>
                                            <p:fltVal val="0"/>
                                          </p:val>
                                        </p:tav>
                                        <p:tav tm="100000">
                                          <p:val>
                                            <p:strVal val="#ppt_w"/>
                                          </p:val>
                                        </p:tav>
                                      </p:tavLst>
                                    </p:anim>
                                    <p:anim calcmode="lin" valueType="num">
                                      <p:cBhvr>
                                        <p:cTn id="40" dur="300" fill="hold"/>
                                        <p:tgtEl>
                                          <p:spTgt spid="16"/>
                                        </p:tgtEl>
                                        <p:attrNameLst>
                                          <p:attrName>ppt_h</p:attrName>
                                        </p:attrNameLst>
                                      </p:cBhvr>
                                      <p:tavLst>
                                        <p:tav tm="0">
                                          <p:val>
                                            <p:fltVal val="0"/>
                                          </p:val>
                                        </p:tav>
                                        <p:tav tm="100000">
                                          <p:val>
                                            <p:strVal val="#ppt_h"/>
                                          </p:val>
                                        </p:tav>
                                      </p:tavLst>
                                    </p:anim>
                                    <p:animEffect transition="in" filter="fade">
                                      <p:cBhvr>
                                        <p:cTn id="41" dur="300"/>
                                        <p:tgtEl>
                                          <p:spTgt spid="16"/>
                                        </p:tgtEl>
                                      </p:cBhvr>
                                    </p:animEffect>
                                  </p:childTnLst>
                                </p:cTn>
                              </p:par>
                              <p:par>
                                <p:cTn id="42" presetID="2" presetClass="entr" presetSubtype="4"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 calcmode="lin" valueType="num">
                                      <p:cBhvr additive="base">
                                        <p:cTn id="44" dur="300" fill="hold"/>
                                        <p:tgtEl>
                                          <p:spTgt spid="49"/>
                                        </p:tgtEl>
                                        <p:attrNameLst>
                                          <p:attrName>ppt_x</p:attrName>
                                        </p:attrNameLst>
                                      </p:cBhvr>
                                      <p:tavLst>
                                        <p:tav tm="0">
                                          <p:val>
                                            <p:strVal val="#ppt_x"/>
                                          </p:val>
                                        </p:tav>
                                        <p:tav tm="100000">
                                          <p:val>
                                            <p:strVal val="#ppt_x"/>
                                          </p:val>
                                        </p:tav>
                                      </p:tavLst>
                                    </p:anim>
                                    <p:anim calcmode="lin" valueType="num">
                                      <p:cBhvr additive="base">
                                        <p:cTn id="45" dur="300" fill="hold"/>
                                        <p:tgtEl>
                                          <p:spTgt spid="49"/>
                                        </p:tgtEl>
                                        <p:attrNameLst>
                                          <p:attrName>ppt_y</p:attrName>
                                        </p:attrNameLst>
                                      </p:cBhvr>
                                      <p:tavLst>
                                        <p:tav tm="0">
                                          <p:val>
                                            <p:strVal val="1+#ppt_h/2"/>
                                          </p:val>
                                        </p:tav>
                                        <p:tav tm="100000">
                                          <p:val>
                                            <p:strVal val="#ppt_y"/>
                                          </p:val>
                                        </p:tav>
                                      </p:tavLst>
                                    </p:anim>
                                  </p:childTnLst>
                                </p:cTn>
                              </p:par>
                            </p:childTnLst>
                          </p:cTn>
                        </p:par>
                        <p:par>
                          <p:cTn id="46" fill="hold">
                            <p:stCondLst>
                              <p:cond delay="3000"/>
                            </p:stCondLst>
                            <p:childTnLst>
                              <p:par>
                                <p:cTn id="47" presetID="18" presetClass="entr" presetSubtype="3"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strips(upRight)">
                                      <p:cBhvr>
                                        <p:cTn id="49" dur="300"/>
                                        <p:tgtEl>
                                          <p:spTgt spid="5"/>
                                        </p:tgtEl>
                                      </p:cBhvr>
                                    </p:animEffect>
                                  </p:childTnLst>
                                </p:cTn>
                              </p:par>
                            </p:childTnLst>
                          </p:cTn>
                        </p:par>
                        <p:par>
                          <p:cTn id="50" fill="hold">
                            <p:stCondLst>
                              <p:cond delay="3500"/>
                            </p:stCondLst>
                            <p:childTnLst>
                              <p:par>
                                <p:cTn id="51" presetID="53" presetClass="entr" presetSubtype="16" fill="hold" nodeType="after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300" fill="hold"/>
                                        <p:tgtEl>
                                          <p:spTgt spid="21"/>
                                        </p:tgtEl>
                                        <p:attrNameLst>
                                          <p:attrName>ppt_w</p:attrName>
                                        </p:attrNameLst>
                                      </p:cBhvr>
                                      <p:tavLst>
                                        <p:tav tm="0">
                                          <p:val>
                                            <p:fltVal val="0"/>
                                          </p:val>
                                        </p:tav>
                                        <p:tav tm="100000">
                                          <p:val>
                                            <p:strVal val="#ppt_w"/>
                                          </p:val>
                                        </p:tav>
                                      </p:tavLst>
                                    </p:anim>
                                    <p:anim calcmode="lin" valueType="num">
                                      <p:cBhvr>
                                        <p:cTn id="54" dur="300" fill="hold"/>
                                        <p:tgtEl>
                                          <p:spTgt spid="21"/>
                                        </p:tgtEl>
                                        <p:attrNameLst>
                                          <p:attrName>ppt_h</p:attrName>
                                        </p:attrNameLst>
                                      </p:cBhvr>
                                      <p:tavLst>
                                        <p:tav tm="0">
                                          <p:val>
                                            <p:fltVal val="0"/>
                                          </p:val>
                                        </p:tav>
                                        <p:tav tm="100000">
                                          <p:val>
                                            <p:strVal val="#ppt_h"/>
                                          </p:val>
                                        </p:tav>
                                      </p:tavLst>
                                    </p:anim>
                                    <p:animEffect transition="in" filter="fade">
                                      <p:cBhvr>
                                        <p:cTn id="55" dur="300"/>
                                        <p:tgtEl>
                                          <p:spTgt spid="21"/>
                                        </p:tgtEl>
                                      </p:cBhvr>
                                    </p:animEffect>
                                  </p:childTnLst>
                                </p:cTn>
                              </p:par>
                              <p:par>
                                <p:cTn id="56" presetID="2" presetClass="entr" presetSubtype="4" fill="hold" nodeType="withEffect">
                                  <p:stCondLst>
                                    <p:cond delay="0"/>
                                  </p:stCondLst>
                                  <p:childTnLst>
                                    <p:set>
                                      <p:cBhvr>
                                        <p:cTn id="57" dur="1" fill="hold">
                                          <p:stCondLst>
                                            <p:cond delay="0"/>
                                          </p:stCondLst>
                                        </p:cTn>
                                        <p:tgtEl>
                                          <p:spTgt spid="55"/>
                                        </p:tgtEl>
                                        <p:attrNameLst>
                                          <p:attrName>style.visibility</p:attrName>
                                        </p:attrNameLst>
                                      </p:cBhvr>
                                      <p:to>
                                        <p:strVal val="visible"/>
                                      </p:to>
                                    </p:set>
                                    <p:anim calcmode="lin" valueType="num">
                                      <p:cBhvr additive="base">
                                        <p:cTn id="58" dur="300" fill="hold"/>
                                        <p:tgtEl>
                                          <p:spTgt spid="55"/>
                                        </p:tgtEl>
                                        <p:attrNameLst>
                                          <p:attrName>ppt_x</p:attrName>
                                        </p:attrNameLst>
                                      </p:cBhvr>
                                      <p:tavLst>
                                        <p:tav tm="0">
                                          <p:val>
                                            <p:strVal val="#ppt_x"/>
                                          </p:val>
                                        </p:tav>
                                        <p:tav tm="100000">
                                          <p:val>
                                            <p:strVal val="#ppt_x"/>
                                          </p:val>
                                        </p:tav>
                                      </p:tavLst>
                                    </p:anim>
                                    <p:anim calcmode="lin" valueType="num">
                                      <p:cBhvr additive="base">
                                        <p:cTn id="59" dur="300" fill="hold"/>
                                        <p:tgtEl>
                                          <p:spTgt spid="55"/>
                                        </p:tgtEl>
                                        <p:attrNameLst>
                                          <p:attrName>ppt_y</p:attrName>
                                        </p:attrNameLst>
                                      </p:cBhvr>
                                      <p:tavLst>
                                        <p:tav tm="0">
                                          <p:val>
                                            <p:strVal val="1+#ppt_h/2"/>
                                          </p:val>
                                        </p:tav>
                                        <p:tav tm="100000">
                                          <p:val>
                                            <p:strVal val="#ppt_y"/>
                                          </p:val>
                                        </p:tav>
                                      </p:tavLst>
                                    </p:anim>
                                  </p:childTnLst>
                                </p:cTn>
                              </p:par>
                            </p:childTnLst>
                          </p:cTn>
                        </p:par>
                        <p:par>
                          <p:cTn id="60" fill="hold">
                            <p:stCondLst>
                              <p:cond delay="4000"/>
                            </p:stCondLst>
                            <p:childTnLst>
                              <p:par>
                                <p:cTn id="61" presetID="22" presetClass="entr" presetSubtype="1" fill="hold" grpId="0" nodeType="after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500"/>
                                        <p:tgtEl>
                                          <p:spTgt spid="31"/>
                                        </p:tgtEl>
                                      </p:cBhvr>
                                    </p:animEffect>
                                  </p:childTnLst>
                                </p:cTn>
                              </p:par>
                            </p:childTnLst>
                          </p:cTn>
                        </p:par>
                        <p:par>
                          <p:cTn id="64" fill="hold">
                            <p:stCondLst>
                              <p:cond delay="4500"/>
                            </p:stCondLst>
                            <p:childTnLst>
                              <p:par>
                                <p:cTn id="65" presetID="22" presetClass="entr" presetSubtype="1" fill="hold" grpId="0"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up)">
                                      <p:cBhvr>
                                        <p:cTn id="67" dur="500"/>
                                        <p:tgtEl>
                                          <p:spTgt spid="30"/>
                                        </p:tgtEl>
                                      </p:cBhvr>
                                    </p:animEffect>
                                  </p:childTnLst>
                                </p:cTn>
                              </p:par>
                            </p:childTnLst>
                          </p:cTn>
                        </p:par>
                        <p:par>
                          <p:cTn id="68" fill="hold">
                            <p:stCondLst>
                              <p:cond delay="5000"/>
                            </p:stCondLst>
                            <p:childTnLst>
                              <p:par>
                                <p:cTn id="69" presetID="22" presetClass="entr" presetSubtype="1" fill="hold" grpId="0" nodeType="after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wipe(up)">
                                      <p:cBhvr>
                                        <p:cTn id="71" dur="500"/>
                                        <p:tgtEl>
                                          <p:spTgt spid="32"/>
                                        </p:tgtEl>
                                      </p:cBhvr>
                                    </p:animEffect>
                                  </p:childTnLst>
                                </p:cTn>
                              </p:par>
                            </p:childTnLst>
                          </p:cTn>
                        </p:par>
                        <p:par>
                          <p:cTn id="72" fill="hold">
                            <p:stCondLst>
                              <p:cond delay="5500"/>
                            </p:stCondLst>
                            <p:childTnLst>
                              <p:par>
                                <p:cTn id="73" presetID="22" presetClass="entr" presetSubtype="1" fill="hold" grpId="0" nodeType="after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wipe(up)">
                                      <p:cBhvr>
                                        <p:cTn id="75" dur="500"/>
                                        <p:tgtEl>
                                          <p:spTgt spid="33"/>
                                        </p:tgtEl>
                                      </p:cBhvr>
                                    </p:animEffect>
                                  </p:childTnLst>
                                </p:cTn>
                              </p:par>
                            </p:childTnLst>
                          </p:cTn>
                        </p:par>
                        <p:par>
                          <p:cTn id="76" fill="hold">
                            <p:stCondLst>
                              <p:cond delay="6000"/>
                            </p:stCondLst>
                            <p:childTnLst>
                              <p:par>
                                <p:cTn id="77" presetID="2" presetClass="entr" presetSubtype="12" fill="hold" grpId="0" nodeType="afterEffect">
                                  <p:stCondLst>
                                    <p:cond delay="0"/>
                                  </p:stCondLst>
                                  <p:childTnLst>
                                    <p:set>
                                      <p:cBhvr>
                                        <p:cTn id="78" dur="1" fill="hold">
                                          <p:stCondLst>
                                            <p:cond delay="0"/>
                                          </p:stCondLst>
                                        </p:cTn>
                                        <p:tgtEl>
                                          <p:spTgt spid="59"/>
                                        </p:tgtEl>
                                        <p:attrNameLst>
                                          <p:attrName>style.visibility</p:attrName>
                                        </p:attrNameLst>
                                      </p:cBhvr>
                                      <p:to>
                                        <p:strVal val="visible"/>
                                      </p:to>
                                    </p:set>
                                    <p:anim calcmode="lin" valueType="num">
                                      <p:cBhvr additive="base">
                                        <p:cTn id="79" dur="700" fill="hold"/>
                                        <p:tgtEl>
                                          <p:spTgt spid="59"/>
                                        </p:tgtEl>
                                        <p:attrNameLst>
                                          <p:attrName>ppt_x</p:attrName>
                                        </p:attrNameLst>
                                      </p:cBhvr>
                                      <p:tavLst>
                                        <p:tav tm="0">
                                          <p:val>
                                            <p:strVal val="0-#ppt_w/2"/>
                                          </p:val>
                                        </p:tav>
                                        <p:tav tm="100000">
                                          <p:val>
                                            <p:strVal val="#ppt_x"/>
                                          </p:val>
                                        </p:tav>
                                      </p:tavLst>
                                    </p:anim>
                                    <p:anim calcmode="lin" valueType="num">
                                      <p:cBhvr additive="base">
                                        <p:cTn id="80" dur="700" fill="hold"/>
                                        <p:tgtEl>
                                          <p:spTgt spid="59"/>
                                        </p:tgtEl>
                                        <p:attrNameLst>
                                          <p:attrName>ppt_y</p:attrName>
                                        </p:attrNameLst>
                                      </p:cBhvr>
                                      <p:tavLst>
                                        <p:tav tm="0">
                                          <p:val>
                                            <p:strVal val="1+#ppt_h/2"/>
                                          </p:val>
                                        </p:tav>
                                        <p:tav tm="100000">
                                          <p:val>
                                            <p:strVal val="#ppt_y"/>
                                          </p:val>
                                        </p:tav>
                                      </p:tavLst>
                                    </p:anim>
                                  </p:childTnLst>
                                </p:cTn>
                              </p:par>
                              <p:par>
                                <p:cTn id="81" presetID="2" presetClass="entr" presetSubtype="12" fill="hold" grpId="0" nodeType="withEffect">
                                  <p:stCondLst>
                                    <p:cond delay="300"/>
                                  </p:stCondLst>
                                  <p:childTnLst>
                                    <p:set>
                                      <p:cBhvr>
                                        <p:cTn id="82" dur="1" fill="hold">
                                          <p:stCondLst>
                                            <p:cond delay="0"/>
                                          </p:stCondLst>
                                        </p:cTn>
                                        <p:tgtEl>
                                          <p:spTgt spid="60"/>
                                        </p:tgtEl>
                                        <p:attrNameLst>
                                          <p:attrName>style.visibility</p:attrName>
                                        </p:attrNameLst>
                                      </p:cBhvr>
                                      <p:to>
                                        <p:strVal val="visible"/>
                                      </p:to>
                                    </p:set>
                                    <p:anim calcmode="lin" valueType="num">
                                      <p:cBhvr additive="base">
                                        <p:cTn id="83" dur="500" fill="hold"/>
                                        <p:tgtEl>
                                          <p:spTgt spid="60"/>
                                        </p:tgtEl>
                                        <p:attrNameLst>
                                          <p:attrName>ppt_x</p:attrName>
                                        </p:attrNameLst>
                                      </p:cBhvr>
                                      <p:tavLst>
                                        <p:tav tm="0">
                                          <p:val>
                                            <p:strVal val="0-#ppt_w/2"/>
                                          </p:val>
                                        </p:tav>
                                        <p:tav tm="100000">
                                          <p:val>
                                            <p:strVal val="#ppt_x"/>
                                          </p:val>
                                        </p:tav>
                                      </p:tavLst>
                                    </p:anim>
                                    <p:anim calcmode="lin" valueType="num">
                                      <p:cBhvr additive="base">
                                        <p:cTn id="84" dur="500" fill="hold"/>
                                        <p:tgtEl>
                                          <p:spTgt spid="60"/>
                                        </p:tgtEl>
                                        <p:attrNameLst>
                                          <p:attrName>ppt_y</p:attrName>
                                        </p:attrNameLst>
                                      </p:cBhvr>
                                      <p:tavLst>
                                        <p:tav tm="0">
                                          <p:val>
                                            <p:strVal val="1+#ppt_h/2"/>
                                          </p:val>
                                        </p:tav>
                                        <p:tav tm="100000">
                                          <p:val>
                                            <p:strVal val="#ppt_y"/>
                                          </p:val>
                                        </p:tav>
                                      </p:tavLst>
                                    </p:anim>
                                  </p:childTnLst>
                                </p:cTn>
                              </p:par>
                              <p:par>
                                <p:cTn id="85" presetID="2" presetClass="entr" presetSubtype="12" fill="hold" grpId="0" nodeType="withEffect">
                                  <p:stCondLst>
                                    <p:cond delay="300"/>
                                  </p:stCondLst>
                                  <p:childTnLst>
                                    <p:set>
                                      <p:cBhvr>
                                        <p:cTn id="86" dur="1" fill="hold">
                                          <p:stCondLst>
                                            <p:cond delay="0"/>
                                          </p:stCondLst>
                                        </p:cTn>
                                        <p:tgtEl>
                                          <p:spTgt spid="61"/>
                                        </p:tgtEl>
                                        <p:attrNameLst>
                                          <p:attrName>style.visibility</p:attrName>
                                        </p:attrNameLst>
                                      </p:cBhvr>
                                      <p:to>
                                        <p:strVal val="visible"/>
                                      </p:to>
                                    </p:set>
                                    <p:anim calcmode="lin" valueType="num">
                                      <p:cBhvr additive="base">
                                        <p:cTn id="87" dur="600" fill="hold"/>
                                        <p:tgtEl>
                                          <p:spTgt spid="61"/>
                                        </p:tgtEl>
                                        <p:attrNameLst>
                                          <p:attrName>ppt_x</p:attrName>
                                        </p:attrNameLst>
                                      </p:cBhvr>
                                      <p:tavLst>
                                        <p:tav tm="0">
                                          <p:val>
                                            <p:strVal val="0-#ppt_w/2"/>
                                          </p:val>
                                        </p:tav>
                                        <p:tav tm="100000">
                                          <p:val>
                                            <p:strVal val="#ppt_x"/>
                                          </p:val>
                                        </p:tav>
                                      </p:tavLst>
                                    </p:anim>
                                    <p:anim calcmode="lin" valueType="num">
                                      <p:cBhvr additive="base">
                                        <p:cTn id="88" dur="600" fill="hold"/>
                                        <p:tgtEl>
                                          <p:spTgt spid="61"/>
                                        </p:tgtEl>
                                        <p:attrNameLst>
                                          <p:attrName>ppt_y</p:attrName>
                                        </p:attrNameLst>
                                      </p:cBhvr>
                                      <p:tavLst>
                                        <p:tav tm="0">
                                          <p:val>
                                            <p:strVal val="1+#ppt_h/2"/>
                                          </p:val>
                                        </p:tav>
                                        <p:tav tm="100000">
                                          <p:val>
                                            <p:strVal val="#ppt_y"/>
                                          </p:val>
                                        </p:tav>
                                      </p:tavLst>
                                    </p:anim>
                                  </p:childTnLst>
                                </p:cTn>
                              </p:par>
                              <p:par>
                                <p:cTn id="89" presetID="2" presetClass="entr" presetSubtype="12" fill="hold" grpId="0" nodeType="withEffect">
                                  <p:stCondLst>
                                    <p:cond delay="200"/>
                                  </p:stCondLst>
                                  <p:childTnLst>
                                    <p:set>
                                      <p:cBhvr>
                                        <p:cTn id="90" dur="1" fill="hold">
                                          <p:stCondLst>
                                            <p:cond delay="0"/>
                                          </p:stCondLst>
                                        </p:cTn>
                                        <p:tgtEl>
                                          <p:spTgt spid="62"/>
                                        </p:tgtEl>
                                        <p:attrNameLst>
                                          <p:attrName>style.visibility</p:attrName>
                                        </p:attrNameLst>
                                      </p:cBhvr>
                                      <p:to>
                                        <p:strVal val="visible"/>
                                      </p:to>
                                    </p:set>
                                    <p:anim calcmode="lin" valueType="num">
                                      <p:cBhvr additive="base">
                                        <p:cTn id="91" dur="400" fill="hold"/>
                                        <p:tgtEl>
                                          <p:spTgt spid="62"/>
                                        </p:tgtEl>
                                        <p:attrNameLst>
                                          <p:attrName>ppt_x</p:attrName>
                                        </p:attrNameLst>
                                      </p:cBhvr>
                                      <p:tavLst>
                                        <p:tav tm="0">
                                          <p:val>
                                            <p:strVal val="0-#ppt_w/2"/>
                                          </p:val>
                                        </p:tav>
                                        <p:tav tm="100000">
                                          <p:val>
                                            <p:strVal val="#ppt_x"/>
                                          </p:val>
                                        </p:tav>
                                      </p:tavLst>
                                    </p:anim>
                                    <p:anim calcmode="lin" valueType="num">
                                      <p:cBhvr additive="base">
                                        <p:cTn id="92" dur="400" fill="hold"/>
                                        <p:tgtEl>
                                          <p:spTgt spid="62"/>
                                        </p:tgtEl>
                                        <p:attrNameLst>
                                          <p:attrName>ppt_y</p:attrName>
                                        </p:attrNameLst>
                                      </p:cBhvr>
                                      <p:tavLst>
                                        <p:tav tm="0">
                                          <p:val>
                                            <p:strVal val="1+#ppt_h/2"/>
                                          </p:val>
                                        </p:tav>
                                        <p:tav tm="100000">
                                          <p:val>
                                            <p:strVal val="#ppt_y"/>
                                          </p:val>
                                        </p:tav>
                                      </p:tavLst>
                                    </p:anim>
                                  </p:childTnLst>
                                </p:cTn>
                              </p:par>
                              <p:par>
                                <p:cTn id="93" presetID="2" presetClass="entr" presetSubtype="12" fill="hold" grpId="0" nodeType="withEffect">
                                  <p:stCondLst>
                                    <p:cond delay="0"/>
                                  </p:stCondLst>
                                  <p:childTnLst>
                                    <p:set>
                                      <p:cBhvr>
                                        <p:cTn id="94" dur="1" fill="hold">
                                          <p:stCondLst>
                                            <p:cond delay="0"/>
                                          </p:stCondLst>
                                        </p:cTn>
                                        <p:tgtEl>
                                          <p:spTgt spid="63"/>
                                        </p:tgtEl>
                                        <p:attrNameLst>
                                          <p:attrName>style.visibility</p:attrName>
                                        </p:attrNameLst>
                                      </p:cBhvr>
                                      <p:to>
                                        <p:strVal val="visible"/>
                                      </p:to>
                                    </p:set>
                                    <p:anim calcmode="lin" valueType="num">
                                      <p:cBhvr additive="base">
                                        <p:cTn id="95" dur="500" fill="hold"/>
                                        <p:tgtEl>
                                          <p:spTgt spid="63"/>
                                        </p:tgtEl>
                                        <p:attrNameLst>
                                          <p:attrName>ppt_x</p:attrName>
                                        </p:attrNameLst>
                                      </p:cBhvr>
                                      <p:tavLst>
                                        <p:tav tm="0">
                                          <p:val>
                                            <p:strVal val="0-#ppt_w/2"/>
                                          </p:val>
                                        </p:tav>
                                        <p:tav tm="100000">
                                          <p:val>
                                            <p:strVal val="#ppt_x"/>
                                          </p:val>
                                        </p:tav>
                                      </p:tavLst>
                                    </p:anim>
                                    <p:anim calcmode="lin" valueType="num">
                                      <p:cBhvr additive="base">
                                        <p:cTn id="96" dur="500" fill="hold"/>
                                        <p:tgtEl>
                                          <p:spTgt spid="63"/>
                                        </p:tgtEl>
                                        <p:attrNameLst>
                                          <p:attrName>ppt_y</p:attrName>
                                        </p:attrNameLst>
                                      </p:cBhvr>
                                      <p:tavLst>
                                        <p:tav tm="0">
                                          <p:val>
                                            <p:strVal val="1+#ppt_h/2"/>
                                          </p:val>
                                        </p:tav>
                                        <p:tav tm="100000">
                                          <p:val>
                                            <p:strVal val="#ppt_y"/>
                                          </p:val>
                                        </p:tav>
                                      </p:tavLst>
                                    </p:anim>
                                  </p:childTnLst>
                                </p:cTn>
                              </p:par>
                              <p:par>
                                <p:cTn id="97" presetID="2" presetClass="entr" presetSubtype="12" fill="hold" grpId="0" nodeType="withEffect">
                                  <p:stCondLst>
                                    <p:cond delay="200"/>
                                  </p:stCondLst>
                                  <p:childTnLst>
                                    <p:set>
                                      <p:cBhvr>
                                        <p:cTn id="98" dur="1" fill="hold">
                                          <p:stCondLst>
                                            <p:cond delay="0"/>
                                          </p:stCondLst>
                                        </p:cTn>
                                        <p:tgtEl>
                                          <p:spTgt spid="64"/>
                                        </p:tgtEl>
                                        <p:attrNameLst>
                                          <p:attrName>style.visibility</p:attrName>
                                        </p:attrNameLst>
                                      </p:cBhvr>
                                      <p:to>
                                        <p:strVal val="visible"/>
                                      </p:to>
                                    </p:set>
                                    <p:anim calcmode="lin" valueType="num">
                                      <p:cBhvr additive="base">
                                        <p:cTn id="99" dur="800" fill="hold"/>
                                        <p:tgtEl>
                                          <p:spTgt spid="64"/>
                                        </p:tgtEl>
                                        <p:attrNameLst>
                                          <p:attrName>ppt_x</p:attrName>
                                        </p:attrNameLst>
                                      </p:cBhvr>
                                      <p:tavLst>
                                        <p:tav tm="0">
                                          <p:val>
                                            <p:strVal val="0-#ppt_w/2"/>
                                          </p:val>
                                        </p:tav>
                                        <p:tav tm="100000">
                                          <p:val>
                                            <p:strVal val="#ppt_x"/>
                                          </p:val>
                                        </p:tav>
                                      </p:tavLst>
                                    </p:anim>
                                    <p:anim calcmode="lin" valueType="num">
                                      <p:cBhvr additive="base">
                                        <p:cTn id="100" dur="800" fill="hold"/>
                                        <p:tgtEl>
                                          <p:spTgt spid="64"/>
                                        </p:tgtEl>
                                        <p:attrNameLst>
                                          <p:attrName>ppt_y</p:attrName>
                                        </p:attrNameLst>
                                      </p:cBhvr>
                                      <p:tavLst>
                                        <p:tav tm="0">
                                          <p:val>
                                            <p:strVal val="1+#ppt_h/2"/>
                                          </p:val>
                                        </p:tav>
                                        <p:tav tm="100000">
                                          <p:val>
                                            <p:strVal val="#ppt_y"/>
                                          </p:val>
                                        </p:tav>
                                      </p:tavLst>
                                    </p:anim>
                                  </p:childTnLst>
                                </p:cTn>
                              </p:par>
                              <p:par>
                                <p:cTn id="101" presetID="2" presetClass="entr" presetSubtype="12" fill="hold" grpId="0" nodeType="withEffect">
                                  <p:stCondLst>
                                    <p:cond delay="0"/>
                                  </p:stCondLst>
                                  <p:childTnLst>
                                    <p:set>
                                      <p:cBhvr>
                                        <p:cTn id="102" dur="1" fill="hold">
                                          <p:stCondLst>
                                            <p:cond delay="0"/>
                                          </p:stCondLst>
                                        </p:cTn>
                                        <p:tgtEl>
                                          <p:spTgt spid="65"/>
                                        </p:tgtEl>
                                        <p:attrNameLst>
                                          <p:attrName>style.visibility</p:attrName>
                                        </p:attrNameLst>
                                      </p:cBhvr>
                                      <p:to>
                                        <p:strVal val="visible"/>
                                      </p:to>
                                    </p:set>
                                    <p:anim calcmode="lin" valueType="num">
                                      <p:cBhvr additive="base">
                                        <p:cTn id="103" dur="500" fill="hold"/>
                                        <p:tgtEl>
                                          <p:spTgt spid="65"/>
                                        </p:tgtEl>
                                        <p:attrNameLst>
                                          <p:attrName>ppt_x</p:attrName>
                                        </p:attrNameLst>
                                      </p:cBhvr>
                                      <p:tavLst>
                                        <p:tav tm="0">
                                          <p:val>
                                            <p:strVal val="0-#ppt_w/2"/>
                                          </p:val>
                                        </p:tav>
                                        <p:tav tm="100000">
                                          <p:val>
                                            <p:strVal val="#ppt_x"/>
                                          </p:val>
                                        </p:tav>
                                      </p:tavLst>
                                    </p:anim>
                                    <p:anim calcmode="lin" valueType="num">
                                      <p:cBhvr additive="base">
                                        <p:cTn id="104" dur="500" fill="hold"/>
                                        <p:tgtEl>
                                          <p:spTgt spid="65"/>
                                        </p:tgtEl>
                                        <p:attrNameLst>
                                          <p:attrName>ppt_y</p:attrName>
                                        </p:attrNameLst>
                                      </p:cBhvr>
                                      <p:tavLst>
                                        <p:tav tm="0">
                                          <p:val>
                                            <p:strVal val="1+#ppt_h/2"/>
                                          </p:val>
                                        </p:tav>
                                        <p:tav tm="100000">
                                          <p:val>
                                            <p:strVal val="#ppt_y"/>
                                          </p:val>
                                        </p:tav>
                                      </p:tavLst>
                                    </p:anim>
                                  </p:childTnLst>
                                </p:cTn>
                              </p:par>
                              <p:par>
                                <p:cTn id="105" presetID="2" presetClass="entr" presetSubtype="12" fill="hold" grpId="0" nodeType="withEffect">
                                  <p:stCondLst>
                                    <p:cond delay="200"/>
                                  </p:stCondLst>
                                  <p:childTnLst>
                                    <p:set>
                                      <p:cBhvr>
                                        <p:cTn id="106" dur="1" fill="hold">
                                          <p:stCondLst>
                                            <p:cond delay="0"/>
                                          </p:stCondLst>
                                        </p:cTn>
                                        <p:tgtEl>
                                          <p:spTgt spid="66"/>
                                        </p:tgtEl>
                                        <p:attrNameLst>
                                          <p:attrName>style.visibility</p:attrName>
                                        </p:attrNameLst>
                                      </p:cBhvr>
                                      <p:to>
                                        <p:strVal val="visible"/>
                                      </p:to>
                                    </p:set>
                                    <p:anim calcmode="lin" valueType="num">
                                      <p:cBhvr additive="base">
                                        <p:cTn id="107" dur="500" fill="hold"/>
                                        <p:tgtEl>
                                          <p:spTgt spid="66"/>
                                        </p:tgtEl>
                                        <p:attrNameLst>
                                          <p:attrName>ppt_x</p:attrName>
                                        </p:attrNameLst>
                                      </p:cBhvr>
                                      <p:tavLst>
                                        <p:tav tm="0">
                                          <p:val>
                                            <p:strVal val="0-#ppt_w/2"/>
                                          </p:val>
                                        </p:tav>
                                        <p:tav tm="100000">
                                          <p:val>
                                            <p:strVal val="#ppt_x"/>
                                          </p:val>
                                        </p:tav>
                                      </p:tavLst>
                                    </p:anim>
                                    <p:anim calcmode="lin" valueType="num">
                                      <p:cBhvr additive="base">
                                        <p:cTn id="108" dur="500" fill="hold"/>
                                        <p:tgtEl>
                                          <p:spTgt spid="66"/>
                                        </p:tgtEl>
                                        <p:attrNameLst>
                                          <p:attrName>ppt_y</p:attrName>
                                        </p:attrNameLst>
                                      </p:cBhvr>
                                      <p:tavLst>
                                        <p:tav tm="0">
                                          <p:val>
                                            <p:strVal val="1+#ppt_h/2"/>
                                          </p:val>
                                        </p:tav>
                                        <p:tav tm="100000">
                                          <p:val>
                                            <p:strVal val="#ppt_y"/>
                                          </p:val>
                                        </p:tav>
                                      </p:tavLst>
                                    </p:anim>
                                  </p:childTnLst>
                                </p:cTn>
                              </p:par>
                              <p:par>
                                <p:cTn id="109" presetID="2" presetClass="entr" presetSubtype="12" fill="hold" grpId="0" nodeType="withEffect">
                                  <p:stCondLst>
                                    <p:cond delay="0"/>
                                  </p:stCondLst>
                                  <p:childTnLst>
                                    <p:set>
                                      <p:cBhvr>
                                        <p:cTn id="110" dur="1" fill="hold">
                                          <p:stCondLst>
                                            <p:cond delay="0"/>
                                          </p:stCondLst>
                                        </p:cTn>
                                        <p:tgtEl>
                                          <p:spTgt spid="72"/>
                                        </p:tgtEl>
                                        <p:attrNameLst>
                                          <p:attrName>style.visibility</p:attrName>
                                        </p:attrNameLst>
                                      </p:cBhvr>
                                      <p:to>
                                        <p:strVal val="visible"/>
                                      </p:to>
                                    </p:set>
                                    <p:anim calcmode="lin" valueType="num">
                                      <p:cBhvr additive="base">
                                        <p:cTn id="111" dur="600" fill="hold"/>
                                        <p:tgtEl>
                                          <p:spTgt spid="72"/>
                                        </p:tgtEl>
                                        <p:attrNameLst>
                                          <p:attrName>ppt_x</p:attrName>
                                        </p:attrNameLst>
                                      </p:cBhvr>
                                      <p:tavLst>
                                        <p:tav tm="0">
                                          <p:val>
                                            <p:strVal val="0-#ppt_w/2"/>
                                          </p:val>
                                        </p:tav>
                                        <p:tav tm="100000">
                                          <p:val>
                                            <p:strVal val="#ppt_x"/>
                                          </p:val>
                                        </p:tav>
                                      </p:tavLst>
                                    </p:anim>
                                    <p:anim calcmode="lin" valueType="num">
                                      <p:cBhvr additive="base">
                                        <p:cTn id="112" dur="600" fill="hold"/>
                                        <p:tgtEl>
                                          <p:spTgt spid="72"/>
                                        </p:tgtEl>
                                        <p:attrNameLst>
                                          <p:attrName>ppt_y</p:attrName>
                                        </p:attrNameLst>
                                      </p:cBhvr>
                                      <p:tavLst>
                                        <p:tav tm="0">
                                          <p:val>
                                            <p:strVal val="1+#ppt_h/2"/>
                                          </p:val>
                                        </p:tav>
                                        <p:tav tm="100000">
                                          <p:val>
                                            <p:strVal val="#ppt_y"/>
                                          </p:val>
                                        </p:tav>
                                      </p:tavLst>
                                    </p:anim>
                                  </p:childTnLst>
                                </p:cTn>
                              </p:par>
                              <p:par>
                                <p:cTn id="113" presetID="2" presetClass="entr" presetSubtype="12" fill="hold" grpId="0" nodeType="withEffect">
                                  <p:stCondLst>
                                    <p:cond delay="0"/>
                                  </p:stCondLst>
                                  <p:childTnLst>
                                    <p:set>
                                      <p:cBhvr>
                                        <p:cTn id="114" dur="1" fill="hold">
                                          <p:stCondLst>
                                            <p:cond delay="0"/>
                                          </p:stCondLst>
                                        </p:cTn>
                                        <p:tgtEl>
                                          <p:spTgt spid="73"/>
                                        </p:tgtEl>
                                        <p:attrNameLst>
                                          <p:attrName>style.visibility</p:attrName>
                                        </p:attrNameLst>
                                      </p:cBhvr>
                                      <p:to>
                                        <p:strVal val="visible"/>
                                      </p:to>
                                    </p:set>
                                    <p:anim calcmode="lin" valueType="num">
                                      <p:cBhvr additive="base">
                                        <p:cTn id="115" dur="500" fill="hold"/>
                                        <p:tgtEl>
                                          <p:spTgt spid="73"/>
                                        </p:tgtEl>
                                        <p:attrNameLst>
                                          <p:attrName>ppt_x</p:attrName>
                                        </p:attrNameLst>
                                      </p:cBhvr>
                                      <p:tavLst>
                                        <p:tav tm="0">
                                          <p:val>
                                            <p:strVal val="0-#ppt_w/2"/>
                                          </p:val>
                                        </p:tav>
                                        <p:tav tm="100000">
                                          <p:val>
                                            <p:strVal val="#ppt_x"/>
                                          </p:val>
                                        </p:tav>
                                      </p:tavLst>
                                    </p:anim>
                                    <p:anim calcmode="lin" valueType="num">
                                      <p:cBhvr additive="base">
                                        <p:cTn id="116" dur="500" fill="hold"/>
                                        <p:tgtEl>
                                          <p:spTgt spid="73"/>
                                        </p:tgtEl>
                                        <p:attrNameLst>
                                          <p:attrName>ppt_y</p:attrName>
                                        </p:attrNameLst>
                                      </p:cBhvr>
                                      <p:tavLst>
                                        <p:tav tm="0">
                                          <p:val>
                                            <p:strVal val="1+#ppt_h/2"/>
                                          </p:val>
                                        </p:tav>
                                        <p:tav tm="100000">
                                          <p:val>
                                            <p:strVal val="#ppt_y"/>
                                          </p:val>
                                        </p:tav>
                                      </p:tavLst>
                                    </p:anim>
                                  </p:childTnLst>
                                </p:cTn>
                              </p:par>
                              <p:par>
                                <p:cTn id="117" presetID="2" presetClass="entr" presetSubtype="12" fill="hold" grpId="0" nodeType="withEffect">
                                  <p:stCondLst>
                                    <p:cond delay="300"/>
                                  </p:stCondLst>
                                  <p:childTnLst>
                                    <p:set>
                                      <p:cBhvr>
                                        <p:cTn id="118" dur="1" fill="hold">
                                          <p:stCondLst>
                                            <p:cond delay="0"/>
                                          </p:stCondLst>
                                        </p:cTn>
                                        <p:tgtEl>
                                          <p:spTgt spid="74"/>
                                        </p:tgtEl>
                                        <p:attrNameLst>
                                          <p:attrName>style.visibility</p:attrName>
                                        </p:attrNameLst>
                                      </p:cBhvr>
                                      <p:to>
                                        <p:strVal val="visible"/>
                                      </p:to>
                                    </p:set>
                                    <p:anim calcmode="lin" valueType="num">
                                      <p:cBhvr additive="base">
                                        <p:cTn id="119" dur="400" fill="hold"/>
                                        <p:tgtEl>
                                          <p:spTgt spid="74"/>
                                        </p:tgtEl>
                                        <p:attrNameLst>
                                          <p:attrName>ppt_x</p:attrName>
                                        </p:attrNameLst>
                                      </p:cBhvr>
                                      <p:tavLst>
                                        <p:tav tm="0">
                                          <p:val>
                                            <p:strVal val="0-#ppt_w/2"/>
                                          </p:val>
                                        </p:tav>
                                        <p:tav tm="100000">
                                          <p:val>
                                            <p:strVal val="#ppt_x"/>
                                          </p:val>
                                        </p:tav>
                                      </p:tavLst>
                                    </p:anim>
                                    <p:anim calcmode="lin" valueType="num">
                                      <p:cBhvr additive="base">
                                        <p:cTn id="120" dur="400" fill="hold"/>
                                        <p:tgtEl>
                                          <p:spTgt spid="74"/>
                                        </p:tgtEl>
                                        <p:attrNameLst>
                                          <p:attrName>ppt_y</p:attrName>
                                        </p:attrNameLst>
                                      </p:cBhvr>
                                      <p:tavLst>
                                        <p:tav tm="0">
                                          <p:val>
                                            <p:strVal val="1+#ppt_h/2"/>
                                          </p:val>
                                        </p:tav>
                                        <p:tav tm="100000">
                                          <p:val>
                                            <p:strVal val="#ppt_y"/>
                                          </p:val>
                                        </p:tav>
                                      </p:tavLst>
                                    </p:anim>
                                  </p:childTnLst>
                                </p:cTn>
                              </p:par>
                              <p:par>
                                <p:cTn id="121" presetID="2" presetClass="entr" presetSubtype="12" fill="hold" grpId="0" nodeType="withEffect">
                                  <p:stCondLst>
                                    <p:cond delay="0"/>
                                  </p:stCondLst>
                                  <p:childTnLst>
                                    <p:set>
                                      <p:cBhvr>
                                        <p:cTn id="122" dur="1" fill="hold">
                                          <p:stCondLst>
                                            <p:cond delay="0"/>
                                          </p:stCondLst>
                                        </p:cTn>
                                        <p:tgtEl>
                                          <p:spTgt spid="75"/>
                                        </p:tgtEl>
                                        <p:attrNameLst>
                                          <p:attrName>style.visibility</p:attrName>
                                        </p:attrNameLst>
                                      </p:cBhvr>
                                      <p:to>
                                        <p:strVal val="visible"/>
                                      </p:to>
                                    </p:set>
                                    <p:anim calcmode="lin" valueType="num">
                                      <p:cBhvr additive="base">
                                        <p:cTn id="123" dur="500" fill="hold"/>
                                        <p:tgtEl>
                                          <p:spTgt spid="75"/>
                                        </p:tgtEl>
                                        <p:attrNameLst>
                                          <p:attrName>ppt_x</p:attrName>
                                        </p:attrNameLst>
                                      </p:cBhvr>
                                      <p:tavLst>
                                        <p:tav tm="0">
                                          <p:val>
                                            <p:strVal val="0-#ppt_w/2"/>
                                          </p:val>
                                        </p:tav>
                                        <p:tav tm="100000">
                                          <p:val>
                                            <p:strVal val="#ppt_x"/>
                                          </p:val>
                                        </p:tav>
                                      </p:tavLst>
                                    </p:anim>
                                    <p:anim calcmode="lin" valueType="num">
                                      <p:cBhvr additive="base">
                                        <p:cTn id="124"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59" grpId="0" animBg="1"/>
      <p:bldP spid="60" grpId="0" animBg="1"/>
      <p:bldP spid="61" grpId="0" animBg="1"/>
      <p:bldP spid="62" grpId="0" animBg="1"/>
      <p:bldP spid="63" grpId="0" animBg="1"/>
      <p:bldP spid="64" grpId="0" animBg="1"/>
      <p:bldP spid="65" grpId="0" animBg="1"/>
      <p:bldP spid="66" grpId="0" animBg="1"/>
      <p:bldP spid="72" grpId="0" animBg="1"/>
      <p:bldP spid="73" grpId="0" animBg="1"/>
      <p:bldP spid="74" grpId="0" animBg="1"/>
      <p:bldP spid="75" grpId="0" animBg="1"/>
    </p:bldLst>
  </p:timing>
</p:sld>
</file>

<file path=ppt/tags/tag1.xml><?xml version="1.0" encoding="utf-8"?>
<p:tagLst xmlns:p="http://schemas.openxmlformats.org/presentationml/2006/main">
  <p:tag name="MH" val="20150604084853"/>
  <p:tag name="MH_LIBRARY" val="CONTENTS"/>
  <p:tag name="MH_TYPE" val="OTHERS"/>
  <p:tag name="ID" val="547134"/>
</p:tagLst>
</file>

<file path=ppt/theme/theme1.xml><?xml version="1.0" encoding="utf-8"?>
<a:theme xmlns:a="http://schemas.openxmlformats.org/drawingml/2006/main" name="Office 主题">
  <a:themeElements>
    <a:clrScheme name="自定义 221">
      <a:dk1>
        <a:sysClr val="windowText" lastClr="000000"/>
      </a:dk1>
      <a:lt1>
        <a:sysClr val="window" lastClr="FFFFFF"/>
      </a:lt1>
      <a:dk2>
        <a:srgbClr val="C62143"/>
      </a:dk2>
      <a:lt2>
        <a:srgbClr val="E7E6E6"/>
      </a:lt2>
      <a:accent1>
        <a:srgbClr val="FF6160"/>
      </a:accent1>
      <a:accent2>
        <a:srgbClr val="C62143"/>
      </a:accent2>
      <a:accent3>
        <a:srgbClr val="FF6160"/>
      </a:accent3>
      <a:accent4>
        <a:srgbClr val="C62143"/>
      </a:accent4>
      <a:accent5>
        <a:srgbClr val="FF6160"/>
      </a:accent5>
      <a:accent6>
        <a:srgbClr val="C62143"/>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6998</Words>
  <Application>WPS 演示</Application>
  <PresentationFormat>宽屏</PresentationFormat>
  <Paragraphs>964</Paragraphs>
  <Slides>39</Slides>
  <Notes>28</Notes>
  <HiddenSlides>0</HiddenSlides>
  <MMClips>1</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39</vt:i4>
      </vt:variant>
    </vt:vector>
  </HeadingPairs>
  <TitlesOfParts>
    <vt:vector size="60" baseType="lpstr">
      <vt:lpstr>Arial</vt:lpstr>
      <vt:lpstr>宋体</vt:lpstr>
      <vt:lpstr>Wingdings</vt:lpstr>
      <vt:lpstr>Franklin Gothic Book</vt:lpstr>
      <vt:lpstr>微软雅黑</vt:lpstr>
      <vt:lpstr>Agency FB</vt:lpstr>
      <vt:lpstr>造字工房劲黑（非商用）常规体</vt:lpstr>
      <vt:lpstr>Times New Roman</vt:lpstr>
      <vt:lpstr>Calibri</vt:lpstr>
      <vt:lpstr>Arial Black</vt:lpstr>
      <vt:lpstr>Arial</vt:lpstr>
      <vt:lpstr>Source Sans Pro Light</vt:lpstr>
      <vt:lpstr>Gill Sans</vt:lpstr>
      <vt:lpstr>Impact</vt:lpstr>
      <vt:lpstr>Aharoni</vt:lpstr>
      <vt:lpstr>Calibri</vt:lpstr>
      <vt:lpstr>Raleway</vt:lpstr>
      <vt:lpstr>Source Sans Pro</vt:lpstr>
      <vt:lpstr>Gill Sans MT</vt:lpstr>
      <vt:lpstr>黑体</vt:lpstr>
      <vt:lpstr>Office 主题</vt:lpstr>
      <vt:lpstr>PowerPoint 演示文稿</vt:lpstr>
      <vt:lpstr>PowerPoint 演示文稿</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Administrator</cp:lastModifiedBy>
  <cp:revision>17</cp:revision>
  <dcterms:created xsi:type="dcterms:W3CDTF">2015-05-05T08:02:00Z</dcterms:created>
  <dcterms:modified xsi:type="dcterms:W3CDTF">2017-05-08T00:01:02Z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