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5" r:id="rId3"/>
  </p:sldMasterIdLst>
  <p:notesMasterIdLst>
    <p:notesMasterId r:id="rId5"/>
  </p:notesMasterIdLst>
  <p:sldIdLst>
    <p:sldId id="256" r:id="rId4"/>
    <p:sldId id="257" r:id="rId6"/>
    <p:sldId id="258" r:id="rId7"/>
    <p:sldId id="259" r:id="rId8"/>
    <p:sldId id="277" r:id="rId9"/>
    <p:sldId id="275" r:id="rId10"/>
    <p:sldId id="286" r:id="rId11"/>
    <p:sldId id="276" r:id="rId12"/>
    <p:sldId id="274" r:id="rId13"/>
    <p:sldId id="278" r:id="rId14"/>
    <p:sldId id="279" r:id="rId15"/>
    <p:sldId id="280" r:id="rId16"/>
    <p:sldId id="260" r:id="rId17"/>
    <p:sldId id="281" r:id="rId18"/>
    <p:sldId id="282" r:id="rId19"/>
    <p:sldId id="283" r:id="rId20"/>
    <p:sldId id="292" r:id="rId21"/>
    <p:sldId id="284" r:id="rId22"/>
    <p:sldId id="285" r:id="rId23"/>
    <p:sldId id="273" r:id="rId24"/>
    <p:sldId id="287" r:id="rId25"/>
    <p:sldId id="261" r:id="rId26"/>
    <p:sldId id="288" r:id="rId27"/>
    <p:sldId id="289" r:id="rId28"/>
    <p:sldId id="290" r:id="rId29"/>
    <p:sldId id="291" r:id="rId30"/>
    <p:sldId id="293" r:id="rId31"/>
    <p:sldId id="294" r:id="rId32"/>
    <p:sldId id="295" r:id="rId33"/>
    <p:sldId id="296" r:id="rId34"/>
    <p:sldId id="262" r:id="rId35"/>
    <p:sldId id="297" r:id="rId36"/>
    <p:sldId id="298" r:id="rId37"/>
    <p:sldId id="299" r:id="rId38"/>
    <p:sldId id="300" r:id="rId39"/>
    <p:sldId id="301" r:id="rId40"/>
    <p:sldId id="302" r:id="rId41"/>
    <p:sldId id="303" r:id="rId42"/>
    <p:sldId id="304" r:id="rId4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5F51"/>
    <a:srgbClr val="1C3B33"/>
    <a:srgbClr val="4C69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14" autoAdjust="0"/>
    <p:restoredTop sz="94660"/>
  </p:normalViewPr>
  <p:slideViewPr>
    <p:cSldViewPr snapToGrid="0">
      <p:cViewPr>
        <p:scale>
          <a:sx n="51" d="100"/>
          <a:sy n="51" d="100"/>
        </p:scale>
        <p:origin x="1452" y="1452"/>
      </p:cViewPr>
      <p:guideLst/>
    </p:cSldViewPr>
  </p:slideViewPr>
  <p:notesTextViewPr>
    <p:cViewPr>
      <p:scale>
        <a:sx n="1" d="1"/>
        <a:sy n="1" d="1"/>
      </p:scale>
      <p:origin x="0" y="0"/>
    </p:cViewPr>
  </p:notesTextViewPr>
  <p:sorterViewPr>
    <p:cViewPr>
      <p:scale>
        <a:sx n="62" d="100"/>
        <a:sy n="62"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2F4C0-C493-438D-B3AE-5D91F3AE8A0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EA4D71-6FB1-43EF-BC66-D662D3571DD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45473" y="254290"/>
            <a:ext cx="10515600" cy="383020"/>
          </a:xfrm>
        </p:spPr>
        <p:txBody>
          <a:bodyPr>
            <a:noAutofit/>
          </a:bodyPr>
          <a:lstStyle>
            <a:lvl1pPr marL="0" indent="0">
              <a:buFont typeface="Arial" panose="020B0604020202020204" pitchFamily="34" charset="0"/>
              <a:buNone/>
              <a:defRPr sz="2400">
                <a:solidFill>
                  <a:schemeClr val="bg1"/>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cxnSp>
        <p:nvCxnSpPr>
          <p:cNvPr id="7" name="直接连接符 6"/>
          <p:cNvCxnSpPr/>
          <p:nvPr userDrawn="1"/>
        </p:nvCxnSpPr>
        <p:spPr>
          <a:xfrm>
            <a:off x="145473" y="665020"/>
            <a:ext cx="11921836"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8" Type="http://schemas.openxmlformats.org/officeDocument/2006/relationships/theme" Target="../theme/theme1.xml"/><Relationship Id="rId47" Type="http://schemas.openxmlformats.org/officeDocument/2006/relationships/image" Target="../media/image1.jpeg"/><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7">
            <a:lum/>
          </a:blip>
          <a:srcRect/>
          <a:stretch>
            <a:fillRect l="-10000" r="-10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
            <a:lum/>
          </a:blip>
          <a:srcRect/>
          <a:stretch>
            <a:fillRect l="-10000" r="-10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3.png"/><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image" Target="../media/image5.jpeg"/><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2.xml"/><Relationship Id="rId2" Type="http://schemas.openxmlformats.org/officeDocument/2006/relationships/image" Target="../media/image7.jpe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班得瑞 - The Sounds Of Silence">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797637" y="-1711036"/>
            <a:ext cx="609600" cy="609600"/>
          </a:xfrm>
          <a:prstGeom prst="rect">
            <a:avLst/>
          </a:prstGeom>
        </p:spPr>
      </p:pic>
      <p:pic>
        <p:nvPicPr>
          <p:cNvPr id="7" name="01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90249"/>
            <a:ext cx="4998536" cy="4036318"/>
          </a:xfrm>
          <a:prstGeom prst="rect">
            <a:avLst/>
          </a:prstGeom>
        </p:spPr>
      </p:pic>
      <p:sp>
        <p:nvSpPr>
          <p:cNvPr id="8" name="Rectangle 3"/>
          <p:cNvSpPr txBox="1">
            <a:spLocks noChangeArrowheads="1"/>
          </p:cNvSpPr>
          <p:nvPr/>
        </p:nvSpPr>
        <p:spPr bwMode="auto">
          <a:xfrm>
            <a:off x="4691993" y="2133203"/>
            <a:ext cx="7068639" cy="10348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r"/>
            <a:r>
              <a:rPr lang="zh-CN" altLang="en-US" sz="7200" b="1" dirty="0">
                <a:solidFill>
                  <a:schemeClr val="bg1"/>
                </a:solidFill>
                <a:latin typeface="+mn-ea"/>
                <a:ea typeface="+mn-ea"/>
              </a:rPr>
              <a:t>这里是课程名称</a:t>
            </a:r>
            <a:endParaRPr lang="zh-CN" altLang="en-US" sz="7200" b="1" dirty="0">
              <a:solidFill>
                <a:schemeClr val="bg1"/>
              </a:solidFill>
              <a:latin typeface="+mn-ea"/>
              <a:ea typeface="+mn-ea"/>
            </a:endParaRPr>
          </a:p>
        </p:txBody>
      </p:sp>
      <p:sp>
        <p:nvSpPr>
          <p:cNvPr id="9" name="Rectangle 4"/>
          <p:cNvSpPr txBox="1">
            <a:spLocks noChangeArrowheads="1"/>
          </p:cNvSpPr>
          <p:nvPr/>
        </p:nvSpPr>
        <p:spPr bwMode="auto">
          <a:xfrm>
            <a:off x="4398928" y="3218532"/>
            <a:ext cx="7361701" cy="548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r"/>
            <a:r>
              <a:rPr lang="zh-CN" altLang="en-US" sz="2400" b="0" dirty="0">
                <a:latin typeface="+mn-ea"/>
                <a:ea typeface="+mn-ea"/>
              </a:rPr>
              <a:t>这里输入您的副标题或者是课程的具体名称</a:t>
            </a:r>
            <a:endParaRPr lang="zh-CN" altLang="zh-CN" sz="2400" b="0" dirty="0">
              <a:latin typeface="+mn-ea"/>
              <a:ea typeface="+mn-ea"/>
            </a:endParaRPr>
          </a:p>
        </p:txBody>
      </p:sp>
      <p:sp>
        <p:nvSpPr>
          <p:cNvPr id="10" name="Rectangle 4"/>
          <p:cNvSpPr txBox="1">
            <a:spLocks noChangeArrowheads="1"/>
          </p:cNvSpPr>
          <p:nvPr/>
        </p:nvSpPr>
        <p:spPr bwMode="auto">
          <a:xfrm>
            <a:off x="3618777" y="1618988"/>
            <a:ext cx="8067209" cy="488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r"/>
            <a:r>
              <a:rPr lang="zh-CN" altLang="en-US" sz="1800" b="0" dirty="0">
                <a:latin typeface="+mn-ea"/>
                <a:ea typeface="+mn-ea"/>
              </a:rPr>
              <a:t>信息化教学、教学培训课件适用，内容完整，连贯性强</a:t>
            </a:r>
            <a:endParaRPr lang="zh-CN" altLang="zh-CN" sz="1800" b="0" dirty="0">
              <a:latin typeface="+mn-ea"/>
              <a:ea typeface="+mn-ea"/>
            </a:endParaRPr>
          </a:p>
        </p:txBody>
      </p:sp>
      <p:sp>
        <p:nvSpPr>
          <p:cNvPr id="11" name="01 42"/>
          <p:cNvSpPr txBox="1"/>
          <p:nvPr/>
        </p:nvSpPr>
        <p:spPr>
          <a:xfrm>
            <a:off x="4326255" y="5741035"/>
            <a:ext cx="3580765" cy="526415"/>
          </a:xfrm>
          <a:prstGeom prst="rect">
            <a:avLst/>
          </a:prstGeom>
          <a:solidFill>
            <a:srgbClr val="1C3B33"/>
          </a:solidFill>
          <a:ln>
            <a:solidFill>
              <a:schemeClr val="bg1"/>
            </a:solidFill>
          </a:ln>
        </p:spPr>
        <p:txBody>
          <a:bodyPr wrap="square" rtlCol="0">
            <a:spAutoFit/>
          </a:bodyPr>
          <a:lstStyle/>
          <a:p>
            <a:pPr algn="ctr"/>
            <a:r>
              <a:rPr lang="zh-CN" altLang="en-US" sz="2665" dirty="0">
                <a:solidFill>
                  <a:srgbClr val="FFFFFF"/>
                </a:solidFill>
                <a:latin typeface="微软雅黑" panose="020B0503020204020204" pitchFamily="34" charset="-122"/>
                <a:ea typeface="微软雅黑" panose="020B0503020204020204" pitchFamily="34" charset="-122"/>
              </a:rPr>
              <a:t>主讲老师：情缘素材</a:t>
            </a:r>
            <a:endParaRPr lang="zh-CN" altLang="en-US" sz="2665"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47"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8"/>
                                        </p:tgtEl>
                                        <p:attrNameLst>
                                          <p:attrName>style.visibility</p:attrName>
                                        </p:attrNameLst>
                                      </p:cBhvr>
                                      <p:to>
                                        <p:strVal val="visible"/>
                                      </p:to>
                                    </p:set>
                                    <p:anim by="(-#ppt_w*2)" calcmode="lin" valueType="num">
                                      <p:cBhvr rctx="PPT">
                                        <p:cTn id="16" dur="500" autoRev="1" fill="hold">
                                          <p:stCondLst>
                                            <p:cond delay="0"/>
                                          </p:stCondLst>
                                        </p:cTn>
                                        <p:tgtEl>
                                          <p:spTgt spid="8"/>
                                        </p:tgtEl>
                                        <p:attrNameLst>
                                          <p:attrName>ppt_w</p:attrName>
                                        </p:attrNameLst>
                                      </p:cBhvr>
                                    </p:anim>
                                    <p:anim by="(#ppt_w*0.50)" calcmode="lin" valueType="num">
                                      <p:cBhvr>
                                        <p:cTn id="17" dur="500" decel="50000" autoRev="1" fill="hold">
                                          <p:stCondLst>
                                            <p:cond delay="0"/>
                                          </p:stCondLst>
                                        </p:cTn>
                                        <p:tgtEl>
                                          <p:spTgt spid="8"/>
                                        </p:tgtEl>
                                        <p:attrNameLst>
                                          <p:attrName>ppt_x</p:attrName>
                                        </p:attrNameLst>
                                      </p:cBhvr>
                                    </p:anim>
                                    <p:anim from="(-#ppt_h/2)" to="(#ppt_y)" calcmode="lin" valueType="num">
                                      <p:cBhvr>
                                        <p:cTn id="18" dur="1000" fill="hold">
                                          <p:stCondLst>
                                            <p:cond delay="0"/>
                                          </p:stCondLst>
                                        </p:cTn>
                                        <p:tgtEl>
                                          <p:spTgt spid="8"/>
                                        </p:tgtEl>
                                        <p:attrNameLst>
                                          <p:attrName>ppt_y</p:attrName>
                                        </p:attrNameLst>
                                      </p:cBhvr>
                                    </p:anim>
                                    <p:animRot by="21600000">
                                      <p:cBhvr>
                                        <p:cTn id="19" dur="1000" fill="hold">
                                          <p:stCondLst>
                                            <p:cond delay="0"/>
                                          </p:stCondLst>
                                        </p:cTn>
                                        <p:tgtEl>
                                          <p:spTgt spid="8"/>
                                        </p:tgtEl>
                                        <p:attrNameLst>
                                          <p:attrName>r</p:attrName>
                                        </p:attrNameLst>
                                      </p:cBhvr>
                                    </p:animRot>
                                  </p:childTnLst>
                                </p:cTn>
                              </p:par>
                            </p:childTnLst>
                          </p:cTn>
                        </p:par>
                        <p:par>
                          <p:cTn id="20" fill="hold">
                            <p:stCondLst>
                              <p:cond delay="2599"/>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3099"/>
                            </p:stCondLst>
                            <p:childTnLst>
                              <p:par>
                                <p:cTn id="25" presetID="31"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 calcmode="lin" valueType="num">
                                      <p:cBhvr>
                                        <p:cTn id="29" dur="500" fill="hold"/>
                                        <p:tgtEl>
                                          <p:spTgt spid="10"/>
                                        </p:tgtEl>
                                        <p:attrNameLst>
                                          <p:attrName>style.rotation</p:attrName>
                                        </p:attrNameLst>
                                      </p:cBhvr>
                                      <p:tavLst>
                                        <p:tav tm="0">
                                          <p:val>
                                            <p:fltVal val="90"/>
                                          </p:val>
                                        </p:tav>
                                        <p:tav tm="100000">
                                          <p:val>
                                            <p:fltVal val="0"/>
                                          </p:val>
                                        </p:tav>
                                      </p:tavLst>
                                    </p:anim>
                                    <p:animEffect transition="in" filter="fade">
                                      <p:cBhvr>
                                        <p:cTn id="30" dur="500"/>
                                        <p:tgtEl>
                                          <p:spTgt spid="10"/>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right)">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34" repeatCount="indefinite" fill="hold" display="0">
                  <p:stCondLst>
                    <p:cond delay="indefinite"/>
                  </p:stCondLst>
                  <p:endCondLst>
                    <p:cond evt="onStopAudio" delay="0">
                      <p:tgtEl>
                        <p:sldTgt/>
                      </p:tgtEl>
                    </p:cond>
                  </p:endCondLst>
                </p:cTn>
                <p:tgtEl>
                  <p:spTgt spid="6"/>
                </p:tgtEl>
              </p:cMediaNode>
            </p:audio>
          </p:childTnLst>
        </p:cTn>
      </p:par>
    </p:tnLst>
    <p:bldLst>
      <p:bldP spid="8" grpId="0"/>
      <p:bldP spid="9" grpId="0"/>
      <p:bldP spid="10" grpId="0"/>
      <p:bldP spid="1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grpSp>
        <p:nvGrpSpPr>
          <p:cNvPr id="10" name="组合 9"/>
          <p:cNvGrpSpPr/>
          <p:nvPr/>
        </p:nvGrpSpPr>
        <p:grpSpPr>
          <a:xfrm>
            <a:off x="3522470" y="3747212"/>
            <a:ext cx="1743188" cy="1761621"/>
            <a:chOff x="2641852" y="2810409"/>
            <a:chExt cx="1307391" cy="1321216"/>
          </a:xfrm>
        </p:grpSpPr>
        <p:grpSp>
          <p:nvGrpSpPr>
            <p:cNvPr id="149" name="组合 102"/>
            <p:cNvGrpSpPr/>
            <p:nvPr/>
          </p:nvGrpSpPr>
          <p:grpSpPr bwMode="auto">
            <a:xfrm>
              <a:off x="2641852" y="2810409"/>
              <a:ext cx="1307391" cy="1321216"/>
              <a:chOff x="1148973" y="1803300"/>
              <a:chExt cx="2641800" cy="2641800"/>
            </a:xfrm>
            <a:solidFill>
              <a:schemeClr val="accent5"/>
            </a:solidFill>
          </p:grpSpPr>
          <p:grpSp>
            <p:nvGrpSpPr>
              <p:cNvPr id="155" name="组合 103"/>
              <p:cNvGrpSpPr/>
              <p:nvPr/>
            </p:nvGrpSpPr>
            <p:grpSpPr bwMode="auto">
              <a:xfrm>
                <a:off x="1148973" y="1803300"/>
                <a:ext cx="2641800" cy="2641800"/>
                <a:chOff x="1148973" y="1803300"/>
                <a:chExt cx="2641800" cy="2641800"/>
              </a:xfrm>
              <a:grpFill/>
            </p:grpSpPr>
            <p:sp>
              <p:nvSpPr>
                <p:cNvPr id="159" name="梯形 105"/>
                <p:cNvSpPr/>
                <p:nvPr/>
              </p:nvSpPr>
              <p:spPr>
                <a:xfrm>
                  <a:off x="2236102" y="1803300"/>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0" name="梯形 106"/>
                <p:cNvSpPr/>
                <p:nvPr/>
              </p:nvSpPr>
              <p:spPr>
                <a:xfrm rot="1800000">
                  <a:off x="2789170"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1" name="梯形 107"/>
                <p:cNvSpPr/>
                <p:nvPr/>
              </p:nvSpPr>
              <p:spPr>
                <a:xfrm rot="3600000">
                  <a:off x="3192010" y="2356127"/>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2" name="梯形 108"/>
                <p:cNvSpPr/>
                <p:nvPr/>
              </p:nvSpPr>
              <p:spPr>
                <a:xfrm rot="5400000">
                  <a:off x="3340253" y="2908486"/>
                  <a:ext cx="469608"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3" name="梯形 109"/>
                <p:cNvSpPr/>
                <p:nvPr/>
              </p:nvSpPr>
              <p:spPr>
                <a:xfrm rot="7200000">
                  <a:off x="3192010" y="3460843"/>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4" name="梯形 110"/>
                <p:cNvSpPr/>
                <p:nvPr/>
              </p:nvSpPr>
              <p:spPr>
                <a:xfrm rot="9000000">
                  <a:off x="2789170"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5" name="梯形 111"/>
                <p:cNvSpPr/>
                <p:nvPr/>
              </p:nvSpPr>
              <p:spPr>
                <a:xfrm rot="10800000">
                  <a:off x="2236102" y="4012731"/>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6" name="梯形 112"/>
                <p:cNvSpPr/>
                <p:nvPr/>
              </p:nvSpPr>
              <p:spPr>
                <a:xfrm rot="12600000">
                  <a:off x="1683035"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7" name="梯形 113"/>
                <p:cNvSpPr/>
                <p:nvPr/>
              </p:nvSpPr>
              <p:spPr>
                <a:xfrm rot="14400000">
                  <a:off x="1278131" y="3460841"/>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8" name="梯形 114"/>
                <p:cNvSpPr/>
                <p:nvPr/>
              </p:nvSpPr>
              <p:spPr>
                <a:xfrm rot="16200000">
                  <a:off x="1129885" y="2908484"/>
                  <a:ext cx="469608"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9" name="梯形 115"/>
                <p:cNvSpPr/>
                <p:nvPr/>
              </p:nvSpPr>
              <p:spPr>
                <a:xfrm rot="18000000">
                  <a:off x="1278131" y="2356126"/>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70" name="梯形 116"/>
                <p:cNvSpPr/>
                <p:nvPr/>
              </p:nvSpPr>
              <p:spPr>
                <a:xfrm rot="19800000">
                  <a:off x="1683035"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sp>
            <p:nvSpPr>
              <p:cNvPr id="158" name="同心圆 104"/>
              <p:cNvSpPr/>
              <p:nvPr/>
            </p:nvSpPr>
            <p:spPr>
              <a:xfrm>
                <a:off x="1548094" y="2204639"/>
                <a:ext cx="1872068" cy="1872223"/>
              </a:xfrm>
              <a:prstGeom prst="donut">
                <a:avLst>
                  <a:gd name="adj" fmla="val 5497"/>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grpSp>
        <p:grpSp>
          <p:nvGrpSpPr>
            <p:cNvPr id="171" name="Group 178"/>
            <p:cNvGrpSpPr/>
            <p:nvPr/>
          </p:nvGrpSpPr>
          <p:grpSpPr>
            <a:xfrm>
              <a:off x="3133136" y="3308569"/>
              <a:ext cx="332891" cy="333460"/>
              <a:chOff x="9145588" y="4435475"/>
              <a:chExt cx="464344" cy="465138"/>
            </a:xfrm>
            <a:solidFill>
              <a:schemeClr val="bg2"/>
            </a:solidFill>
          </p:grpSpPr>
          <p:sp>
            <p:nvSpPr>
              <p:cNvPr id="172"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sp>
            <p:nvSpPr>
              <p:cNvPr id="173"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sp>
            <p:nvSpPr>
              <p:cNvPr id="174"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sp>
            <p:nvSpPr>
              <p:cNvPr id="175"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sp>
            <p:nvSpPr>
              <p:cNvPr id="176"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sp>
            <p:nvSpPr>
              <p:cNvPr id="177"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sp>
            <p:nvSpPr>
              <p:cNvPr id="178"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sp>
            <p:nvSpPr>
              <p:cNvPr id="179"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sp>
            <p:nvSpPr>
              <p:cNvPr id="180"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grpSp>
      </p:grpSp>
      <p:grpSp>
        <p:nvGrpSpPr>
          <p:cNvPr id="6" name="组合 5"/>
          <p:cNvGrpSpPr/>
          <p:nvPr/>
        </p:nvGrpSpPr>
        <p:grpSpPr>
          <a:xfrm>
            <a:off x="4137189" y="1683659"/>
            <a:ext cx="2109257" cy="2131563"/>
            <a:chOff x="3102891" y="1262744"/>
            <a:chExt cx="1581943" cy="1598672"/>
          </a:xfrm>
        </p:grpSpPr>
        <p:grpSp>
          <p:nvGrpSpPr>
            <p:cNvPr id="181" name="组合 102"/>
            <p:cNvGrpSpPr/>
            <p:nvPr/>
          </p:nvGrpSpPr>
          <p:grpSpPr bwMode="auto">
            <a:xfrm>
              <a:off x="3102891" y="1262744"/>
              <a:ext cx="1581943" cy="1598672"/>
              <a:chOff x="1148973" y="1803300"/>
              <a:chExt cx="2641800" cy="2641800"/>
            </a:xfrm>
            <a:solidFill>
              <a:schemeClr val="accent1"/>
            </a:solidFill>
          </p:grpSpPr>
          <p:grpSp>
            <p:nvGrpSpPr>
              <p:cNvPr id="182" name="组合 103"/>
              <p:cNvGrpSpPr/>
              <p:nvPr/>
            </p:nvGrpSpPr>
            <p:grpSpPr bwMode="auto">
              <a:xfrm>
                <a:off x="1148973" y="1803300"/>
                <a:ext cx="2641800" cy="2641800"/>
                <a:chOff x="1148973" y="1803300"/>
                <a:chExt cx="2641800" cy="2641800"/>
              </a:xfrm>
              <a:grpFill/>
            </p:grpSpPr>
            <p:sp>
              <p:nvSpPr>
                <p:cNvPr id="189" name="梯形 105"/>
                <p:cNvSpPr/>
                <p:nvPr/>
              </p:nvSpPr>
              <p:spPr>
                <a:xfrm>
                  <a:off x="2236102" y="1803300"/>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90" name="梯形 106"/>
                <p:cNvSpPr/>
                <p:nvPr/>
              </p:nvSpPr>
              <p:spPr>
                <a:xfrm rot="1800000">
                  <a:off x="2789170"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91" name="梯形 107"/>
                <p:cNvSpPr/>
                <p:nvPr/>
              </p:nvSpPr>
              <p:spPr>
                <a:xfrm rot="3600000">
                  <a:off x="3192010" y="2356127"/>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92" name="梯形 108"/>
                <p:cNvSpPr/>
                <p:nvPr/>
              </p:nvSpPr>
              <p:spPr>
                <a:xfrm rot="5400000">
                  <a:off x="3340253" y="2908486"/>
                  <a:ext cx="469608"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93" name="梯形 109"/>
                <p:cNvSpPr/>
                <p:nvPr/>
              </p:nvSpPr>
              <p:spPr>
                <a:xfrm rot="7200000">
                  <a:off x="3192010" y="3460843"/>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94" name="梯形 110"/>
                <p:cNvSpPr/>
                <p:nvPr/>
              </p:nvSpPr>
              <p:spPr>
                <a:xfrm rot="9000000">
                  <a:off x="2789170"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95" name="梯形 111"/>
                <p:cNvSpPr/>
                <p:nvPr/>
              </p:nvSpPr>
              <p:spPr>
                <a:xfrm rot="10800000">
                  <a:off x="2236102" y="4012731"/>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96" name="梯形 112"/>
                <p:cNvSpPr/>
                <p:nvPr/>
              </p:nvSpPr>
              <p:spPr>
                <a:xfrm rot="12600000">
                  <a:off x="1683035"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97" name="梯形 113"/>
                <p:cNvSpPr/>
                <p:nvPr/>
              </p:nvSpPr>
              <p:spPr>
                <a:xfrm rot="14400000">
                  <a:off x="1278131" y="3460841"/>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98" name="梯形 114"/>
                <p:cNvSpPr/>
                <p:nvPr/>
              </p:nvSpPr>
              <p:spPr>
                <a:xfrm rot="16200000">
                  <a:off x="1129885" y="2908484"/>
                  <a:ext cx="469608"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99" name="梯形 115"/>
                <p:cNvSpPr/>
                <p:nvPr/>
              </p:nvSpPr>
              <p:spPr>
                <a:xfrm rot="18000000">
                  <a:off x="1278131" y="2356126"/>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00" name="梯形 116"/>
                <p:cNvSpPr/>
                <p:nvPr/>
              </p:nvSpPr>
              <p:spPr>
                <a:xfrm rot="19800000">
                  <a:off x="1683035"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sp>
            <p:nvSpPr>
              <p:cNvPr id="188" name="同心圆 104"/>
              <p:cNvSpPr/>
              <p:nvPr/>
            </p:nvSpPr>
            <p:spPr>
              <a:xfrm>
                <a:off x="1548094" y="2204639"/>
                <a:ext cx="1872068" cy="1872223"/>
              </a:xfrm>
              <a:prstGeom prst="donut">
                <a:avLst>
                  <a:gd name="adj" fmla="val 5497"/>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grpSp>
        <p:grpSp>
          <p:nvGrpSpPr>
            <p:cNvPr id="201" name="Group 188"/>
            <p:cNvGrpSpPr/>
            <p:nvPr/>
          </p:nvGrpSpPr>
          <p:grpSpPr>
            <a:xfrm>
              <a:off x="3736644" y="1900472"/>
              <a:ext cx="332891" cy="323217"/>
              <a:chOff x="8216107" y="4449763"/>
              <a:chExt cx="464344" cy="450850"/>
            </a:xfrm>
            <a:solidFill>
              <a:schemeClr val="tx2"/>
            </a:solidFill>
          </p:grpSpPr>
          <p:sp>
            <p:nvSpPr>
              <p:cNvPr id="202" name="AutoShape 16"/>
              <p:cNvSpPr/>
              <p:nvPr/>
            </p:nvSpPr>
            <p:spPr bwMode="auto">
              <a:xfrm>
                <a:off x="8448675" y="4696619"/>
                <a:ext cx="57944" cy="58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203" name="AutoShape 17"/>
              <p:cNvSpPr/>
              <p:nvPr/>
            </p:nvSpPr>
            <p:spPr bwMode="auto">
              <a:xfrm>
                <a:off x="8216107" y="4449763"/>
                <a:ext cx="464344" cy="450850"/>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9" name="组合 8"/>
          <p:cNvGrpSpPr/>
          <p:nvPr/>
        </p:nvGrpSpPr>
        <p:grpSpPr>
          <a:xfrm>
            <a:off x="5334366" y="3357010"/>
            <a:ext cx="2807421" cy="2837109"/>
            <a:chOff x="4000774" y="2517757"/>
            <a:chExt cx="2105566" cy="2127832"/>
          </a:xfrm>
        </p:grpSpPr>
        <p:grpSp>
          <p:nvGrpSpPr>
            <p:cNvPr id="204" name="组合 102"/>
            <p:cNvGrpSpPr/>
            <p:nvPr/>
          </p:nvGrpSpPr>
          <p:grpSpPr bwMode="auto">
            <a:xfrm>
              <a:off x="4000774" y="2517757"/>
              <a:ext cx="2105566" cy="2127832"/>
              <a:chOff x="1148973" y="1803300"/>
              <a:chExt cx="2641800" cy="2641800"/>
            </a:xfrm>
            <a:solidFill>
              <a:schemeClr val="accent4"/>
            </a:solidFill>
          </p:grpSpPr>
          <p:grpSp>
            <p:nvGrpSpPr>
              <p:cNvPr id="205" name="组合 103"/>
              <p:cNvGrpSpPr/>
              <p:nvPr/>
            </p:nvGrpSpPr>
            <p:grpSpPr bwMode="auto">
              <a:xfrm>
                <a:off x="1148973" y="1803300"/>
                <a:ext cx="2641800" cy="2641800"/>
                <a:chOff x="1148973" y="1803300"/>
                <a:chExt cx="2641800" cy="2641800"/>
              </a:xfrm>
              <a:grpFill/>
            </p:grpSpPr>
            <p:sp>
              <p:nvSpPr>
                <p:cNvPr id="207" name="梯形 105"/>
                <p:cNvSpPr/>
                <p:nvPr/>
              </p:nvSpPr>
              <p:spPr>
                <a:xfrm>
                  <a:off x="2236102" y="1803300"/>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08" name="梯形 106"/>
                <p:cNvSpPr/>
                <p:nvPr/>
              </p:nvSpPr>
              <p:spPr>
                <a:xfrm rot="1800000">
                  <a:off x="2789170"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09" name="梯形 107"/>
                <p:cNvSpPr/>
                <p:nvPr/>
              </p:nvSpPr>
              <p:spPr>
                <a:xfrm rot="3600000">
                  <a:off x="3192010" y="2356127"/>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10" name="梯形 108"/>
                <p:cNvSpPr/>
                <p:nvPr/>
              </p:nvSpPr>
              <p:spPr>
                <a:xfrm rot="5400000">
                  <a:off x="3340253" y="2908486"/>
                  <a:ext cx="469608"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11" name="梯形 109"/>
                <p:cNvSpPr/>
                <p:nvPr/>
              </p:nvSpPr>
              <p:spPr>
                <a:xfrm rot="7200000">
                  <a:off x="3192010" y="3460843"/>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12" name="梯形 110"/>
                <p:cNvSpPr/>
                <p:nvPr/>
              </p:nvSpPr>
              <p:spPr>
                <a:xfrm rot="9000000">
                  <a:off x="2789170"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13" name="梯形 111"/>
                <p:cNvSpPr/>
                <p:nvPr/>
              </p:nvSpPr>
              <p:spPr>
                <a:xfrm rot="10800000">
                  <a:off x="2236102" y="4012731"/>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14" name="梯形 112"/>
                <p:cNvSpPr/>
                <p:nvPr/>
              </p:nvSpPr>
              <p:spPr>
                <a:xfrm rot="12600000">
                  <a:off x="1683035"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15" name="梯形 113"/>
                <p:cNvSpPr/>
                <p:nvPr/>
              </p:nvSpPr>
              <p:spPr>
                <a:xfrm rot="14400000">
                  <a:off x="1278131" y="3460841"/>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16" name="梯形 114"/>
                <p:cNvSpPr/>
                <p:nvPr/>
              </p:nvSpPr>
              <p:spPr>
                <a:xfrm rot="16200000">
                  <a:off x="1129885" y="2908484"/>
                  <a:ext cx="469608"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17" name="梯形 115"/>
                <p:cNvSpPr/>
                <p:nvPr/>
              </p:nvSpPr>
              <p:spPr>
                <a:xfrm rot="18000000">
                  <a:off x="1278131" y="2356126"/>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18" name="梯形 116"/>
                <p:cNvSpPr/>
                <p:nvPr/>
              </p:nvSpPr>
              <p:spPr>
                <a:xfrm rot="19800000">
                  <a:off x="1683035"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sp>
            <p:nvSpPr>
              <p:cNvPr id="206" name="同心圆 104"/>
              <p:cNvSpPr/>
              <p:nvPr/>
            </p:nvSpPr>
            <p:spPr>
              <a:xfrm>
                <a:off x="1548094" y="2204639"/>
                <a:ext cx="1872068" cy="1872223"/>
              </a:xfrm>
              <a:prstGeom prst="donut">
                <a:avLst>
                  <a:gd name="adj" fmla="val 5497"/>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grpSp>
        <p:grpSp>
          <p:nvGrpSpPr>
            <p:cNvPr id="219" name="Group 191"/>
            <p:cNvGrpSpPr/>
            <p:nvPr/>
          </p:nvGrpSpPr>
          <p:grpSpPr>
            <a:xfrm>
              <a:off x="4869442" y="3379417"/>
              <a:ext cx="402798" cy="402798"/>
              <a:chOff x="4439444" y="1652588"/>
              <a:chExt cx="464344" cy="464344"/>
            </a:xfrm>
            <a:solidFill>
              <a:schemeClr val="tx2"/>
            </a:solidFill>
          </p:grpSpPr>
          <p:sp>
            <p:nvSpPr>
              <p:cNvPr id="220"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sp>
            <p:nvSpPr>
              <p:cNvPr id="221"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sp>
            <p:nvSpPr>
              <p:cNvPr id="222"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grpSp>
      </p:grpSp>
      <p:grpSp>
        <p:nvGrpSpPr>
          <p:cNvPr id="7" name="组合 6"/>
          <p:cNvGrpSpPr/>
          <p:nvPr/>
        </p:nvGrpSpPr>
        <p:grpSpPr>
          <a:xfrm>
            <a:off x="6341913" y="1877253"/>
            <a:ext cx="1440651" cy="1455887"/>
            <a:chOff x="4756435" y="1407939"/>
            <a:chExt cx="1080488" cy="1091915"/>
          </a:xfrm>
        </p:grpSpPr>
        <p:grpSp>
          <p:nvGrpSpPr>
            <p:cNvPr id="223" name="组合 102"/>
            <p:cNvGrpSpPr/>
            <p:nvPr/>
          </p:nvGrpSpPr>
          <p:grpSpPr bwMode="auto">
            <a:xfrm>
              <a:off x="4756435" y="1407939"/>
              <a:ext cx="1080488" cy="1091915"/>
              <a:chOff x="1148973" y="1803300"/>
              <a:chExt cx="2641800" cy="2641800"/>
            </a:xfrm>
            <a:solidFill>
              <a:schemeClr val="accent2"/>
            </a:solidFill>
          </p:grpSpPr>
          <p:grpSp>
            <p:nvGrpSpPr>
              <p:cNvPr id="224" name="组合 103"/>
              <p:cNvGrpSpPr/>
              <p:nvPr/>
            </p:nvGrpSpPr>
            <p:grpSpPr bwMode="auto">
              <a:xfrm>
                <a:off x="1148973" y="1803300"/>
                <a:ext cx="2641800" cy="2641800"/>
                <a:chOff x="1148973" y="1803300"/>
                <a:chExt cx="2641800" cy="2641800"/>
              </a:xfrm>
              <a:grpFill/>
            </p:grpSpPr>
            <p:sp>
              <p:nvSpPr>
                <p:cNvPr id="226" name="梯形 105"/>
                <p:cNvSpPr/>
                <p:nvPr/>
              </p:nvSpPr>
              <p:spPr>
                <a:xfrm>
                  <a:off x="2236102" y="1803300"/>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27" name="梯形 106"/>
                <p:cNvSpPr/>
                <p:nvPr/>
              </p:nvSpPr>
              <p:spPr>
                <a:xfrm rot="1800000">
                  <a:off x="2789170"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28" name="梯形 107"/>
                <p:cNvSpPr/>
                <p:nvPr/>
              </p:nvSpPr>
              <p:spPr>
                <a:xfrm rot="3600000">
                  <a:off x="3192010" y="2356127"/>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29" name="梯形 108"/>
                <p:cNvSpPr/>
                <p:nvPr/>
              </p:nvSpPr>
              <p:spPr>
                <a:xfrm rot="5400000">
                  <a:off x="3340253" y="2908486"/>
                  <a:ext cx="469608"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30" name="梯形 109"/>
                <p:cNvSpPr/>
                <p:nvPr/>
              </p:nvSpPr>
              <p:spPr>
                <a:xfrm rot="7200000">
                  <a:off x="3192010" y="3460843"/>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31" name="梯形 110"/>
                <p:cNvSpPr/>
                <p:nvPr/>
              </p:nvSpPr>
              <p:spPr>
                <a:xfrm rot="9000000">
                  <a:off x="2789170"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32" name="梯形 111"/>
                <p:cNvSpPr/>
                <p:nvPr/>
              </p:nvSpPr>
              <p:spPr>
                <a:xfrm rot="10800000">
                  <a:off x="2236102" y="4012731"/>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33" name="梯形 112"/>
                <p:cNvSpPr/>
                <p:nvPr/>
              </p:nvSpPr>
              <p:spPr>
                <a:xfrm rot="12600000">
                  <a:off x="1683035"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34" name="梯形 113"/>
                <p:cNvSpPr/>
                <p:nvPr/>
              </p:nvSpPr>
              <p:spPr>
                <a:xfrm rot="14400000">
                  <a:off x="1278131" y="3460841"/>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35" name="梯形 114"/>
                <p:cNvSpPr/>
                <p:nvPr/>
              </p:nvSpPr>
              <p:spPr>
                <a:xfrm rot="16200000">
                  <a:off x="1129885" y="2908484"/>
                  <a:ext cx="469608"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36" name="梯形 115"/>
                <p:cNvSpPr/>
                <p:nvPr/>
              </p:nvSpPr>
              <p:spPr>
                <a:xfrm rot="18000000">
                  <a:off x="1278131" y="2356126"/>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37" name="梯形 116"/>
                <p:cNvSpPr/>
                <p:nvPr/>
              </p:nvSpPr>
              <p:spPr>
                <a:xfrm rot="19800000">
                  <a:off x="1683035"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sp>
            <p:nvSpPr>
              <p:cNvPr id="225" name="同心圆 104"/>
              <p:cNvSpPr/>
              <p:nvPr/>
            </p:nvSpPr>
            <p:spPr>
              <a:xfrm>
                <a:off x="1548094" y="2204639"/>
                <a:ext cx="1872068" cy="1872223"/>
              </a:xfrm>
              <a:prstGeom prst="donut">
                <a:avLst>
                  <a:gd name="adj" fmla="val 5497"/>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grpSp>
        <p:grpSp>
          <p:nvGrpSpPr>
            <p:cNvPr id="238" name="Group 195"/>
            <p:cNvGrpSpPr/>
            <p:nvPr/>
          </p:nvGrpSpPr>
          <p:grpSpPr>
            <a:xfrm>
              <a:off x="5132906" y="1822348"/>
              <a:ext cx="332891" cy="260053"/>
              <a:chOff x="2581275" y="1710532"/>
              <a:chExt cx="464344" cy="362744"/>
            </a:xfrm>
            <a:solidFill>
              <a:schemeClr val="bg2"/>
            </a:solidFill>
          </p:grpSpPr>
          <p:sp>
            <p:nvSpPr>
              <p:cNvPr id="239" name="AutoShape 140"/>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240" name="AutoShape 141"/>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241" name="AutoShape 142"/>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242" name="AutoShape 143"/>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243" name="AutoShape 144"/>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244" name="AutoShape 145"/>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245" name="AutoShape 146"/>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5" name="组合 4"/>
          <p:cNvGrpSpPr/>
          <p:nvPr/>
        </p:nvGrpSpPr>
        <p:grpSpPr>
          <a:xfrm>
            <a:off x="1438018" y="2184427"/>
            <a:ext cx="2565023" cy="1026724"/>
            <a:chOff x="1078513" y="1638320"/>
            <a:chExt cx="1923767" cy="770043"/>
          </a:xfrm>
        </p:grpSpPr>
        <p:sp>
          <p:nvSpPr>
            <p:cNvPr id="260" name="TextBox 259"/>
            <p:cNvSpPr txBox="1"/>
            <p:nvPr/>
          </p:nvSpPr>
          <p:spPr>
            <a:xfrm>
              <a:off x="1078513" y="1958240"/>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261" name="TextBox 260"/>
            <p:cNvSpPr txBox="1"/>
            <p:nvPr/>
          </p:nvSpPr>
          <p:spPr>
            <a:xfrm>
              <a:off x="1607845" y="1638320"/>
              <a:ext cx="822340"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262" name="组合 261"/>
          <p:cNvGrpSpPr/>
          <p:nvPr/>
        </p:nvGrpSpPr>
        <p:grpSpPr>
          <a:xfrm>
            <a:off x="8079618" y="2184427"/>
            <a:ext cx="2565023" cy="1026724"/>
            <a:chOff x="1078513" y="1638320"/>
            <a:chExt cx="1923767" cy="770043"/>
          </a:xfrm>
        </p:grpSpPr>
        <p:sp>
          <p:nvSpPr>
            <p:cNvPr id="263" name="TextBox 262"/>
            <p:cNvSpPr txBox="1"/>
            <p:nvPr/>
          </p:nvSpPr>
          <p:spPr>
            <a:xfrm>
              <a:off x="1078513" y="1958240"/>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264" name="TextBox 263"/>
            <p:cNvSpPr txBox="1"/>
            <p:nvPr/>
          </p:nvSpPr>
          <p:spPr>
            <a:xfrm>
              <a:off x="1607845" y="1638320"/>
              <a:ext cx="822340"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265" name="组合 264"/>
          <p:cNvGrpSpPr/>
          <p:nvPr/>
        </p:nvGrpSpPr>
        <p:grpSpPr>
          <a:xfrm>
            <a:off x="853818" y="4267025"/>
            <a:ext cx="2565023" cy="1026724"/>
            <a:chOff x="1078513" y="1638320"/>
            <a:chExt cx="1923767" cy="770043"/>
          </a:xfrm>
        </p:grpSpPr>
        <p:sp>
          <p:nvSpPr>
            <p:cNvPr id="266" name="TextBox 265"/>
            <p:cNvSpPr txBox="1"/>
            <p:nvPr/>
          </p:nvSpPr>
          <p:spPr>
            <a:xfrm>
              <a:off x="1078513" y="1958240"/>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267" name="TextBox 266"/>
            <p:cNvSpPr txBox="1"/>
            <p:nvPr/>
          </p:nvSpPr>
          <p:spPr>
            <a:xfrm>
              <a:off x="1607845" y="1638320"/>
              <a:ext cx="822340"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268" name="组合 267"/>
          <p:cNvGrpSpPr/>
          <p:nvPr/>
        </p:nvGrpSpPr>
        <p:grpSpPr>
          <a:xfrm>
            <a:off x="8625718" y="4267025"/>
            <a:ext cx="2565023" cy="1026724"/>
            <a:chOff x="1078513" y="1638320"/>
            <a:chExt cx="1923767" cy="770043"/>
          </a:xfrm>
        </p:grpSpPr>
        <p:sp>
          <p:nvSpPr>
            <p:cNvPr id="269" name="TextBox 268"/>
            <p:cNvSpPr txBox="1"/>
            <p:nvPr/>
          </p:nvSpPr>
          <p:spPr>
            <a:xfrm>
              <a:off x="1078513" y="1958240"/>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270" name="TextBox 269"/>
            <p:cNvSpPr txBox="1"/>
            <p:nvPr/>
          </p:nvSpPr>
          <p:spPr>
            <a:xfrm>
              <a:off x="1607845" y="1638320"/>
              <a:ext cx="822340"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0-#ppt_w/2"/>
                                          </p:val>
                                        </p:tav>
                                        <p:tav tm="100000">
                                          <p:val>
                                            <p:strVal val="#ppt_x"/>
                                          </p:val>
                                        </p:tav>
                                      </p:tavLst>
                                    </p:anim>
                                    <p:anim calcmode="lin" valueType="num">
                                      <p:cBhvr additive="base">
                                        <p:cTn id="36" dur="500" fill="hold"/>
                                        <p:tgtEl>
                                          <p:spTgt spid="5"/>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265"/>
                                        </p:tgtEl>
                                        <p:attrNameLst>
                                          <p:attrName>style.visibility</p:attrName>
                                        </p:attrNameLst>
                                      </p:cBhvr>
                                      <p:to>
                                        <p:strVal val="visible"/>
                                      </p:to>
                                    </p:set>
                                    <p:anim calcmode="lin" valueType="num">
                                      <p:cBhvr additive="base">
                                        <p:cTn id="39" dur="500" fill="hold"/>
                                        <p:tgtEl>
                                          <p:spTgt spid="265"/>
                                        </p:tgtEl>
                                        <p:attrNameLst>
                                          <p:attrName>ppt_x</p:attrName>
                                        </p:attrNameLst>
                                      </p:cBhvr>
                                      <p:tavLst>
                                        <p:tav tm="0">
                                          <p:val>
                                            <p:strVal val="0-#ppt_w/2"/>
                                          </p:val>
                                        </p:tav>
                                        <p:tav tm="100000">
                                          <p:val>
                                            <p:strVal val="#ppt_x"/>
                                          </p:val>
                                        </p:tav>
                                      </p:tavLst>
                                    </p:anim>
                                    <p:anim calcmode="lin" valueType="num">
                                      <p:cBhvr additive="base">
                                        <p:cTn id="40" dur="500" fill="hold"/>
                                        <p:tgtEl>
                                          <p:spTgt spid="26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262"/>
                                        </p:tgtEl>
                                        <p:attrNameLst>
                                          <p:attrName>style.visibility</p:attrName>
                                        </p:attrNameLst>
                                      </p:cBhvr>
                                      <p:to>
                                        <p:strVal val="visible"/>
                                      </p:to>
                                    </p:set>
                                    <p:anim calcmode="lin" valueType="num">
                                      <p:cBhvr additive="base">
                                        <p:cTn id="45" dur="500" fill="hold"/>
                                        <p:tgtEl>
                                          <p:spTgt spid="262"/>
                                        </p:tgtEl>
                                        <p:attrNameLst>
                                          <p:attrName>ppt_x</p:attrName>
                                        </p:attrNameLst>
                                      </p:cBhvr>
                                      <p:tavLst>
                                        <p:tav tm="0">
                                          <p:val>
                                            <p:strVal val="1+#ppt_w/2"/>
                                          </p:val>
                                        </p:tav>
                                        <p:tav tm="100000">
                                          <p:val>
                                            <p:strVal val="#ppt_x"/>
                                          </p:val>
                                        </p:tav>
                                      </p:tavLst>
                                    </p:anim>
                                    <p:anim calcmode="lin" valueType="num">
                                      <p:cBhvr additive="base">
                                        <p:cTn id="46" dur="500" fill="hold"/>
                                        <p:tgtEl>
                                          <p:spTgt spid="262"/>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268"/>
                                        </p:tgtEl>
                                        <p:attrNameLst>
                                          <p:attrName>style.visibility</p:attrName>
                                        </p:attrNameLst>
                                      </p:cBhvr>
                                      <p:to>
                                        <p:strVal val="visible"/>
                                      </p:to>
                                    </p:set>
                                    <p:anim calcmode="lin" valueType="num">
                                      <p:cBhvr additive="base">
                                        <p:cTn id="49" dur="500" fill="hold"/>
                                        <p:tgtEl>
                                          <p:spTgt spid="268"/>
                                        </p:tgtEl>
                                        <p:attrNameLst>
                                          <p:attrName>ppt_x</p:attrName>
                                        </p:attrNameLst>
                                      </p:cBhvr>
                                      <p:tavLst>
                                        <p:tav tm="0">
                                          <p:val>
                                            <p:strVal val="1+#ppt_w/2"/>
                                          </p:val>
                                        </p:tav>
                                        <p:tav tm="100000">
                                          <p:val>
                                            <p:strVal val="#ppt_x"/>
                                          </p:val>
                                        </p:tav>
                                      </p:tavLst>
                                    </p:anim>
                                    <p:anim calcmode="lin" valueType="num">
                                      <p:cBhvr additive="base">
                                        <p:cTn id="50" dur="500" fill="hold"/>
                                        <p:tgtEl>
                                          <p:spTgt spid="2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grpSp>
        <p:nvGrpSpPr>
          <p:cNvPr id="13" name="组合 12"/>
          <p:cNvGrpSpPr/>
          <p:nvPr/>
        </p:nvGrpSpPr>
        <p:grpSpPr>
          <a:xfrm>
            <a:off x="4626185" y="1513709"/>
            <a:ext cx="5787816" cy="1481952"/>
            <a:chOff x="3083409" y="1115202"/>
            <a:chExt cx="4536591" cy="1161580"/>
          </a:xfrm>
        </p:grpSpPr>
        <p:sp>
          <p:nvSpPr>
            <p:cNvPr id="137" name="矩形 136"/>
            <p:cNvSpPr/>
            <p:nvPr/>
          </p:nvSpPr>
          <p:spPr>
            <a:xfrm>
              <a:off x="3083409" y="1265102"/>
              <a:ext cx="4460391" cy="1011680"/>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38" name="矩形 137"/>
            <p:cNvSpPr/>
            <p:nvPr/>
          </p:nvSpPr>
          <p:spPr>
            <a:xfrm>
              <a:off x="3666699" y="1115202"/>
              <a:ext cx="3286019" cy="325115"/>
            </a:xfrm>
            <a:prstGeom prst="rect">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r>
                <a:rPr lang="zh-CN" altLang="en-US" sz="2135" dirty="0">
                  <a:solidFill>
                    <a:schemeClr val="bg1"/>
                  </a:solidFill>
                </a:rPr>
                <a:t>点击添加标题</a:t>
              </a:r>
              <a:endParaRPr lang="zh-CN" altLang="en-US" sz="2135" dirty="0">
                <a:solidFill>
                  <a:schemeClr val="bg1"/>
                </a:solidFill>
              </a:endParaRPr>
            </a:p>
          </p:txBody>
        </p:sp>
        <p:sp>
          <p:nvSpPr>
            <p:cNvPr id="143" name="TextBox 142"/>
            <p:cNvSpPr txBox="1"/>
            <p:nvPr/>
          </p:nvSpPr>
          <p:spPr>
            <a:xfrm>
              <a:off x="3234883" y="1468726"/>
              <a:ext cx="4385117" cy="675507"/>
            </a:xfrm>
            <a:prstGeom prst="rect">
              <a:avLst/>
            </a:prstGeom>
            <a:noFill/>
          </p:spPr>
          <p:txBody>
            <a:bodyPr wrap="square" lIns="121963" tIns="60981" rIns="121963" bIns="60981" rtlCol="0">
              <a:spAutoFit/>
            </a:bodyPr>
            <a:lstStyle/>
            <a:p>
              <a:r>
                <a:rPr lang="zh-CN" altLang="en-US" sz="1200" dirty="0">
                  <a:solidFill>
                    <a:schemeClr val="accent5"/>
                  </a:solidFill>
                  <a:latin typeface="+mj-ea"/>
                </a:rPr>
                <a:t>单击此处添加文本单击此处添加文本单击此处添加文本单击此处添加文本</a:t>
              </a:r>
              <a:endParaRPr lang="en-US" altLang="zh-CN" sz="1200" dirty="0">
                <a:solidFill>
                  <a:schemeClr val="accent5"/>
                </a:solidFill>
                <a:latin typeface="+mj-ea"/>
              </a:endParaRPr>
            </a:p>
            <a:p>
              <a:r>
                <a:rPr lang="zh-CN" altLang="en-US" sz="1200" dirty="0">
                  <a:solidFill>
                    <a:schemeClr val="accent5"/>
                  </a:solidFill>
                  <a:latin typeface="+mj-ea"/>
                </a:rPr>
                <a:t>单击此处添加文本单击此处添加文本单击此处添加文本单击此处添加文本</a:t>
              </a:r>
              <a:endParaRPr lang="en-US" altLang="zh-CN" sz="1200" dirty="0">
                <a:solidFill>
                  <a:schemeClr val="accent5"/>
                </a:solidFill>
                <a:latin typeface="+mj-ea"/>
              </a:endParaRPr>
            </a:p>
            <a:p>
              <a:r>
                <a:rPr lang="zh-CN" altLang="en-US" sz="1200" dirty="0">
                  <a:solidFill>
                    <a:schemeClr val="accent5"/>
                  </a:solidFill>
                  <a:latin typeface="+mj-ea"/>
                </a:rPr>
                <a:t>单击此处添加文本单击此处添加文本单击此处添加文本单击此处添加文本</a:t>
              </a:r>
              <a:endParaRPr lang="en-US" altLang="zh-CN" sz="1200" dirty="0">
                <a:solidFill>
                  <a:schemeClr val="accent5"/>
                </a:solidFill>
                <a:latin typeface="+mj-ea"/>
              </a:endParaRPr>
            </a:p>
            <a:p>
              <a:endParaRPr lang="en-US" altLang="zh-CN" sz="1200" dirty="0">
                <a:solidFill>
                  <a:schemeClr val="accent5"/>
                </a:solidFill>
                <a:latin typeface="+mj-ea"/>
              </a:endParaRPr>
            </a:p>
          </p:txBody>
        </p:sp>
      </p:grpSp>
      <p:cxnSp>
        <p:nvCxnSpPr>
          <p:cNvPr id="140" name="直接箭头连接符 139"/>
          <p:cNvCxnSpPr>
            <a:stCxn id="139" idx="5"/>
            <a:endCxn id="137" idx="1"/>
          </p:cNvCxnSpPr>
          <p:nvPr/>
        </p:nvCxnSpPr>
        <p:spPr>
          <a:xfrm flipV="1">
            <a:off x="2714157" y="2350307"/>
            <a:ext cx="1912031" cy="75891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1" name="直接箭头连接符 140"/>
          <p:cNvCxnSpPr>
            <a:stCxn id="139" idx="0"/>
            <a:endCxn id="185" idx="1"/>
          </p:cNvCxnSpPr>
          <p:nvPr/>
        </p:nvCxnSpPr>
        <p:spPr>
          <a:xfrm>
            <a:off x="3130293" y="3941499"/>
            <a:ext cx="1495895" cy="2629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2" name="直接箭头连接符 141"/>
          <p:cNvCxnSpPr>
            <a:stCxn id="139" idx="1"/>
            <a:endCxn id="251" idx="1"/>
          </p:cNvCxnSpPr>
          <p:nvPr/>
        </p:nvCxnSpPr>
        <p:spPr>
          <a:xfrm>
            <a:off x="2714157" y="4773773"/>
            <a:ext cx="1912031" cy="8193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99865" y="3109225"/>
            <a:ext cx="1930427" cy="1664547"/>
            <a:chOff x="540674" y="2478267"/>
            <a:chExt cx="1205922" cy="1039829"/>
          </a:xfrm>
        </p:grpSpPr>
        <p:sp>
          <p:nvSpPr>
            <p:cNvPr id="139" name="六边形 138"/>
            <p:cNvSpPr/>
            <p:nvPr/>
          </p:nvSpPr>
          <p:spPr>
            <a:xfrm>
              <a:off x="540674" y="2478267"/>
              <a:ext cx="1205922" cy="1039829"/>
            </a:xfrm>
            <a:prstGeom prst="hexagon">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183" name="六边形 182"/>
            <p:cNvSpPr/>
            <p:nvPr/>
          </p:nvSpPr>
          <p:spPr>
            <a:xfrm>
              <a:off x="662776" y="2583551"/>
              <a:ext cx="961719" cy="829261"/>
            </a:xfrm>
            <a:prstGeom prst="hexagon">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r>
                <a:rPr lang="zh-CN" altLang="en-US" sz="2400" dirty="0">
                  <a:solidFill>
                    <a:schemeClr val="bg1"/>
                  </a:solidFill>
                </a:rPr>
                <a:t>标题</a:t>
              </a:r>
              <a:endParaRPr lang="zh-CN" altLang="en-US" sz="2400" dirty="0">
                <a:solidFill>
                  <a:schemeClr val="bg1"/>
                </a:solidFill>
              </a:endParaRPr>
            </a:p>
          </p:txBody>
        </p:sp>
      </p:grpSp>
      <p:grpSp>
        <p:nvGrpSpPr>
          <p:cNvPr id="184" name="组合 183"/>
          <p:cNvGrpSpPr/>
          <p:nvPr/>
        </p:nvGrpSpPr>
        <p:grpSpPr>
          <a:xfrm>
            <a:off x="4626185" y="3131197"/>
            <a:ext cx="5787816" cy="1481952"/>
            <a:chOff x="3083409" y="1115202"/>
            <a:chExt cx="4536591" cy="1161580"/>
          </a:xfrm>
        </p:grpSpPr>
        <p:sp>
          <p:nvSpPr>
            <p:cNvPr id="185" name="矩形 184"/>
            <p:cNvSpPr/>
            <p:nvPr/>
          </p:nvSpPr>
          <p:spPr>
            <a:xfrm>
              <a:off x="3083409" y="1265102"/>
              <a:ext cx="4460391" cy="1011680"/>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86" name="矩形 185"/>
            <p:cNvSpPr/>
            <p:nvPr/>
          </p:nvSpPr>
          <p:spPr>
            <a:xfrm>
              <a:off x="3666699" y="1115202"/>
              <a:ext cx="3286019" cy="325115"/>
            </a:xfrm>
            <a:prstGeom prst="rect">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r>
                <a:rPr lang="zh-CN" altLang="en-US" sz="2135" dirty="0">
                  <a:solidFill>
                    <a:schemeClr val="bg1"/>
                  </a:solidFill>
                </a:rPr>
                <a:t>点击添加标题</a:t>
              </a:r>
              <a:endParaRPr lang="zh-CN" altLang="en-US" sz="2135" dirty="0">
                <a:solidFill>
                  <a:schemeClr val="bg1"/>
                </a:solidFill>
              </a:endParaRPr>
            </a:p>
          </p:txBody>
        </p:sp>
        <p:sp>
          <p:nvSpPr>
            <p:cNvPr id="187" name="TextBox 186"/>
            <p:cNvSpPr txBox="1"/>
            <p:nvPr/>
          </p:nvSpPr>
          <p:spPr>
            <a:xfrm>
              <a:off x="3234883" y="1468726"/>
              <a:ext cx="4385117" cy="675507"/>
            </a:xfrm>
            <a:prstGeom prst="rect">
              <a:avLst/>
            </a:prstGeom>
            <a:noFill/>
          </p:spPr>
          <p:txBody>
            <a:bodyPr wrap="square" lIns="121963" tIns="60981" rIns="121963" bIns="60981" rtlCol="0">
              <a:spAutoFit/>
            </a:bodyPr>
            <a:lstStyle/>
            <a:p>
              <a:r>
                <a:rPr lang="zh-CN" altLang="en-US" sz="1200" dirty="0">
                  <a:solidFill>
                    <a:schemeClr val="accent5"/>
                  </a:solidFill>
                  <a:latin typeface="+mj-ea"/>
                </a:rPr>
                <a:t>单击此处添加文本单击此处添加文本单击此处添加文本单击此处添加文本</a:t>
              </a:r>
              <a:endParaRPr lang="en-US" altLang="zh-CN" sz="1200" dirty="0">
                <a:solidFill>
                  <a:schemeClr val="accent5"/>
                </a:solidFill>
                <a:latin typeface="+mj-ea"/>
              </a:endParaRPr>
            </a:p>
            <a:p>
              <a:r>
                <a:rPr lang="zh-CN" altLang="en-US" sz="1200" dirty="0">
                  <a:solidFill>
                    <a:schemeClr val="accent5"/>
                  </a:solidFill>
                  <a:latin typeface="+mj-ea"/>
                </a:rPr>
                <a:t>单击此处添加文本单击此处添加文本单击此处添加文本单击此处添加文本</a:t>
              </a:r>
              <a:endParaRPr lang="en-US" altLang="zh-CN" sz="1200" dirty="0">
                <a:solidFill>
                  <a:schemeClr val="accent5"/>
                </a:solidFill>
                <a:latin typeface="+mj-ea"/>
              </a:endParaRPr>
            </a:p>
            <a:p>
              <a:r>
                <a:rPr lang="zh-CN" altLang="en-US" sz="1200" dirty="0">
                  <a:solidFill>
                    <a:schemeClr val="accent5"/>
                  </a:solidFill>
                  <a:latin typeface="+mj-ea"/>
                </a:rPr>
                <a:t>单击此处添加文本单击此处添加文本单击此处添加文本单击此处添加文本</a:t>
              </a:r>
              <a:endParaRPr lang="en-US" altLang="zh-CN" sz="1200" dirty="0">
                <a:solidFill>
                  <a:schemeClr val="accent5"/>
                </a:solidFill>
                <a:latin typeface="+mj-ea"/>
              </a:endParaRPr>
            </a:p>
            <a:p>
              <a:endParaRPr lang="en-US" altLang="zh-CN" sz="1200" dirty="0">
                <a:solidFill>
                  <a:schemeClr val="accent5"/>
                </a:solidFill>
                <a:latin typeface="+mj-ea"/>
              </a:endParaRPr>
            </a:p>
          </p:txBody>
        </p:sp>
      </p:grpSp>
      <p:grpSp>
        <p:nvGrpSpPr>
          <p:cNvPr id="250" name="组合 249"/>
          <p:cNvGrpSpPr/>
          <p:nvPr/>
        </p:nvGrpSpPr>
        <p:grpSpPr>
          <a:xfrm>
            <a:off x="4626185" y="4756475"/>
            <a:ext cx="5787816" cy="1481952"/>
            <a:chOff x="3083409" y="1115202"/>
            <a:chExt cx="4536591" cy="1161580"/>
          </a:xfrm>
        </p:grpSpPr>
        <p:sp>
          <p:nvSpPr>
            <p:cNvPr id="251" name="矩形 250"/>
            <p:cNvSpPr/>
            <p:nvPr/>
          </p:nvSpPr>
          <p:spPr>
            <a:xfrm>
              <a:off x="3083409" y="1265102"/>
              <a:ext cx="4460391" cy="1011680"/>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52" name="矩形 251"/>
            <p:cNvSpPr/>
            <p:nvPr/>
          </p:nvSpPr>
          <p:spPr>
            <a:xfrm>
              <a:off x="3666699" y="1115202"/>
              <a:ext cx="3286019" cy="325115"/>
            </a:xfrm>
            <a:prstGeom prst="rect">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r>
                <a:rPr lang="zh-CN" altLang="en-US" sz="2135" dirty="0">
                  <a:solidFill>
                    <a:schemeClr val="bg1"/>
                  </a:solidFill>
                </a:rPr>
                <a:t>点击添加标题</a:t>
              </a:r>
              <a:endParaRPr lang="zh-CN" altLang="en-US" sz="2135" dirty="0">
                <a:solidFill>
                  <a:schemeClr val="bg1"/>
                </a:solidFill>
              </a:endParaRPr>
            </a:p>
          </p:txBody>
        </p:sp>
        <p:sp>
          <p:nvSpPr>
            <p:cNvPr id="253" name="TextBox 252"/>
            <p:cNvSpPr txBox="1"/>
            <p:nvPr/>
          </p:nvSpPr>
          <p:spPr>
            <a:xfrm>
              <a:off x="3234883" y="1468726"/>
              <a:ext cx="4385117" cy="675507"/>
            </a:xfrm>
            <a:prstGeom prst="rect">
              <a:avLst/>
            </a:prstGeom>
            <a:noFill/>
          </p:spPr>
          <p:txBody>
            <a:bodyPr wrap="square" lIns="121963" tIns="60981" rIns="121963" bIns="60981" rtlCol="0">
              <a:spAutoFit/>
            </a:bodyPr>
            <a:lstStyle/>
            <a:p>
              <a:r>
                <a:rPr lang="zh-CN" altLang="en-US" sz="1200" dirty="0">
                  <a:solidFill>
                    <a:schemeClr val="accent5"/>
                  </a:solidFill>
                  <a:latin typeface="+mj-ea"/>
                </a:rPr>
                <a:t>单击此处添加文本单击此处添加文本单击此处添加文本单击此处添加文本</a:t>
              </a:r>
              <a:endParaRPr lang="en-US" altLang="zh-CN" sz="1200" dirty="0">
                <a:solidFill>
                  <a:schemeClr val="accent5"/>
                </a:solidFill>
                <a:latin typeface="+mj-ea"/>
              </a:endParaRPr>
            </a:p>
            <a:p>
              <a:r>
                <a:rPr lang="zh-CN" altLang="en-US" sz="1200" dirty="0">
                  <a:solidFill>
                    <a:schemeClr val="accent5"/>
                  </a:solidFill>
                  <a:latin typeface="+mj-ea"/>
                </a:rPr>
                <a:t>单击此处添加文本单击此处添加文本单击此处添加文本单击此处添加文本</a:t>
              </a:r>
              <a:endParaRPr lang="en-US" altLang="zh-CN" sz="1200" dirty="0">
                <a:solidFill>
                  <a:schemeClr val="accent5"/>
                </a:solidFill>
                <a:latin typeface="+mj-ea"/>
              </a:endParaRPr>
            </a:p>
            <a:p>
              <a:r>
                <a:rPr lang="zh-CN" altLang="en-US" sz="1200" dirty="0">
                  <a:solidFill>
                    <a:schemeClr val="accent5"/>
                  </a:solidFill>
                  <a:latin typeface="+mj-ea"/>
                </a:rPr>
                <a:t>单击此处添加文本单击此处添加文本单击此处添加文本单击此处添加文本</a:t>
              </a:r>
              <a:endParaRPr lang="en-US" altLang="zh-CN" sz="1200" dirty="0">
                <a:solidFill>
                  <a:schemeClr val="accent5"/>
                </a:solidFill>
                <a:latin typeface="+mj-ea"/>
              </a:endParaRPr>
            </a:p>
            <a:p>
              <a:endParaRPr lang="en-US" altLang="zh-CN" sz="1200" dirty="0">
                <a:solidFill>
                  <a:schemeClr val="accent5"/>
                </a:solidFill>
                <a:latin typeface="+mj-ea"/>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0"/>
                                        </p:tgtEl>
                                        <p:attrNameLst>
                                          <p:attrName>style.visibility</p:attrName>
                                        </p:attrNameLst>
                                      </p:cBhvr>
                                      <p:to>
                                        <p:strVal val="visible"/>
                                      </p:to>
                                    </p:set>
                                    <p:animEffect transition="in" filter="wipe(left)">
                                      <p:cBhvr>
                                        <p:cTn id="20" dur="500"/>
                                        <p:tgtEl>
                                          <p:spTgt spid="140"/>
                                        </p:tgtEl>
                                      </p:cBhvr>
                                    </p:animEffect>
                                  </p:childTnLst>
                                </p:cTn>
                              </p:par>
                              <p:par>
                                <p:cTn id="21" presetID="22" presetClass="entr" presetSubtype="8" fill="hold" nodeType="withEffect">
                                  <p:stCondLst>
                                    <p:cond delay="0"/>
                                  </p:stCondLst>
                                  <p:childTnLst>
                                    <p:set>
                                      <p:cBhvr>
                                        <p:cTn id="22" dur="1" fill="hold">
                                          <p:stCondLst>
                                            <p:cond delay="0"/>
                                          </p:stCondLst>
                                        </p:cTn>
                                        <p:tgtEl>
                                          <p:spTgt spid="141"/>
                                        </p:tgtEl>
                                        <p:attrNameLst>
                                          <p:attrName>style.visibility</p:attrName>
                                        </p:attrNameLst>
                                      </p:cBhvr>
                                      <p:to>
                                        <p:strVal val="visible"/>
                                      </p:to>
                                    </p:set>
                                    <p:animEffect transition="in" filter="wipe(left)">
                                      <p:cBhvr>
                                        <p:cTn id="23" dur="500"/>
                                        <p:tgtEl>
                                          <p:spTgt spid="141"/>
                                        </p:tgtEl>
                                      </p:cBhvr>
                                    </p:animEffect>
                                  </p:childTnLst>
                                </p:cTn>
                              </p:par>
                              <p:par>
                                <p:cTn id="24" presetID="22" presetClass="entr" presetSubtype="8" fill="hold" nodeType="withEffect">
                                  <p:stCondLst>
                                    <p:cond delay="0"/>
                                  </p:stCondLst>
                                  <p:childTnLst>
                                    <p:set>
                                      <p:cBhvr>
                                        <p:cTn id="25" dur="1" fill="hold">
                                          <p:stCondLst>
                                            <p:cond delay="0"/>
                                          </p:stCondLst>
                                        </p:cTn>
                                        <p:tgtEl>
                                          <p:spTgt spid="142"/>
                                        </p:tgtEl>
                                        <p:attrNameLst>
                                          <p:attrName>style.visibility</p:attrName>
                                        </p:attrNameLst>
                                      </p:cBhvr>
                                      <p:to>
                                        <p:strVal val="visible"/>
                                      </p:to>
                                    </p:set>
                                    <p:animEffect transition="in" filter="wipe(left)">
                                      <p:cBhvr>
                                        <p:cTn id="26" dur="500"/>
                                        <p:tgtEl>
                                          <p:spTgt spid="142"/>
                                        </p:tgtEl>
                                      </p:cBhvr>
                                    </p:animEffect>
                                  </p:childTnLst>
                                </p:cTn>
                              </p:par>
                            </p:childTnLst>
                          </p:cTn>
                        </p:par>
                        <p:par>
                          <p:cTn id="27" fill="hold">
                            <p:stCondLst>
                              <p:cond delay="500"/>
                            </p:stCondLst>
                            <p:childTnLst>
                              <p:par>
                                <p:cTn id="28" presetID="2" presetClass="entr" presetSubtype="2"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 presetClass="entr" presetSubtype="2" fill="hold" nodeType="afterEffect">
                                  <p:stCondLst>
                                    <p:cond delay="0"/>
                                  </p:stCondLst>
                                  <p:childTnLst>
                                    <p:set>
                                      <p:cBhvr>
                                        <p:cTn id="34" dur="1" fill="hold">
                                          <p:stCondLst>
                                            <p:cond delay="0"/>
                                          </p:stCondLst>
                                        </p:cTn>
                                        <p:tgtEl>
                                          <p:spTgt spid="184"/>
                                        </p:tgtEl>
                                        <p:attrNameLst>
                                          <p:attrName>style.visibility</p:attrName>
                                        </p:attrNameLst>
                                      </p:cBhvr>
                                      <p:to>
                                        <p:strVal val="visible"/>
                                      </p:to>
                                    </p:set>
                                    <p:anim calcmode="lin" valueType="num">
                                      <p:cBhvr additive="base">
                                        <p:cTn id="35" dur="500" fill="hold"/>
                                        <p:tgtEl>
                                          <p:spTgt spid="184"/>
                                        </p:tgtEl>
                                        <p:attrNameLst>
                                          <p:attrName>ppt_x</p:attrName>
                                        </p:attrNameLst>
                                      </p:cBhvr>
                                      <p:tavLst>
                                        <p:tav tm="0">
                                          <p:val>
                                            <p:strVal val="1+#ppt_w/2"/>
                                          </p:val>
                                        </p:tav>
                                        <p:tav tm="100000">
                                          <p:val>
                                            <p:strVal val="#ppt_x"/>
                                          </p:val>
                                        </p:tav>
                                      </p:tavLst>
                                    </p:anim>
                                    <p:anim calcmode="lin" valueType="num">
                                      <p:cBhvr additive="base">
                                        <p:cTn id="36" dur="500" fill="hold"/>
                                        <p:tgtEl>
                                          <p:spTgt spid="184"/>
                                        </p:tgtEl>
                                        <p:attrNameLst>
                                          <p:attrName>ppt_y</p:attrName>
                                        </p:attrNameLst>
                                      </p:cBhvr>
                                      <p:tavLst>
                                        <p:tav tm="0">
                                          <p:val>
                                            <p:strVal val="#ppt_y"/>
                                          </p:val>
                                        </p:tav>
                                        <p:tav tm="100000">
                                          <p:val>
                                            <p:strVal val="#ppt_y"/>
                                          </p:val>
                                        </p:tav>
                                      </p:tavLst>
                                    </p:anim>
                                  </p:childTnLst>
                                </p:cTn>
                              </p:par>
                            </p:childTnLst>
                          </p:cTn>
                        </p:par>
                        <p:par>
                          <p:cTn id="37" fill="hold">
                            <p:stCondLst>
                              <p:cond delay="1500"/>
                            </p:stCondLst>
                            <p:childTnLst>
                              <p:par>
                                <p:cTn id="38" presetID="2" presetClass="entr" presetSubtype="2" fill="hold" nodeType="afterEffect">
                                  <p:stCondLst>
                                    <p:cond delay="0"/>
                                  </p:stCondLst>
                                  <p:childTnLst>
                                    <p:set>
                                      <p:cBhvr>
                                        <p:cTn id="39" dur="1" fill="hold">
                                          <p:stCondLst>
                                            <p:cond delay="0"/>
                                          </p:stCondLst>
                                        </p:cTn>
                                        <p:tgtEl>
                                          <p:spTgt spid="250"/>
                                        </p:tgtEl>
                                        <p:attrNameLst>
                                          <p:attrName>style.visibility</p:attrName>
                                        </p:attrNameLst>
                                      </p:cBhvr>
                                      <p:to>
                                        <p:strVal val="visible"/>
                                      </p:to>
                                    </p:set>
                                    <p:anim calcmode="lin" valueType="num">
                                      <p:cBhvr additive="base">
                                        <p:cTn id="40" dur="500" fill="hold"/>
                                        <p:tgtEl>
                                          <p:spTgt spid="250"/>
                                        </p:tgtEl>
                                        <p:attrNameLst>
                                          <p:attrName>ppt_x</p:attrName>
                                        </p:attrNameLst>
                                      </p:cBhvr>
                                      <p:tavLst>
                                        <p:tav tm="0">
                                          <p:val>
                                            <p:strVal val="1+#ppt_w/2"/>
                                          </p:val>
                                        </p:tav>
                                        <p:tav tm="100000">
                                          <p:val>
                                            <p:strVal val="#ppt_x"/>
                                          </p:val>
                                        </p:tav>
                                      </p:tavLst>
                                    </p:anim>
                                    <p:anim calcmode="lin" valueType="num">
                                      <p:cBhvr additive="base">
                                        <p:cTn id="41" dur="500" fill="hold"/>
                                        <p:tgtEl>
                                          <p:spTgt spid="2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grpSp>
        <p:nvGrpSpPr>
          <p:cNvPr id="4" name="组合 3"/>
          <p:cNvGrpSpPr/>
          <p:nvPr/>
        </p:nvGrpSpPr>
        <p:grpSpPr>
          <a:xfrm>
            <a:off x="4860138" y="1359982"/>
            <a:ext cx="2833829" cy="5160209"/>
            <a:chOff x="3645103" y="1019986"/>
            <a:chExt cx="2125372" cy="3870157"/>
          </a:xfrm>
        </p:grpSpPr>
        <p:grpSp>
          <p:nvGrpSpPr>
            <p:cNvPr id="28" name="Group 4"/>
            <p:cNvGrpSpPr/>
            <p:nvPr/>
          </p:nvGrpSpPr>
          <p:grpSpPr>
            <a:xfrm>
              <a:off x="3645103" y="1019986"/>
              <a:ext cx="2125372" cy="3870157"/>
              <a:chOff x="4789369" y="1779895"/>
              <a:chExt cx="2624138" cy="4778375"/>
            </a:xfrm>
          </p:grpSpPr>
          <p:sp>
            <p:nvSpPr>
              <p:cNvPr id="29" name="Oval 24"/>
              <p:cNvSpPr>
                <a:spLocks noChangeArrowheads="1"/>
              </p:cNvSpPr>
              <p:nvPr/>
            </p:nvSpPr>
            <p:spPr bwMode="auto">
              <a:xfrm>
                <a:off x="4789369" y="1779895"/>
                <a:ext cx="1577975" cy="1574799"/>
              </a:xfrm>
              <a:prstGeom prst="ellipse">
                <a:avLst/>
              </a:prstGeom>
              <a:solidFill>
                <a:schemeClr val="bg2"/>
              </a:solidFill>
              <a:ln>
                <a:noFill/>
              </a:ln>
            </p:spPr>
            <p:txBody>
              <a:bodyPr vert="horz" wrap="square" lIns="121920" tIns="60960" rIns="121920" bIns="60960" numCol="1" anchor="t" anchorCtr="0" compatLnSpc="1"/>
              <a:lstStyle/>
              <a:p>
                <a:endParaRPr lang="zh-CN" altLang="en-US" sz="2400">
                  <a:latin typeface="+mj-ea"/>
                  <a:ea typeface="+mj-ea"/>
                </a:endParaRPr>
              </a:p>
            </p:txBody>
          </p:sp>
          <p:sp>
            <p:nvSpPr>
              <p:cNvPr id="30" name="Oval 25"/>
              <p:cNvSpPr>
                <a:spLocks noChangeArrowheads="1"/>
              </p:cNvSpPr>
              <p:nvPr/>
            </p:nvSpPr>
            <p:spPr bwMode="auto">
              <a:xfrm>
                <a:off x="5838707" y="2846695"/>
                <a:ext cx="1574799" cy="1574800"/>
              </a:xfrm>
              <a:prstGeom prst="ellipse">
                <a:avLst/>
              </a:prstGeom>
              <a:solidFill>
                <a:schemeClr val="tx2"/>
              </a:solidFill>
              <a:ln>
                <a:noFill/>
              </a:ln>
            </p:spPr>
            <p:txBody>
              <a:bodyPr vert="horz" wrap="square" lIns="121920" tIns="60960" rIns="121920" bIns="60960" numCol="1" anchor="t" anchorCtr="0" compatLnSpc="1"/>
              <a:lstStyle/>
              <a:p>
                <a:endParaRPr lang="zh-CN" altLang="en-US" sz="2400">
                  <a:latin typeface="+mj-ea"/>
                  <a:ea typeface="+mj-ea"/>
                </a:endParaRPr>
              </a:p>
            </p:txBody>
          </p:sp>
          <p:sp>
            <p:nvSpPr>
              <p:cNvPr id="31" name="Oval 26"/>
              <p:cNvSpPr>
                <a:spLocks noChangeArrowheads="1"/>
              </p:cNvSpPr>
              <p:nvPr/>
            </p:nvSpPr>
            <p:spPr bwMode="auto">
              <a:xfrm>
                <a:off x="5838707" y="4983470"/>
                <a:ext cx="1574800" cy="1574800"/>
              </a:xfrm>
              <a:prstGeom prst="ellipse">
                <a:avLst/>
              </a:prstGeom>
              <a:solidFill>
                <a:schemeClr val="tx2"/>
              </a:solidFill>
              <a:ln>
                <a:noFill/>
              </a:ln>
            </p:spPr>
            <p:txBody>
              <a:bodyPr vert="horz" wrap="square" lIns="121920" tIns="60960" rIns="121920" bIns="60960" numCol="1" anchor="t" anchorCtr="0" compatLnSpc="1"/>
              <a:lstStyle/>
              <a:p>
                <a:endParaRPr lang="zh-CN" altLang="en-US" sz="2400">
                  <a:latin typeface="+mj-ea"/>
                  <a:ea typeface="+mj-ea"/>
                </a:endParaRPr>
              </a:p>
            </p:txBody>
          </p:sp>
          <p:sp>
            <p:nvSpPr>
              <p:cNvPr id="32" name="Oval 27"/>
              <p:cNvSpPr>
                <a:spLocks noChangeArrowheads="1"/>
              </p:cNvSpPr>
              <p:nvPr/>
            </p:nvSpPr>
            <p:spPr bwMode="auto">
              <a:xfrm>
                <a:off x="4789369" y="3916670"/>
                <a:ext cx="1577975" cy="1574800"/>
              </a:xfrm>
              <a:prstGeom prst="ellipse">
                <a:avLst/>
              </a:prstGeom>
              <a:solidFill>
                <a:schemeClr val="bg2"/>
              </a:solidFill>
              <a:ln>
                <a:noFill/>
              </a:ln>
            </p:spPr>
            <p:txBody>
              <a:bodyPr vert="horz" wrap="square" lIns="121920" tIns="60960" rIns="121920" bIns="60960" numCol="1" anchor="t" anchorCtr="0" compatLnSpc="1"/>
              <a:lstStyle/>
              <a:p>
                <a:endParaRPr lang="zh-CN" altLang="en-US" sz="2400">
                  <a:latin typeface="+mj-ea"/>
                  <a:ea typeface="+mj-ea"/>
                </a:endParaRPr>
              </a:p>
            </p:txBody>
          </p:sp>
          <p:sp>
            <p:nvSpPr>
              <p:cNvPr id="33" name="Freeform 33"/>
              <p:cNvSpPr/>
              <p:nvPr/>
            </p:nvSpPr>
            <p:spPr bwMode="auto">
              <a:xfrm>
                <a:off x="5432307" y="2383145"/>
                <a:ext cx="1198563" cy="374650"/>
              </a:xfrm>
              <a:custGeom>
                <a:avLst/>
                <a:gdLst>
                  <a:gd name="T0" fmla="*/ 499 w 499"/>
                  <a:gd name="T1" fmla="*/ 77 h 156"/>
                  <a:gd name="T2" fmla="*/ 422 w 499"/>
                  <a:gd name="T3" fmla="*/ 154 h 156"/>
                  <a:gd name="T4" fmla="*/ 78 w 499"/>
                  <a:gd name="T5" fmla="*/ 156 h 156"/>
                  <a:gd name="T6" fmla="*/ 1 w 499"/>
                  <a:gd name="T7" fmla="*/ 80 h 156"/>
                  <a:gd name="T8" fmla="*/ 1 w 499"/>
                  <a:gd name="T9" fmla="*/ 80 h 156"/>
                  <a:gd name="T10" fmla="*/ 77 w 499"/>
                  <a:gd name="T11" fmla="*/ 2 h 156"/>
                  <a:gd name="T12" fmla="*/ 421 w 499"/>
                  <a:gd name="T13" fmla="*/ 0 h 156"/>
                  <a:gd name="T14" fmla="*/ 499 w 499"/>
                  <a:gd name="T15" fmla="*/ 77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9" h="156">
                    <a:moveTo>
                      <a:pt x="499" y="77"/>
                    </a:moveTo>
                    <a:cubicBezTo>
                      <a:pt x="499" y="119"/>
                      <a:pt x="465" y="154"/>
                      <a:pt x="422" y="154"/>
                    </a:cubicBezTo>
                    <a:cubicBezTo>
                      <a:pt x="78" y="156"/>
                      <a:pt x="78" y="156"/>
                      <a:pt x="78" y="156"/>
                    </a:cubicBezTo>
                    <a:cubicBezTo>
                      <a:pt x="36" y="156"/>
                      <a:pt x="1" y="122"/>
                      <a:pt x="1" y="80"/>
                    </a:cubicBezTo>
                    <a:cubicBezTo>
                      <a:pt x="1" y="80"/>
                      <a:pt x="1" y="80"/>
                      <a:pt x="1" y="80"/>
                    </a:cubicBezTo>
                    <a:cubicBezTo>
                      <a:pt x="0" y="37"/>
                      <a:pt x="35" y="2"/>
                      <a:pt x="77" y="2"/>
                    </a:cubicBezTo>
                    <a:cubicBezTo>
                      <a:pt x="421" y="0"/>
                      <a:pt x="421" y="0"/>
                      <a:pt x="421" y="0"/>
                    </a:cubicBezTo>
                    <a:cubicBezTo>
                      <a:pt x="464" y="0"/>
                      <a:pt x="499" y="34"/>
                      <a:pt x="499" y="77"/>
                    </a:cubicBezTo>
                    <a:close/>
                  </a:path>
                </a:pathLst>
              </a:custGeom>
              <a:solidFill>
                <a:schemeClr val="bg2"/>
              </a:solidFill>
              <a:ln>
                <a:noFill/>
              </a:ln>
            </p:spPr>
            <p:txBody>
              <a:bodyPr vert="horz" wrap="square" lIns="121920" tIns="60960" rIns="121920" bIns="60960" numCol="1" anchor="t" anchorCtr="0" compatLnSpc="1"/>
              <a:lstStyle/>
              <a:p>
                <a:endParaRPr lang="zh-CN" altLang="en-US" sz="2400">
                  <a:latin typeface="+mj-ea"/>
                  <a:ea typeface="+mj-ea"/>
                </a:endParaRPr>
              </a:p>
            </p:txBody>
          </p:sp>
          <p:sp>
            <p:nvSpPr>
              <p:cNvPr id="34" name="Freeform 34"/>
              <p:cNvSpPr/>
              <p:nvPr/>
            </p:nvSpPr>
            <p:spPr bwMode="auto">
              <a:xfrm>
                <a:off x="5570419" y="5626407"/>
                <a:ext cx="1196975" cy="376237"/>
              </a:xfrm>
              <a:custGeom>
                <a:avLst/>
                <a:gdLst>
                  <a:gd name="T0" fmla="*/ 499 w 499"/>
                  <a:gd name="T1" fmla="*/ 77 h 157"/>
                  <a:gd name="T2" fmla="*/ 422 w 499"/>
                  <a:gd name="T3" fmla="*/ 154 h 157"/>
                  <a:gd name="T4" fmla="*/ 78 w 499"/>
                  <a:gd name="T5" fmla="*/ 156 h 157"/>
                  <a:gd name="T6" fmla="*/ 0 w 499"/>
                  <a:gd name="T7" fmla="*/ 80 h 157"/>
                  <a:gd name="T8" fmla="*/ 0 w 499"/>
                  <a:gd name="T9" fmla="*/ 80 h 157"/>
                  <a:gd name="T10" fmla="*/ 77 w 499"/>
                  <a:gd name="T11" fmla="*/ 2 h 157"/>
                  <a:gd name="T12" fmla="*/ 421 w 499"/>
                  <a:gd name="T13" fmla="*/ 0 h 157"/>
                  <a:gd name="T14" fmla="*/ 499 w 499"/>
                  <a:gd name="T15" fmla="*/ 77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9" h="157">
                    <a:moveTo>
                      <a:pt x="499" y="77"/>
                    </a:moveTo>
                    <a:cubicBezTo>
                      <a:pt x="499" y="119"/>
                      <a:pt x="465" y="154"/>
                      <a:pt x="422" y="154"/>
                    </a:cubicBezTo>
                    <a:cubicBezTo>
                      <a:pt x="78" y="156"/>
                      <a:pt x="78" y="156"/>
                      <a:pt x="78" y="156"/>
                    </a:cubicBezTo>
                    <a:cubicBezTo>
                      <a:pt x="35" y="157"/>
                      <a:pt x="1" y="122"/>
                      <a:pt x="0" y="80"/>
                    </a:cubicBezTo>
                    <a:cubicBezTo>
                      <a:pt x="0" y="80"/>
                      <a:pt x="0" y="80"/>
                      <a:pt x="0" y="80"/>
                    </a:cubicBezTo>
                    <a:cubicBezTo>
                      <a:pt x="0" y="37"/>
                      <a:pt x="34" y="3"/>
                      <a:pt x="77" y="2"/>
                    </a:cubicBezTo>
                    <a:cubicBezTo>
                      <a:pt x="421" y="0"/>
                      <a:pt x="421" y="0"/>
                      <a:pt x="421" y="0"/>
                    </a:cubicBezTo>
                    <a:cubicBezTo>
                      <a:pt x="464" y="0"/>
                      <a:pt x="498" y="34"/>
                      <a:pt x="499" y="77"/>
                    </a:cubicBezTo>
                    <a:close/>
                  </a:path>
                </a:pathLst>
              </a:custGeom>
              <a:solidFill>
                <a:schemeClr val="tx2"/>
              </a:solidFill>
              <a:ln>
                <a:noFill/>
              </a:ln>
            </p:spPr>
            <p:txBody>
              <a:bodyPr vert="horz" wrap="square" lIns="121920" tIns="60960" rIns="121920" bIns="60960" numCol="1" anchor="t" anchorCtr="0" compatLnSpc="1"/>
              <a:lstStyle/>
              <a:p>
                <a:endParaRPr lang="zh-CN" altLang="en-US" sz="2400">
                  <a:latin typeface="+mj-ea"/>
                  <a:ea typeface="+mj-ea"/>
                </a:endParaRPr>
              </a:p>
            </p:txBody>
          </p:sp>
          <p:sp>
            <p:nvSpPr>
              <p:cNvPr id="35" name="Freeform 35"/>
              <p:cNvSpPr/>
              <p:nvPr/>
            </p:nvSpPr>
            <p:spPr bwMode="auto">
              <a:xfrm>
                <a:off x="5432307" y="4523095"/>
                <a:ext cx="1198563" cy="376237"/>
              </a:xfrm>
              <a:custGeom>
                <a:avLst/>
                <a:gdLst>
                  <a:gd name="T0" fmla="*/ 499 w 499"/>
                  <a:gd name="T1" fmla="*/ 77 h 157"/>
                  <a:gd name="T2" fmla="*/ 422 w 499"/>
                  <a:gd name="T3" fmla="*/ 155 h 157"/>
                  <a:gd name="T4" fmla="*/ 78 w 499"/>
                  <a:gd name="T5" fmla="*/ 157 h 157"/>
                  <a:gd name="T6" fmla="*/ 1 w 499"/>
                  <a:gd name="T7" fmla="*/ 80 h 157"/>
                  <a:gd name="T8" fmla="*/ 1 w 499"/>
                  <a:gd name="T9" fmla="*/ 80 h 157"/>
                  <a:gd name="T10" fmla="*/ 77 w 499"/>
                  <a:gd name="T11" fmla="*/ 3 h 157"/>
                  <a:gd name="T12" fmla="*/ 421 w 499"/>
                  <a:gd name="T13" fmla="*/ 1 h 157"/>
                  <a:gd name="T14" fmla="*/ 499 w 499"/>
                  <a:gd name="T15" fmla="*/ 77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9" h="157">
                    <a:moveTo>
                      <a:pt x="499" y="77"/>
                    </a:moveTo>
                    <a:cubicBezTo>
                      <a:pt x="499" y="120"/>
                      <a:pt x="465" y="155"/>
                      <a:pt x="422" y="155"/>
                    </a:cubicBezTo>
                    <a:cubicBezTo>
                      <a:pt x="78" y="157"/>
                      <a:pt x="78" y="157"/>
                      <a:pt x="78" y="157"/>
                    </a:cubicBezTo>
                    <a:cubicBezTo>
                      <a:pt x="36" y="157"/>
                      <a:pt x="1" y="123"/>
                      <a:pt x="1" y="80"/>
                    </a:cubicBezTo>
                    <a:cubicBezTo>
                      <a:pt x="1" y="80"/>
                      <a:pt x="1" y="80"/>
                      <a:pt x="1" y="80"/>
                    </a:cubicBezTo>
                    <a:cubicBezTo>
                      <a:pt x="0" y="38"/>
                      <a:pt x="35" y="3"/>
                      <a:pt x="77" y="3"/>
                    </a:cubicBezTo>
                    <a:cubicBezTo>
                      <a:pt x="421" y="1"/>
                      <a:pt x="421" y="1"/>
                      <a:pt x="421" y="1"/>
                    </a:cubicBezTo>
                    <a:cubicBezTo>
                      <a:pt x="464" y="0"/>
                      <a:pt x="499" y="35"/>
                      <a:pt x="499" y="77"/>
                    </a:cubicBezTo>
                    <a:close/>
                  </a:path>
                </a:pathLst>
              </a:custGeom>
              <a:solidFill>
                <a:schemeClr val="bg2"/>
              </a:solidFill>
              <a:ln>
                <a:noFill/>
              </a:ln>
            </p:spPr>
            <p:txBody>
              <a:bodyPr vert="horz" wrap="square" lIns="121920" tIns="60960" rIns="121920" bIns="60960" numCol="1" anchor="t" anchorCtr="0" compatLnSpc="1"/>
              <a:lstStyle/>
              <a:p>
                <a:endParaRPr lang="zh-CN" altLang="en-US" sz="2400">
                  <a:latin typeface="+mj-ea"/>
                  <a:ea typeface="+mj-ea"/>
                </a:endParaRPr>
              </a:p>
            </p:txBody>
          </p:sp>
          <p:sp>
            <p:nvSpPr>
              <p:cNvPr id="36" name="Freeform 36"/>
              <p:cNvSpPr/>
              <p:nvPr/>
            </p:nvSpPr>
            <p:spPr bwMode="auto">
              <a:xfrm>
                <a:off x="5591057" y="3448357"/>
                <a:ext cx="1195388" cy="376237"/>
              </a:xfrm>
              <a:custGeom>
                <a:avLst/>
                <a:gdLst>
                  <a:gd name="T0" fmla="*/ 498 w 498"/>
                  <a:gd name="T1" fmla="*/ 77 h 157"/>
                  <a:gd name="T2" fmla="*/ 422 w 498"/>
                  <a:gd name="T3" fmla="*/ 154 h 157"/>
                  <a:gd name="T4" fmla="*/ 77 w 498"/>
                  <a:gd name="T5" fmla="*/ 156 h 157"/>
                  <a:gd name="T6" fmla="*/ 0 w 498"/>
                  <a:gd name="T7" fmla="*/ 80 h 157"/>
                  <a:gd name="T8" fmla="*/ 0 w 498"/>
                  <a:gd name="T9" fmla="*/ 80 h 157"/>
                  <a:gd name="T10" fmla="*/ 76 w 498"/>
                  <a:gd name="T11" fmla="*/ 2 h 157"/>
                  <a:gd name="T12" fmla="*/ 421 w 498"/>
                  <a:gd name="T13" fmla="*/ 0 h 157"/>
                  <a:gd name="T14" fmla="*/ 498 w 498"/>
                  <a:gd name="T15" fmla="*/ 77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157">
                    <a:moveTo>
                      <a:pt x="498" y="77"/>
                    </a:moveTo>
                    <a:cubicBezTo>
                      <a:pt x="498" y="119"/>
                      <a:pt x="464" y="154"/>
                      <a:pt x="422" y="154"/>
                    </a:cubicBezTo>
                    <a:cubicBezTo>
                      <a:pt x="77" y="156"/>
                      <a:pt x="77" y="156"/>
                      <a:pt x="77" y="156"/>
                    </a:cubicBezTo>
                    <a:cubicBezTo>
                      <a:pt x="35" y="157"/>
                      <a:pt x="0" y="122"/>
                      <a:pt x="0" y="80"/>
                    </a:cubicBezTo>
                    <a:cubicBezTo>
                      <a:pt x="0" y="80"/>
                      <a:pt x="0" y="80"/>
                      <a:pt x="0" y="80"/>
                    </a:cubicBezTo>
                    <a:cubicBezTo>
                      <a:pt x="0" y="37"/>
                      <a:pt x="34" y="2"/>
                      <a:pt x="76" y="2"/>
                    </a:cubicBezTo>
                    <a:cubicBezTo>
                      <a:pt x="421" y="0"/>
                      <a:pt x="421" y="0"/>
                      <a:pt x="421" y="0"/>
                    </a:cubicBezTo>
                    <a:cubicBezTo>
                      <a:pt x="463" y="0"/>
                      <a:pt x="498" y="34"/>
                      <a:pt x="498" y="77"/>
                    </a:cubicBezTo>
                    <a:close/>
                  </a:path>
                </a:pathLst>
              </a:custGeom>
              <a:solidFill>
                <a:schemeClr val="tx2"/>
              </a:solidFill>
              <a:ln>
                <a:noFill/>
              </a:ln>
            </p:spPr>
            <p:txBody>
              <a:bodyPr vert="horz" wrap="square" lIns="121920" tIns="60960" rIns="121920" bIns="60960" numCol="1" anchor="t" anchorCtr="0" compatLnSpc="1"/>
              <a:lstStyle/>
              <a:p>
                <a:endParaRPr lang="zh-CN" altLang="en-US" sz="2400">
                  <a:latin typeface="+mj-ea"/>
                  <a:ea typeface="+mj-ea"/>
                </a:endParaRPr>
              </a:p>
            </p:txBody>
          </p:sp>
          <p:sp>
            <p:nvSpPr>
              <p:cNvPr id="37" name="文本框 91"/>
              <p:cNvSpPr txBox="1"/>
              <p:nvPr/>
            </p:nvSpPr>
            <p:spPr>
              <a:xfrm>
                <a:off x="6194636" y="2340241"/>
                <a:ext cx="506473" cy="427504"/>
              </a:xfrm>
              <a:prstGeom prst="rect">
                <a:avLst/>
              </a:prstGeom>
              <a:noFill/>
            </p:spPr>
            <p:txBody>
              <a:bodyPr wrap="none" rtlCol="0">
                <a:spAutoFit/>
              </a:bodyPr>
              <a:lstStyle/>
              <a:p>
                <a:r>
                  <a:rPr lang="en-US" altLang="zh-CN" sz="2400" dirty="0">
                    <a:solidFill>
                      <a:schemeClr val="bg1"/>
                    </a:solidFill>
                    <a:latin typeface="+mj-ea"/>
                    <a:ea typeface="+mj-ea"/>
                    <a:cs typeface="Arial Unicode MS" panose="020B0604020202020204" pitchFamily="34" charset="-122"/>
                  </a:rPr>
                  <a:t>01</a:t>
                </a:r>
                <a:endParaRPr lang="en-US" altLang="zh-CN" sz="2400" dirty="0">
                  <a:solidFill>
                    <a:schemeClr val="bg1"/>
                  </a:solidFill>
                  <a:latin typeface="+mj-ea"/>
                  <a:ea typeface="+mj-ea"/>
                  <a:cs typeface="Arial Unicode MS" panose="020B0604020202020204" pitchFamily="34" charset="-122"/>
                </a:endParaRPr>
              </a:p>
            </p:txBody>
          </p:sp>
          <p:sp>
            <p:nvSpPr>
              <p:cNvPr id="38" name="文本框 92"/>
              <p:cNvSpPr txBox="1"/>
              <p:nvPr/>
            </p:nvSpPr>
            <p:spPr>
              <a:xfrm>
                <a:off x="5548610" y="3421040"/>
                <a:ext cx="506473" cy="427504"/>
              </a:xfrm>
              <a:prstGeom prst="rect">
                <a:avLst/>
              </a:prstGeom>
              <a:noFill/>
            </p:spPr>
            <p:txBody>
              <a:bodyPr wrap="none" rtlCol="0">
                <a:spAutoFit/>
              </a:bodyPr>
              <a:lstStyle/>
              <a:p>
                <a:r>
                  <a:rPr lang="en-US" altLang="zh-CN" sz="2400" dirty="0">
                    <a:solidFill>
                      <a:schemeClr val="bg1"/>
                    </a:solidFill>
                    <a:latin typeface="+mj-ea"/>
                    <a:ea typeface="+mj-ea"/>
                    <a:cs typeface="Arial Unicode MS" panose="020B0604020202020204" pitchFamily="34" charset="-122"/>
                  </a:rPr>
                  <a:t>02</a:t>
                </a:r>
                <a:endParaRPr lang="zh-CN" altLang="en-US" sz="2400" dirty="0">
                  <a:solidFill>
                    <a:schemeClr val="bg1"/>
                  </a:solidFill>
                  <a:latin typeface="+mj-ea"/>
                  <a:ea typeface="+mj-ea"/>
                  <a:cs typeface="Arial Unicode MS" panose="020B0604020202020204" pitchFamily="34" charset="-122"/>
                </a:endParaRPr>
              </a:p>
            </p:txBody>
          </p:sp>
          <p:sp>
            <p:nvSpPr>
              <p:cNvPr id="39" name="文本框 93"/>
              <p:cNvSpPr txBox="1"/>
              <p:nvPr/>
            </p:nvSpPr>
            <p:spPr>
              <a:xfrm>
                <a:off x="6205678" y="4500940"/>
                <a:ext cx="506473" cy="427504"/>
              </a:xfrm>
              <a:prstGeom prst="rect">
                <a:avLst/>
              </a:prstGeom>
              <a:noFill/>
            </p:spPr>
            <p:txBody>
              <a:bodyPr wrap="none" rtlCol="0">
                <a:spAutoFit/>
              </a:bodyPr>
              <a:lstStyle/>
              <a:p>
                <a:r>
                  <a:rPr lang="en-US" altLang="zh-CN" sz="2400" dirty="0">
                    <a:solidFill>
                      <a:schemeClr val="bg1"/>
                    </a:solidFill>
                    <a:latin typeface="+mj-ea"/>
                    <a:ea typeface="+mj-ea"/>
                    <a:cs typeface="Arial Unicode MS" panose="020B0604020202020204" pitchFamily="34" charset="-122"/>
                  </a:rPr>
                  <a:t>03</a:t>
                </a:r>
                <a:endParaRPr lang="zh-CN" altLang="en-US" sz="2400" dirty="0">
                  <a:solidFill>
                    <a:schemeClr val="bg1"/>
                  </a:solidFill>
                  <a:latin typeface="+mj-ea"/>
                  <a:ea typeface="+mj-ea"/>
                  <a:cs typeface="Arial Unicode MS" panose="020B0604020202020204" pitchFamily="34" charset="-122"/>
                </a:endParaRPr>
              </a:p>
            </p:txBody>
          </p:sp>
          <p:sp>
            <p:nvSpPr>
              <p:cNvPr id="40" name="文本框 94"/>
              <p:cNvSpPr txBox="1"/>
              <p:nvPr/>
            </p:nvSpPr>
            <p:spPr>
              <a:xfrm>
                <a:off x="5532785" y="5610323"/>
                <a:ext cx="506473" cy="427504"/>
              </a:xfrm>
              <a:prstGeom prst="rect">
                <a:avLst/>
              </a:prstGeom>
              <a:noFill/>
            </p:spPr>
            <p:txBody>
              <a:bodyPr wrap="none" rtlCol="0">
                <a:spAutoFit/>
              </a:bodyPr>
              <a:lstStyle/>
              <a:p>
                <a:r>
                  <a:rPr lang="en-US" altLang="zh-CN" sz="2400" dirty="0">
                    <a:solidFill>
                      <a:schemeClr val="bg1"/>
                    </a:solidFill>
                    <a:latin typeface="+mj-ea"/>
                    <a:ea typeface="+mj-ea"/>
                    <a:cs typeface="Arial Unicode MS" panose="020B0604020202020204" pitchFamily="34" charset="-122"/>
                  </a:rPr>
                  <a:t>04</a:t>
                </a:r>
                <a:endParaRPr lang="zh-CN" altLang="en-US" sz="2400" dirty="0">
                  <a:solidFill>
                    <a:schemeClr val="bg1"/>
                  </a:solidFill>
                  <a:latin typeface="+mj-ea"/>
                  <a:ea typeface="+mj-ea"/>
                  <a:cs typeface="Arial Unicode MS" panose="020B0604020202020204" pitchFamily="34" charset="-122"/>
                </a:endParaRPr>
              </a:p>
            </p:txBody>
          </p:sp>
          <p:sp>
            <p:nvSpPr>
              <p:cNvPr id="41" name="Oval 35"/>
              <p:cNvSpPr/>
              <p:nvPr/>
            </p:nvSpPr>
            <p:spPr>
              <a:xfrm>
                <a:off x="4915678" y="1896321"/>
                <a:ext cx="1338772" cy="1338774"/>
              </a:xfrm>
              <a:prstGeom prst="ellipse">
                <a:avLst/>
              </a:prstGeom>
              <a:gradFill>
                <a:gsLst>
                  <a:gs pos="100000">
                    <a:schemeClr val="bg1"/>
                  </a:gs>
                  <a:gs pos="0">
                    <a:schemeClr val="bg1">
                      <a:lumMod val="75000"/>
                    </a:schemeClr>
                  </a:gs>
                </a:gsLst>
                <a:lin ang="2700000" scaled="0"/>
              </a:gradFill>
              <a:ln w="28575">
                <a:gradFill>
                  <a:gsLst>
                    <a:gs pos="0">
                      <a:schemeClr val="bg1">
                        <a:lumMod val="75000"/>
                      </a:schemeClr>
                    </a:gs>
                    <a:gs pos="100000">
                      <a:schemeClr val="bg1"/>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mj-ea"/>
                  <a:ea typeface="+mj-ea"/>
                </a:endParaRPr>
              </a:p>
            </p:txBody>
          </p:sp>
          <p:sp>
            <p:nvSpPr>
              <p:cNvPr id="42" name="Oval 33"/>
              <p:cNvSpPr/>
              <p:nvPr/>
            </p:nvSpPr>
            <p:spPr>
              <a:xfrm>
                <a:off x="5966244" y="2968676"/>
                <a:ext cx="1338773" cy="1338773"/>
              </a:xfrm>
              <a:prstGeom prst="ellipse">
                <a:avLst/>
              </a:prstGeom>
              <a:gradFill>
                <a:gsLst>
                  <a:gs pos="100000">
                    <a:schemeClr val="bg1"/>
                  </a:gs>
                  <a:gs pos="0">
                    <a:schemeClr val="bg1">
                      <a:lumMod val="75000"/>
                    </a:schemeClr>
                  </a:gs>
                </a:gsLst>
                <a:lin ang="2700000" scaled="0"/>
              </a:gradFill>
              <a:ln w="28575">
                <a:gradFill>
                  <a:gsLst>
                    <a:gs pos="0">
                      <a:schemeClr val="bg1">
                        <a:lumMod val="75000"/>
                      </a:schemeClr>
                    </a:gs>
                    <a:gs pos="100000">
                      <a:schemeClr val="bg1"/>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mj-ea"/>
                  <a:ea typeface="+mj-ea"/>
                </a:endParaRPr>
              </a:p>
            </p:txBody>
          </p:sp>
          <p:sp>
            <p:nvSpPr>
              <p:cNvPr id="43" name="Oval 31"/>
              <p:cNvSpPr/>
              <p:nvPr/>
            </p:nvSpPr>
            <p:spPr>
              <a:xfrm>
                <a:off x="4913346" y="4037231"/>
                <a:ext cx="1338773" cy="1338773"/>
              </a:xfrm>
              <a:prstGeom prst="ellipse">
                <a:avLst/>
              </a:prstGeom>
              <a:gradFill>
                <a:gsLst>
                  <a:gs pos="100000">
                    <a:schemeClr val="bg1"/>
                  </a:gs>
                  <a:gs pos="0">
                    <a:schemeClr val="bg1">
                      <a:lumMod val="75000"/>
                    </a:schemeClr>
                  </a:gs>
                </a:gsLst>
                <a:lin ang="2700000" scaled="0"/>
              </a:gradFill>
              <a:ln w="28575">
                <a:gradFill>
                  <a:gsLst>
                    <a:gs pos="0">
                      <a:schemeClr val="bg1">
                        <a:lumMod val="75000"/>
                      </a:schemeClr>
                    </a:gs>
                    <a:gs pos="100000">
                      <a:schemeClr val="bg1"/>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mj-ea"/>
                  <a:ea typeface="+mj-ea"/>
                </a:endParaRPr>
              </a:p>
            </p:txBody>
          </p:sp>
          <p:sp>
            <p:nvSpPr>
              <p:cNvPr id="44" name="Oval 27"/>
              <p:cNvSpPr/>
              <p:nvPr/>
            </p:nvSpPr>
            <p:spPr>
              <a:xfrm>
                <a:off x="5953932" y="5102078"/>
                <a:ext cx="1338773" cy="1338773"/>
              </a:xfrm>
              <a:prstGeom prst="ellipse">
                <a:avLst/>
              </a:prstGeom>
              <a:gradFill>
                <a:gsLst>
                  <a:gs pos="100000">
                    <a:schemeClr val="bg1"/>
                  </a:gs>
                  <a:gs pos="0">
                    <a:schemeClr val="bg1">
                      <a:lumMod val="75000"/>
                    </a:schemeClr>
                  </a:gs>
                </a:gsLst>
                <a:lin ang="2700000" scaled="0"/>
              </a:gradFill>
              <a:ln w="28575">
                <a:gradFill>
                  <a:gsLst>
                    <a:gs pos="0">
                      <a:schemeClr val="bg1">
                        <a:lumMod val="75000"/>
                      </a:schemeClr>
                    </a:gs>
                    <a:gs pos="100000">
                      <a:schemeClr val="bg1"/>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mj-ea"/>
                  <a:ea typeface="+mj-ea"/>
                </a:endParaRPr>
              </a:p>
            </p:txBody>
          </p:sp>
        </p:grpSp>
        <p:grpSp>
          <p:nvGrpSpPr>
            <p:cNvPr id="45" name="Group 37"/>
            <p:cNvGrpSpPr/>
            <p:nvPr/>
          </p:nvGrpSpPr>
          <p:grpSpPr>
            <a:xfrm>
              <a:off x="4087567" y="3176369"/>
              <a:ext cx="413696" cy="414403"/>
              <a:chOff x="9145588" y="4435475"/>
              <a:chExt cx="464344" cy="465138"/>
            </a:xfrm>
            <a:solidFill>
              <a:schemeClr val="bg2"/>
            </a:solidFill>
          </p:grpSpPr>
          <p:sp>
            <p:nvSpPr>
              <p:cNvPr id="46"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latin typeface="+mj-ea"/>
                  <a:ea typeface="+mj-ea"/>
                  <a:sym typeface="Gill Sans" charset="0"/>
                </a:endParaRPr>
              </a:p>
            </p:txBody>
          </p:sp>
          <p:sp>
            <p:nvSpPr>
              <p:cNvPr id="47"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latin typeface="+mj-ea"/>
                  <a:ea typeface="+mj-ea"/>
                  <a:sym typeface="Gill Sans" charset="0"/>
                </a:endParaRPr>
              </a:p>
            </p:txBody>
          </p:sp>
          <p:sp>
            <p:nvSpPr>
              <p:cNvPr id="48"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latin typeface="+mj-ea"/>
                  <a:ea typeface="+mj-ea"/>
                  <a:sym typeface="Gill Sans" charset="0"/>
                </a:endParaRPr>
              </a:p>
            </p:txBody>
          </p:sp>
          <p:sp>
            <p:nvSpPr>
              <p:cNvPr id="49"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latin typeface="+mj-ea"/>
                  <a:ea typeface="+mj-ea"/>
                  <a:sym typeface="Gill Sans" charset="0"/>
                </a:endParaRPr>
              </a:p>
            </p:txBody>
          </p:sp>
          <p:sp>
            <p:nvSpPr>
              <p:cNvPr id="50"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latin typeface="+mj-ea"/>
                  <a:ea typeface="+mj-ea"/>
                  <a:sym typeface="Gill Sans" charset="0"/>
                </a:endParaRPr>
              </a:p>
            </p:txBody>
          </p:sp>
          <p:sp>
            <p:nvSpPr>
              <p:cNvPr id="51"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latin typeface="+mj-ea"/>
                  <a:ea typeface="+mj-ea"/>
                  <a:sym typeface="Gill Sans" charset="0"/>
                </a:endParaRPr>
              </a:p>
            </p:txBody>
          </p:sp>
          <p:sp>
            <p:nvSpPr>
              <p:cNvPr id="52"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latin typeface="+mj-ea"/>
                  <a:ea typeface="+mj-ea"/>
                  <a:sym typeface="Gill Sans" charset="0"/>
                </a:endParaRPr>
              </a:p>
            </p:txBody>
          </p:sp>
          <p:sp>
            <p:nvSpPr>
              <p:cNvPr id="53"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latin typeface="+mj-ea"/>
                  <a:ea typeface="+mj-ea"/>
                  <a:sym typeface="Gill Sans" charset="0"/>
                </a:endParaRPr>
              </a:p>
            </p:txBody>
          </p:sp>
          <p:sp>
            <p:nvSpPr>
              <p:cNvPr id="54"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latin typeface="+mj-ea"/>
                  <a:ea typeface="+mj-ea"/>
                  <a:sym typeface="Gill Sans" charset="0"/>
                </a:endParaRPr>
              </a:p>
            </p:txBody>
          </p:sp>
        </p:grpSp>
        <p:grpSp>
          <p:nvGrpSpPr>
            <p:cNvPr id="55" name="Group 47"/>
            <p:cNvGrpSpPr/>
            <p:nvPr/>
          </p:nvGrpSpPr>
          <p:grpSpPr>
            <a:xfrm>
              <a:off x="4964971" y="2314913"/>
              <a:ext cx="387530" cy="413696"/>
              <a:chOff x="9159875" y="1647825"/>
              <a:chExt cx="434975" cy="464344"/>
            </a:xfrm>
            <a:solidFill>
              <a:schemeClr val="tx2"/>
            </a:solidFill>
          </p:grpSpPr>
          <p:sp>
            <p:nvSpPr>
              <p:cNvPr id="56" name="AutoShape 78"/>
              <p:cNvSpPr/>
              <p:nvPr/>
            </p:nvSpPr>
            <p:spPr bwMode="auto">
              <a:xfrm>
                <a:off x="9159875" y="1647825"/>
                <a:ext cx="434975"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57" name="AutoShape 79"/>
              <p:cNvSpPr/>
              <p:nvPr/>
            </p:nvSpPr>
            <p:spPr bwMode="auto">
              <a:xfrm>
                <a:off x="9217819" y="1705769"/>
                <a:ext cx="319088" cy="290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58" name="AutoShape 80"/>
              <p:cNvSpPr/>
              <p:nvPr/>
            </p:nvSpPr>
            <p:spPr bwMode="auto">
              <a:xfrm>
                <a:off x="9391650" y="1749425"/>
                <a:ext cx="87313"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grpSp>
        <p:grpSp>
          <p:nvGrpSpPr>
            <p:cNvPr id="59" name="Group 51"/>
            <p:cNvGrpSpPr/>
            <p:nvPr/>
          </p:nvGrpSpPr>
          <p:grpSpPr>
            <a:xfrm>
              <a:off x="4087567" y="1450983"/>
              <a:ext cx="414403" cy="413696"/>
              <a:chOff x="6357938" y="1647825"/>
              <a:chExt cx="465138" cy="464344"/>
            </a:xfrm>
            <a:solidFill>
              <a:schemeClr val="bg2"/>
            </a:solidFill>
          </p:grpSpPr>
          <p:sp>
            <p:nvSpPr>
              <p:cNvPr id="60" name="AutoShape 84"/>
              <p:cNvSpPr/>
              <p:nvPr/>
            </p:nvSpPr>
            <p:spPr bwMode="auto">
              <a:xfrm>
                <a:off x="6357938" y="1647825"/>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61" name="AutoShape 85"/>
              <p:cNvSpPr/>
              <p:nvPr/>
            </p:nvSpPr>
            <p:spPr bwMode="auto">
              <a:xfrm>
                <a:off x="6634163" y="1821657"/>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62" name="AutoShape 86"/>
              <p:cNvSpPr/>
              <p:nvPr/>
            </p:nvSpPr>
            <p:spPr bwMode="auto">
              <a:xfrm>
                <a:off x="6634163" y="1778000"/>
                <a:ext cx="130175"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63" name="AutoShape 87"/>
              <p:cNvSpPr/>
              <p:nvPr/>
            </p:nvSpPr>
            <p:spPr bwMode="auto">
              <a:xfrm>
                <a:off x="6634163" y="1734344"/>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64" name="AutoShape 88"/>
              <p:cNvSpPr/>
              <p:nvPr/>
            </p:nvSpPr>
            <p:spPr bwMode="auto">
              <a:xfrm>
                <a:off x="6474619"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65" name="AutoShape 89"/>
              <p:cNvSpPr/>
              <p:nvPr/>
            </p:nvSpPr>
            <p:spPr bwMode="auto">
              <a:xfrm>
                <a:off x="6474619"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66" name="AutoShape 90"/>
              <p:cNvSpPr/>
              <p:nvPr/>
            </p:nvSpPr>
            <p:spPr bwMode="auto">
              <a:xfrm>
                <a:off x="6474619"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67" name="AutoShape 91"/>
              <p:cNvSpPr/>
              <p:nvPr/>
            </p:nvSpPr>
            <p:spPr bwMode="auto">
              <a:xfrm>
                <a:off x="6634163"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68" name="AutoShape 92"/>
              <p:cNvSpPr/>
              <p:nvPr/>
            </p:nvSpPr>
            <p:spPr bwMode="auto">
              <a:xfrm>
                <a:off x="6634163"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69" name="AutoShape 93"/>
              <p:cNvSpPr/>
              <p:nvPr/>
            </p:nvSpPr>
            <p:spPr bwMode="auto">
              <a:xfrm>
                <a:off x="6634163"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70" name="AutoShape 94"/>
              <p:cNvSpPr/>
              <p:nvPr/>
            </p:nvSpPr>
            <p:spPr bwMode="auto">
              <a:xfrm>
                <a:off x="6474619" y="1865313"/>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71" name="AutoShape 95"/>
              <p:cNvSpPr/>
              <p:nvPr/>
            </p:nvSpPr>
            <p:spPr bwMode="auto">
              <a:xfrm>
                <a:off x="6474619" y="1908969"/>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72" name="AutoShape 96"/>
              <p:cNvSpPr/>
              <p:nvPr/>
            </p:nvSpPr>
            <p:spPr bwMode="auto">
              <a:xfrm>
                <a:off x="6474619" y="1705769"/>
                <a:ext cx="130175" cy="130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grpSp>
        <p:grpSp>
          <p:nvGrpSpPr>
            <p:cNvPr id="73" name="Group 65"/>
            <p:cNvGrpSpPr/>
            <p:nvPr/>
          </p:nvGrpSpPr>
          <p:grpSpPr>
            <a:xfrm>
              <a:off x="4929392" y="4093642"/>
              <a:ext cx="414403" cy="388237"/>
              <a:chOff x="5368132" y="3540125"/>
              <a:chExt cx="465138" cy="435769"/>
            </a:xfrm>
            <a:solidFill>
              <a:schemeClr val="tx2"/>
            </a:solidFill>
          </p:grpSpPr>
          <p:sp>
            <p:nvSpPr>
              <p:cNvPr id="74" name="AutoShape 110"/>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75" name="AutoShape 111"/>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grpSp>
      </p:grpSp>
      <p:grpSp>
        <p:nvGrpSpPr>
          <p:cNvPr id="3" name="组合 2"/>
          <p:cNvGrpSpPr/>
          <p:nvPr/>
        </p:nvGrpSpPr>
        <p:grpSpPr>
          <a:xfrm>
            <a:off x="7850173" y="2765793"/>
            <a:ext cx="4341828" cy="1269223"/>
            <a:chOff x="5887629" y="2074345"/>
            <a:chExt cx="3256371" cy="951917"/>
          </a:xfrm>
        </p:grpSpPr>
        <p:sp>
          <p:nvSpPr>
            <p:cNvPr id="77" name="TextBox 76"/>
            <p:cNvSpPr txBox="1"/>
            <p:nvPr/>
          </p:nvSpPr>
          <p:spPr>
            <a:xfrm>
              <a:off x="5887629" y="2074345"/>
              <a:ext cx="1061829" cy="346249"/>
            </a:xfrm>
            <a:prstGeom prst="rect">
              <a:avLst/>
            </a:prstGeom>
            <a:noFill/>
          </p:spPr>
          <p:txBody>
            <a:bodyPr wrap="none" rtlCol="0">
              <a:spAutoFit/>
            </a:bodyPr>
            <a:lstStyle/>
            <a:p>
              <a:r>
                <a:rPr lang="zh-CN" altLang="en-US" sz="2400" dirty="0">
                  <a:solidFill>
                    <a:schemeClr val="bg1"/>
                  </a:solidFill>
                  <a:latin typeface="+mj-ea"/>
                  <a:ea typeface="+mj-ea"/>
                </a:rPr>
                <a:t>标题文字</a:t>
              </a:r>
              <a:endParaRPr lang="en-GB" sz="2400" dirty="0">
                <a:solidFill>
                  <a:schemeClr val="bg1"/>
                </a:solidFill>
                <a:latin typeface="+mj-ea"/>
                <a:ea typeface="+mj-ea"/>
              </a:endParaRPr>
            </a:p>
          </p:txBody>
        </p:sp>
        <p:sp>
          <p:nvSpPr>
            <p:cNvPr id="89" name="TextBox 88"/>
            <p:cNvSpPr txBox="1"/>
            <p:nvPr/>
          </p:nvSpPr>
          <p:spPr>
            <a:xfrm>
              <a:off x="5995641" y="2483661"/>
              <a:ext cx="3148359" cy="542601"/>
            </a:xfrm>
            <a:prstGeom prst="rect">
              <a:avLst/>
            </a:prstGeom>
            <a:noFill/>
          </p:spPr>
          <p:txBody>
            <a:bodyPr wrap="square" lIns="0" tIns="0" rtlCol="0" anchor="t">
              <a:spAutoFit/>
            </a:bodyPr>
            <a:lstStyle/>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p:txBody>
        </p:sp>
      </p:grpSp>
      <p:grpSp>
        <p:nvGrpSpPr>
          <p:cNvPr id="91" name="组合 90"/>
          <p:cNvGrpSpPr/>
          <p:nvPr/>
        </p:nvGrpSpPr>
        <p:grpSpPr>
          <a:xfrm>
            <a:off x="7850173" y="4879903"/>
            <a:ext cx="4341828" cy="1269223"/>
            <a:chOff x="5887629" y="2074345"/>
            <a:chExt cx="3256371" cy="951917"/>
          </a:xfrm>
        </p:grpSpPr>
        <p:sp>
          <p:nvSpPr>
            <p:cNvPr id="92" name="TextBox 91"/>
            <p:cNvSpPr txBox="1"/>
            <p:nvPr/>
          </p:nvSpPr>
          <p:spPr>
            <a:xfrm>
              <a:off x="5887629" y="2074345"/>
              <a:ext cx="1061829" cy="346249"/>
            </a:xfrm>
            <a:prstGeom prst="rect">
              <a:avLst/>
            </a:prstGeom>
            <a:noFill/>
          </p:spPr>
          <p:txBody>
            <a:bodyPr wrap="none" rtlCol="0">
              <a:spAutoFit/>
            </a:bodyPr>
            <a:lstStyle/>
            <a:p>
              <a:r>
                <a:rPr lang="zh-CN" altLang="en-US" sz="2400" dirty="0">
                  <a:solidFill>
                    <a:schemeClr val="bg1"/>
                  </a:solidFill>
                  <a:latin typeface="+mj-ea"/>
                  <a:ea typeface="+mj-ea"/>
                </a:rPr>
                <a:t>标题文字</a:t>
              </a:r>
              <a:endParaRPr lang="en-GB" sz="2400" dirty="0">
                <a:solidFill>
                  <a:schemeClr val="bg1"/>
                </a:solidFill>
                <a:latin typeface="+mj-ea"/>
                <a:ea typeface="+mj-ea"/>
              </a:endParaRPr>
            </a:p>
          </p:txBody>
        </p:sp>
        <p:sp>
          <p:nvSpPr>
            <p:cNvPr id="93" name="TextBox 92"/>
            <p:cNvSpPr txBox="1"/>
            <p:nvPr/>
          </p:nvSpPr>
          <p:spPr>
            <a:xfrm>
              <a:off x="5995641" y="2483661"/>
              <a:ext cx="3148359" cy="542601"/>
            </a:xfrm>
            <a:prstGeom prst="rect">
              <a:avLst/>
            </a:prstGeom>
            <a:noFill/>
          </p:spPr>
          <p:txBody>
            <a:bodyPr wrap="square" lIns="0" tIns="0" rtlCol="0" anchor="t">
              <a:spAutoFit/>
            </a:bodyPr>
            <a:lstStyle/>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p:txBody>
        </p:sp>
      </p:grpSp>
      <p:grpSp>
        <p:nvGrpSpPr>
          <p:cNvPr id="94" name="组合 93"/>
          <p:cNvGrpSpPr/>
          <p:nvPr/>
        </p:nvGrpSpPr>
        <p:grpSpPr>
          <a:xfrm>
            <a:off x="1562962" y="1611135"/>
            <a:ext cx="4197812" cy="1269223"/>
            <a:chOff x="5995641" y="2074345"/>
            <a:chExt cx="3148359" cy="951917"/>
          </a:xfrm>
        </p:grpSpPr>
        <p:sp>
          <p:nvSpPr>
            <p:cNvPr id="95" name="TextBox 94"/>
            <p:cNvSpPr txBox="1"/>
            <p:nvPr/>
          </p:nvSpPr>
          <p:spPr>
            <a:xfrm>
              <a:off x="7183029" y="2074345"/>
              <a:ext cx="1061829" cy="346249"/>
            </a:xfrm>
            <a:prstGeom prst="rect">
              <a:avLst/>
            </a:prstGeom>
            <a:noFill/>
          </p:spPr>
          <p:txBody>
            <a:bodyPr wrap="none" rtlCol="0">
              <a:spAutoFit/>
            </a:bodyPr>
            <a:lstStyle/>
            <a:p>
              <a:r>
                <a:rPr lang="zh-CN" altLang="en-US" sz="2400" dirty="0">
                  <a:solidFill>
                    <a:schemeClr val="bg1"/>
                  </a:solidFill>
                  <a:latin typeface="+mj-ea"/>
                  <a:ea typeface="+mj-ea"/>
                </a:rPr>
                <a:t>标题文字</a:t>
              </a:r>
              <a:endParaRPr lang="en-GB" sz="2400" dirty="0">
                <a:solidFill>
                  <a:schemeClr val="bg1"/>
                </a:solidFill>
                <a:latin typeface="+mj-ea"/>
                <a:ea typeface="+mj-ea"/>
              </a:endParaRPr>
            </a:p>
          </p:txBody>
        </p:sp>
        <p:sp>
          <p:nvSpPr>
            <p:cNvPr id="96" name="TextBox 95"/>
            <p:cNvSpPr txBox="1"/>
            <p:nvPr/>
          </p:nvSpPr>
          <p:spPr>
            <a:xfrm>
              <a:off x="5995641" y="2483661"/>
              <a:ext cx="3148359" cy="542601"/>
            </a:xfrm>
            <a:prstGeom prst="rect">
              <a:avLst/>
            </a:prstGeom>
            <a:noFill/>
          </p:spPr>
          <p:txBody>
            <a:bodyPr wrap="square" lIns="0" tIns="0" rtlCol="0" anchor="t">
              <a:spAutoFit/>
            </a:bodyPr>
            <a:lstStyle/>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p:txBody>
        </p:sp>
      </p:grpSp>
      <p:grpSp>
        <p:nvGrpSpPr>
          <p:cNvPr id="97" name="组合 96"/>
          <p:cNvGrpSpPr/>
          <p:nvPr/>
        </p:nvGrpSpPr>
        <p:grpSpPr>
          <a:xfrm>
            <a:off x="1562962" y="3731633"/>
            <a:ext cx="4197812" cy="1269223"/>
            <a:chOff x="5995641" y="2074345"/>
            <a:chExt cx="3148359" cy="951917"/>
          </a:xfrm>
        </p:grpSpPr>
        <p:sp>
          <p:nvSpPr>
            <p:cNvPr id="98" name="TextBox 97"/>
            <p:cNvSpPr txBox="1"/>
            <p:nvPr/>
          </p:nvSpPr>
          <p:spPr>
            <a:xfrm>
              <a:off x="7183029" y="2074345"/>
              <a:ext cx="1061829" cy="346249"/>
            </a:xfrm>
            <a:prstGeom prst="rect">
              <a:avLst/>
            </a:prstGeom>
            <a:noFill/>
          </p:spPr>
          <p:txBody>
            <a:bodyPr wrap="none" rtlCol="0">
              <a:spAutoFit/>
            </a:bodyPr>
            <a:lstStyle/>
            <a:p>
              <a:r>
                <a:rPr lang="zh-CN" altLang="en-US" sz="2400" dirty="0">
                  <a:solidFill>
                    <a:schemeClr val="bg1"/>
                  </a:solidFill>
                  <a:latin typeface="+mj-ea"/>
                  <a:ea typeface="+mj-ea"/>
                </a:rPr>
                <a:t>标题文字</a:t>
              </a:r>
              <a:endParaRPr lang="en-GB" sz="2400" dirty="0">
                <a:solidFill>
                  <a:schemeClr val="bg1"/>
                </a:solidFill>
                <a:latin typeface="+mj-ea"/>
                <a:ea typeface="+mj-ea"/>
              </a:endParaRPr>
            </a:p>
          </p:txBody>
        </p:sp>
        <p:sp>
          <p:nvSpPr>
            <p:cNvPr id="99" name="TextBox 98"/>
            <p:cNvSpPr txBox="1"/>
            <p:nvPr/>
          </p:nvSpPr>
          <p:spPr>
            <a:xfrm>
              <a:off x="5995641" y="2483661"/>
              <a:ext cx="3148359" cy="542601"/>
            </a:xfrm>
            <a:prstGeom prst="rect">
              <a:avLst/>
            </a:prstGeom>
            <a:noFill/>
          </p:spPr>
          <p:txBody>
            <a:bodyPr wrap="square" lIns="0" tIns="0" rtlCol="0" anchor="t">
              <a:spAutoFit/>
            </a:bodyPr>
            <a:lstStyle/>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91"/>
                                        </p:tgtEl>
                                        <p:attrNameLst>
                                          <p:attrName>style.visibility</p:attrName>
                                        </p:attrNameLst>
                                      </p:cBhvr>
                                      <p:to>
                                        <p:strVal val="visible"/>
                                      </p:to>
                                    </p:set>
                                    <p:anim calcmode="lin" valueType="num">
                                      <p:cBhvr additive="base">
                                        <p:cTn id="23" dur="500" fill="hold"/>
                                        <p:tgtEl>
                                          <p:spTgt spid="91"/>
                                        </p:tgtEl>
                                        <p:attrNameLst>
                                          <p:attrName>ppt_x</p:attrName>
                                        </p:attrNameLst>
                                      </p:cBhvr>
                                      <p:tavLst>
                                        <p:tav tm="0">
                                          <p:val>
                                            <p:strVal val="1+#ppt_w/2"/>
                                          </p:val>
                                        </p:tav>
                                        <p:tav tm="100000">
                                          <p:val>
                                            <p:strVal val="#ppt_x"/>
                                          </p:val>
                                        </p:tav>
                                      </p:tavLst>
                                    </p:anim>
                                    <p:anim calcmode="lin" valueType="num">
                                      <p:cBhvr additive="base">
                                        <p:cTn id="24"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94"/>
                                        </p:tgtEl>
                                        <p:attrNameLst>
                                          <p:attrName>style.visibility</p:attrName>
                                        </p:attrNameLst>
                                      </p:cBhvr>
                                      <p:to>
                                        <p:strVal val="visible"/>
                                      </p:to>
                                    </p:set>
                                    <p:anim calcmode="lin" valueType="num">
                                      <p:cBhvr additive="base">
                                        <p:cTn id="29" dur="500" fill="hold"/>
                                        <p:tgtEl>
                                          <p:spTgt spid="94"/>
                                        </p:tgtEl>
                                        <p:attrNameLst>
                                          <p:attrName>ppt_x</p:attrName>
                                        </p:attrNameLst>
                                      </p:cBhvr>
                                      <p:tavLst>
                                        <p:tav tm="0">
                                          <p:val>
                                            <p:strVal val="0-#ppt_w/2"/>
                                          </p:val>
                                        </p:tav>
                                        <p:tav tm="100000">
                                          <p:val>
                                            <p:strVal val="#ppt_x"/>
                                          </p:val>
                                        </p:tav>
                                      </p:tavLst>
                                    </p:anim>
                                    <p:anim calcmode="lin" valueType="num">
                                      <p:cBhvr additive="base">
                                        <p:cTn id="30" dur="500" fill="hold"/>
                                        <p:tgtEl>
                                          <p:spTgt spid="94"/>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97"/>
                                        </p:tgtEl>
                                        <p:attrNameLst>
                                          <p:attrName>style.visibility</p:attrName>
                                        </p:attrNameLst>
                                      </p:cBhvr>
                                      <p:to>
                                        <p:strVal val="visible"/>
                                      </p:to>
                                    </p:set>
                                    <p:anim calcmode="lin" valueType="num">
                                      <p:cBhvr additive="base">
                                        <p:cTn id="33" dur="500" fill="hold"/>
                                        <p:tgtEl>
                                          <p:spTgt spid="97"/>
                                        </p:tgtEl>
                                        <p:attrNameLst>
                                          <p:attrName>ppt_x</p:attrName>
                                        </p:attrNameLst>
                                      </p:cBhvr>
                                      <p:tavLst>
                                        <p:tav tm="0">
                                          <p:val>
                                            <p:strVal val="0-#ppt_w/2"/>
                                          </p:val>
                                        </p:tav>
                                        <p:tav tm="100000">
                                          <p:val>
                                            <p:strVal val="#ppt_x"/>
                                          </p:val>
                                        </p:tav>
                                      </p:tavLst>
                                    </p:anim>
                                    <p:anim calcmode="lin" valueType="num">
                                      <p:cBhvr additive="base">
                                        <p:cTn id="34" dur="500" fill="hold"/>
                                        <p:tgtEl>
                                          <p:spTgt spid="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83739" y="1206984"/>
            <a:ext cx="2879945" cy="636151"/>
            <a:chOff x="3131840" y="987574"/>
            <a:chExt cx="2880320" cy="648072"/>
          </a:xfrm>
        </p:grpSpPr>
        <p:sp>
          <p:nvSpPr>
            <p:cNvPr id="3" name="圆角矩形 2"/>
            <p:cNvSpPr/>
            <p:nvPr/>
          </p:nvSpPr>
          <p:spPr>
            <a:xfrm>
              <a:off x="3131840" y="987574"/>
              <a:ext cx="2880320" cy="648072"/>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bg1"/>
                </a:solidFill>
              </a:endParaRPr>
            </a:p>
          </p:txBody>
        </p:sp>
        <p:sp>
          <p:nvSpPr>
            <p:cNvPr id="4" name="TextBox 13"/>
            <p:cNvSpPr txBox="1"/>
            <p:nvPr/>
          </p:nvSpPr>
          <p:spPr>
            <a:xfrm>
              <a:off x="3864114" y="1080778"/>
              <a:ext cx="1569864" cy="517347"/>
            </a:xfrm>
            <a:prstGeom prst="rect">
              <a:avLst/>
            </a:prstGeom>
            <a:noFill/>
          </p:spPr>
          <p:txBody>
            <a:bodyPr wrap="none" rtlCol="0">
              <a:spAutoFit/>
            </a:bodyPr>
            <a:lstStyle/>
            <a:p>
              <a:r>
                <a:rPr lang="zh-CN" altLang="en-US" sz="2700" dirty="0" smtClean="0">
                  <a:solidFill>
                    <a:schemeClr val="bg1"/>
                  </a:solidFill>
                  <a:latin typeface="微软雅黑" panose="020B0503020204020204" pitchFamily="34" charset="-122"/>
                  <a:ea typeface="微软雅黑" panose="020B0503020204020204" pitchFamily="34" charset="-122"/>
                </a:rPr>
                <a:t>第二部分</a:t>
              </a:r>
              <a:endParaRPr lang="zh-CN" altLang="en-US" sz="2700" dirty="0">
                <a:solidFill>
                  <a:schemeClr val="bg1"/>
                </a:solidFill>
                <a:latin typeface="微软雅黑" panose="020B0503020204020204" pitchFamily="34" charset="-122"/>
                <a:ea typeface="微软雅黑" panose="020B0503020204020204" pitchFamily="34" charset="-122"/>
              </a:endParaRPr>
            </a:p>
          </p:txBody>
        </p:sp>
      </p:grpSp>
      <p:cxnSp>
        <p:nvCxnSpPr>
          <p:cNvPr id="5" name="直接连接符 4"/>
          <p:cNvCxnSpPr/>
          <p:nvPr/>
        </p:nvCxnSpPr>
        <p:spPr>
          <a:xfrm flipH="1">
            <a:off x="3179612" y="2400190"/>
            <a:ext cx="592004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3179612" y="3744651"/>
            <a:ext cx="592004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16"/>
          <p:cNvSpPr txBox="1"/>
          <p:nvPr/>
        </p:nvSpPr>
        <p:spPr>
          <a:xfrm>
            <a:off x="3819755" y="2688290"/>
            <a:ext cx="4622888" cy="779881"/>
          </a:xfrm>
          <a:prstGeom prst="rect">
            <a:avLst/>
          </a:prstGeom>
          <a:noFill/>
        </p:spPr>
        <p:txBody>
          <a:bodyPr wrap="none" lIns="121917" tIns="60958" rIns="121917" bIns="60958" rtlCol="0">
            <a:spAutoFit/>
          </a:bodyPr>
          <a:lstStyle/>
          <a:p>
            <a:pPr algn="ctr"/>
            <a:r>
              <a:rPr lang="zh-CN" altLang="en-US" sz="4300" b="1" dirty="0">
                <a:solidFill>
                  <a:schemeClr val="bg1"/>
                </a:solidFill>
                <a:latin typeface="微软雅黑" panose="020B0503020204020204" pitchFamily="34" charset="-122"/>
                <a:ea typeface="微软雅黑" panose="020B0503020204020204" pitchFamily="34" charset="-122"/>
              </a:rPr>
              <a:t>单击此处添加标题</a:t>
            </a:r>
            <a:endParaRPr lang="zh-CN" altLang="en-US" sz="4300"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3435762" y="3936718"/>
            <a:ext cx="5544614" cy="584771"/>
          </a:xfrm>
          <a:prstGeom prst="rect">
            <a:avLst/>
          </a:prstGeom>
        </p:spPr>
        <p:txBody>
          <a:bodyPr wrap="square" lIns="121917" tIns="60958" rIns="121917" bIns="60958">
            <a:spAutoFit/>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在此处添加详细描述文本，尽量与标题文本语言风格相符，语言描述尽量简洁生动，尽可能概括出段落内容。</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7"/>
                                        </p:tgtEl>
                                        <p:attrNameLst>
                                          <p:attrName>ppt_y</p:attrName>
                                        </p:attrNameLst>
                                      </p:cBhvr>
                                      <p:tavLst>
                                        <p:tav tm="0">
                                          <p:val>
                                            <p:strVal val="#ppt_y"/>
                                          </p:val>
                                        </p:tav>
                                        <p:tav tm="100000">
                                          <p:val>
                                            <p:strVal val="#ppt_y"/>
                                          </p:val>
                                        </p:tav>
                                      </p:tavLst>
                                    </p:anim>
                                    <p:anim calcmode="lin" valueType="num">
                                      <p:cBhvr>
                                        <p:cTn id="2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7"/>
                                        </p:tgtEl>
                                      </p:cBhvr>
                                    </p:animEffect>
                                  </p:childTnLst>
                                </p:cTn>
                              </p:par>
                            </p:childTnLst>
                          </p:cTn>
                        </p:par>
                        <p:par>
                          <p:cTn id="24" fill="hold">
                            <p:stCondLst>
                              <p:cond delay="1350"/>
                            </p:stCondLst>
                            <p:childTnLst>
                              <p:par>
                                <p:cTn id="25" presetID="22" presetClass="entr" presetSubtype="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sp>
        <p:nvSpPr>
          <p:cNvPr id="76" name="任意多边形 75"/>
          <p:cNvSpPr/>
          <p:nvPr/>
        </p:nvSpPr>
        <p:spPr>
          <a:xfrm>
            <a:off x="881379" y="3699057"/>
            <a:ext cx="10204932" cy="0"/>
          </a:xfrm>
          <a:custGeom>
            <a:avLst/>
            <a:gdLst>
              <a:gd name="connsiteX0" fmla="*/ 0 w 12211050"/>
              <a:gd name="connsiteY0" fmla="*/ 0 h 0"/>
              <a:gd name="connsiteX1" fmla="*/ 12211050 w 12211050"/>
              <a:gd name="connsiteY1" fmla="*/ 0 h 0"/>
            </a:gdLst>
            <a:ahLst/>
            <a:cxnLst>
              <a:cxn ang="0">
                <a:pos x="connsiteX0" y="connsiteY0"/>
              </a:cxn>
              <a:cxn ang="0">
                <a:pos x="connsiteX1" y="connsiteY1"/>
              </a:cxn>
            </a:cxnLst>
            <a:rect l="l" t="t" r="r" b="b"/>
            <a:pathLst>
              <a:path w="12211050">
                <a:moveTo>
                  <a:pt x="0" y="0"/>
                </a:moveTo>
                <a:lnTo>
                  <a:pt x="1221105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solidFill>
                <a:schemeClr val="bg1"/>
              </a:solidFill>
            </a:endParaRPr>
          </a:p>
        </p:txBody>
      </p:sp>
      <p:sp>
        <p:nvSpPr>
          <p:cNvPr id="78" name="文本框 25"/>
          <p:cNvSpPr txBox="1">
            <a:spLocks noChangeArrowheads="1"/>
          </p:cNvSpPr>
          <p:nvPr/>
        </p:nvSpPr>
        <p:spPr bwMode="auto">
          <a:xfrm>
            <a:off x="1640249" y="3713652"/>
            <a:ext cx="683260" cy="352425"/>
          </a:xfrm>
          <a:prstGeom prst="rect">
            <a:avLst/>
          </a:prstGeom>
          <a:noFill/>
          <a:ln w="9525">
            <a:noFill/>
            <a:miter lim="800000"/>
          </a:ln>
        </p:spPr>
        <p:txBody>
          <a:bodyPr wrap="none">
            <a:spAutoFit/>
          </a:bodyPr>
          <a:lstStyle/>
          <a:p>
            <a:r>
              <a:rPr lang="en-US" altLang="zh-CN" sz="1600" b="1" dirty="0">
                <a:solidFill>
                  <a:schemeClr val="bg1"/>
                </a:solidFill>
                <a:latin typeface="微软雅黑" panose="020B0503020204020204" pitchFamily="34" charset="-122"/>
                <a:ea typeface="微软雅黑" panose="020B0503020204020204" pitchFamily="34" charset="-122"/>
              </a:rPr>
              <a:t>2014</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79" name="文本框 26"/>
          <p:cNvSpPr txBox="1">
            <a:spLocks noChangeArrowheads="1"/>
          </p:cNvSpPr>
          <p:nvPr/>
        </p:nvSpPr>
        <p:spPr bwMode="auto">
          <a:xfrm>
            <a:off x="4053506" y="3713652"/>
            <a:ext cx="683260" cy="352425"/>
          </a:xfrm>
          <a:prstGeom prst="rect">
            <a:avLst/>
          </a:prstGeom>
          <a:noFill/>
          <a:ln w="9525">
            <a:noFill/>
            <a:miter lim="800000"/>
          </a:ln>
        </p:spPr>
        <p:txBody>
          <a:bodyPr wrap="none">
            <a:spAutoFit/>
          </a:bodyPr>
          <a:lstStyle/>
          <a:p>
            <a:r>
              <a:rPr lang="en-US" altLang="zh-CN" sz="1600" b="1" dirty="0">
                <a:solidFill>
                  <a:schemeClr val="bg1"/>
                </a:solidFill>
                <a:latin typeface="微软雅黑" panose="020B0503020204020204" pitchFamily="34" charset="-122"/>
                <a:ea typeface="微软雅黑" panose="020B0503020204020204" pitchFamily="34" charset="-122"/>
              </a:rPr>
              <a:t>2015</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80" name="文本框 27"/>
          <p:cNvSpPr txBox="1">
            <a:spLocks noChangeArrowheads="1"/>
          </p:cNvSpPr>
          <p:nvPr/>
        </p:nvSpPr>
        <p:spPr bwMode="auto">
          <a:xfrm>
            <a:off x="6466762" y="3713652"/>
            <a:ext cx="683260" cy="352425"/>
          </a:xfrm>
          <a:prstGeom prst="rect">
            <a:avLst/>
          </a:prstGeom>
          <a:noFill/>
          <a:ln w="9525">
            <a:noFill/>
            <a:miter lim="800000"/>
          </a:ln>
        </p:spPr>
        <p:txBody>
          <a:bodyPr wrap="none">
            <a:spAutoFit/>
          </a:bodyPr>
          <a:lstStyle/>
          <a:p>
            <a:r>
              <a:rPr lang="en-US" altLang="zh-CN" sz="1600" b="1" dirty="0">
                <a:solidFill>
                  <a:schemeClr val="bg1"/>
                </a:solidFill>
                <a:latin typeface="微软雅黑" panose="020B0503020204020204" pitchFamily="34" charset="-122"/>
                <a:ea typeface="微软雅黑" panose="020B0503020204020204" pitchFamily="34" charset="-122"/>
              </a:rPr>
              <a:t>2016</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81" name="文本框 28"/>
          <p:cNvSpPr txBox="1">
            <a:spLocks noChangeArrowheads="1"/>
          </p:cNvSpPr>
          <p:nvPr/>
        </p:nvSpPr>
        <p:spPr bwMode="auto">
          <a:xfrm>
            <a:off x="8880019" y="3713652"/>
            <a:ext cx="683260" cy="352425"/>
          </a:xfrm>
          <a:prstGeom prst="rect">
            <a:avLst/>
          </a:prstGeom>
          <a:noFill/>
          <a:ln w="9525">
            <a:noFill/>
            <a:miter lim="800000"/>
          </a:ln>
        </p:spPr>
        <p:txBody>
          <a:bodyPr wrap="none">
            <a:spAutoFit/>
          </a:bodyPr>
          <a:lstStyle/>
          <a:p>
            <a:r>
              <a:rPr lang="en-US" altLang="zh-CN" sz="1600" b="1" dirty="0">
                <a:solidFill>
                  <a:schemeClr val="bg1"/>
                </a:solidFill>
                <a:latin typeface="微软雅黑" panose="020B0503020204020204" pitchFamily="34" charset="-122"/>
                <a:ea typeface="微软雅黑" panose="020B0503020204020204" pitchFamily="34" charset="-122"/>
              </a:rPr>
              <a:t>2017</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1581873" y="2202547"/>
            <a:ext cx="1719396" cy="1151571"/>
            <a:chOff x="1186405" y="1797050"/>
            <a:chExt cx="1289547" cy="863678"/>
          </a:xfrm>
        </p:grpSpPr>
        <p:sp>
          <p:nvSpPr>
            <p:cNvPr id="83" name="矩形标注 82"/>
            <p:cNvSpPr/>
            <p:nvPr/>
          </p:nvSpPr>
          <p:spPr>
            <a:xfrm>
              <a:off x="1186405" y="1797050"/>
              <a:ext cx="1289547" cy="863678"/>
            </a:xfrm>
            <a:prstGeom prst="wedgeRectCallout">
              <a:avLst>
                <a:gd name="adj1" fmla="val -28240"/>
                <a:gd name="adj2" fmla="val 79084"/>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mj-ea"/>
                <a:ea typeface="+mj-ea"/>
              </a:endParaRPr>
            </a:p>
          </p:txBody>
        </p:sp>
        <p:sp>
          <p:nvSpPr>
            <p:cNvPr id="84" name="文本框 41"/>
            <p:cNvSpPr txBox="1">
              <a:spLocks noChangeArrowheads="1"/>
            </p:cNvSpPr>
            <p:nvPr/>
          </p:nvSpPr>
          <p:spPr bwMode="auto">
            <a:xfrm>
              <a:off x="1307943" y="2058189"/>
              <a:ext cx="960840" cy="315423"/>
            </a:xfrm>
            <a:prstGeom prst="rect">
              <a:avLst/>
            </a:prstGeom>
            <a:noFill/>
            <a:ln w="9525">
              <a:noFill/>
              <a:miter lim="800000"/>
            </a:ln>
          </p:spPr>
          <p:txBody>
            <a:bodyPr wrap="none">
              <a:spAutoFit/>
            </a:bodyPr>
            <a:lstStyle/>
            <a:p>
              <a:r>
                <a:rPr lang="zh-CN" altLang="en-US" sz="2135" b="1" dirty="0">
                  <a:solidFill>
                    <a:schemeClr val="tx2"/>
                  </a:solidFill>
                  <a:latin typeface="微软雅黑" panose="020B0503020204020204" pitchFamily="34" charset="-122"/>
                  <a:ea typeface="微软雅黑" panose="020B0503020204020204" pitchFamily="34" charset="-122"/>
                </a:rPr>
                <a:t>添加内容</a:t>
              </a:r>
              <a:endParaRPr lang="zh-CN" altLang="en-US" sz="2135" b="1" dirty="0">
                <a:solidFill>
                  <a:schemeClr val="tx2"/>
                </a:solidFill>
                <a:latin typeface="微软雅黑" panose="020B0503020204020204" pitchFamily="34" charset="-122"/>
                <a:ea typeface="微软雅黑" panose="020B0503020204020204" pitchFamily="34" charset="-122"/>
              </a:endParaRPr>
            </a:p>
          </p:txBody>
        </p:sp>
      </p:grpSp>
      <p:grpSp>
        <p:nvGrpSpPr>
          <p:cNvPr id="85" name="组合 84"/>
          <p:cNvGrpSpPr/>
          <p:nvPr/>
        </p:nvGrpSpPr>
        <p:grpSpPr>
          <a:xfrm>
            <a:off x="1043101" y="4323719"/>
            <a:ext cx="2238580" cy="836585"/>
            <a:chOff x="4625182" y="1242834"/>
            <a:chExt cx="2678648" cy="1001043"/>
          </a:xfrm>
        </p:grpSpPr>
        <p:sp>
          <p:nvSpPr>
            <p:cNvPr id="86" name="文本框 65"/>
            <p:cNvSpPr txBox="1">
              <a:spLocks noChangeArrowheads="1"/>
            </p:cNvSpPr>
            <p:nvPr/>
          </p:nvSpPr>
          <p:spPr bwMode="auto">
            <a:xfrm>
              <a:off x="4625182" y="1642507"/>
              <a:ext cx="2678648" cy="601370"/>
            </a:xfrm>
            <a:prstGeom prst="rect">
              <a:avLst/>
            </a:prstGeom>
            <a:noFill/>
            <a:ln w="9525">
              <a:noFill/>
              <a:miter lim="800000"/>
            </a:ln>
          </p:spPr>
          <p:txBody>
            <a:bodyPr wrap="square">
              <a:spAutoFit/>
            </a:bodyPr>
            <a:lstStyle/>
            <a:p>
              <a:r>
                <a:rPr lang="zh-CN" altLang="en-US" sz="1335" dirty="0">
                  <a:solidFill>
                    <a:schemeClr val="bg1"/>
                  </a:solidFill>
                  <a:latin typeface="+mj-ea"/>
                </a:rPr>
                <a:t>单击此处添加文本单击此处添加文本单击此处添加</a:t>
              </a:r>
              <a:endParaRPr lang="zh-CN" altLang="en-US" sz="1335" dirty="0">
                <a:solidFill>
                  <a:schemeClr val="bg1"/>
                </a:solidFill>
                <a:latin typeface="微软雅黑" panose="020B0503020204020204" pitchFamily="34" charset="-122"/>
                <a:ea typeface="微软雅黑" panose="020B0503020204020204" pitchFamily="34" charset="-122"/>
              </a:endParaRPr>
            </a:p>
          </p:txBody>
        </p:sp>
        <p:sp>
          <p:nvSpPr>
            <p:cNvPr id="87" name="文本框 66"/>
            <p:cNvSpPr txBox="1">
              <a:spLocks noChangeArrowheads="1"/>
            </p:cNvSpPr>
            <p:nvPr/>
          </p:nvSpPr>
          <p:spPr bwMode="auto">
            <a:xfrm>
              <a:off x="5165894" y="1242834"/>
              <a:ext cx="1567493" cy="380633"/>
            </a:xfrm>
            <a:prstGeom prst="rect">
              <a:avLst/>
            </a:prstGeom>
            <a:noFill/>
            <a:ln w="9525">
              <a:noFill/>
              <a:miter lim="800000"/>
            </a:ln>
          </p:spPr>
          <p:txBody>
            <a:bodyPr wrap="none">
              <a:spAutoFit/>
            </a:bodyPr>
            <a:lstStyle/>
            <a:p>
              <a:r>
                <a:rPr lang="zh-CN" altLang="en-US" sz="1465" b="1" dirty="0">
                  <a:solidFill>
                    <a:schemeClr val="bg1"/>
                  </a:solidFill>
                  <a:latin typeface="微软雅黑" panose="020B0503020204020204" pitchFamily="34" charset="-122"/>
                  <a:ea typeface="微软雅黑" panose="020B0503020204020204" pitchFamily="34" charset="-122"/>
                </a:rPr>
                <a:t>点击添加内容</a:t>
              </a:r>
              <a:endParaRPr lang="zh-CN" altLang="en-US" sz="1465" b="1" dirty="0">
                <a:solidFill>
                  <a:schemeClr val="bg1"/>
                </a:solidFill>
                <a:latin typeface="微软雅黑" panose="020B0503020204020204" pitchFamily="34" charset="-122"/>
                <a:ea typeface="微软雅黑" panose="020B0503020204020204" pitchFamily="34" charset="-122"/>
              </a:endParaRPr>
            </a:p>
          </p:txBody>
        </p:sp>
      </p:grpSp>
      <p:grpSp>
        <p:nvGrpSpPr>
          <p:cNvPr id="118" name="组合 117"/>
          <p:cNvGrpSpPr/>
          <p:nvPr/>
        </p:nvGrpSpPr>
        <p:grpSpPr>
          <a:xfrm>
            <a:off x="4083144" y="2202547"/>
            <a:ext cx="1719396" cy="1151571"/>
            <a:chOff x="1186405" y="1797050"/>
            <a:chExt cx="1289547" cy="863678"/>
          </a:xfrm>
        </p:grpSpPr>
        <p:sp>
          <p:nvSpPr>
            <p:cNvPr id="119" name="矩形标注 118"/>
            <p:cNvSpPr/>
            <p:nvPr/>
          </p:nvSpPr>
          <p:spPr>
            <a:xfrm>
              <a:off x="1186405" y="1797050"/>
              <a:ext cx="1289547" cy="863678"/>
            </a:xfrm>
            <a:prstGeom prst="wedgeRectCallout">
              <a:avLst>
                <a:gd name="adj1" fmla="val -28240"/>
                <a:gd name="adj2" fmla="val 79084"/>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mj-ea"/>
                <a:ea typeface="+mj-ea"/>
              </a:endParaRPr>
            </a:p>
          </p:txBody>
        </p:sp>
        <p:sp>
          <p:nvSpPr>
            <p:cNvPr id="120" name="文本框 41"/>
            <p:cNvSpPr txBox="1">
              <a:spLocks noChangeArrowheads="1"/>
            </p:cNvSpPr>
            <p:nvPr/>
          </p:nvSpPr>
          <p:spPr bwMode="auto">
            <a:xfrm>
              <a:off x="1307943" y="2058189"/>
              <a:ext cx="960840" cy="315423"/>
            </a:xfrm>
            <a:prstGeom prst="rect">
              <a:avLst/>
            </a:prstGeom>
            <a:noFill/>
            <a:ln w="9525">
              <a:noFill/>
              <a:miter lim="800000"/>
            </a:ln>
          </p:spPr>
          <p:txBody>
            <a:bodyPr wrap="none">
              <a:spAutoFit/>
            </a:bodyPr>
            <a:lstStyle/>
            <a:p>
              <a:r>
                <a:rPr lang="zh-CN" altLang="en-US" sz="2135" b="1" dirty="0">
                  <a:solidFill>
                    <a:schemeClr val="bg2"/>
                  </a:solidFill>
                  <a:latin typeface="微软雅黑" panose="020B0503020204020204" pitchFamily="34" charset="-122"/>
                  <a:ea typeface="微软雅黑" panose="020B0503020204020204" pitchFamily="34" charset="-122"/>
                </a:rPr>
                <a:t>添加内容</a:t>
              </a:r>
              <a:endParaRPr lang="zh-CN" altLang="en-US" sz="2135" b="1" dirty="0">
                <a:solidFill>
                  <a:schemeClr val="bg2"/>
                </a:solidFill>
                <a:latin typeface="微软雅黑" panose="020B0503020204020204" pitchFamily="34" charset="-122"/>
                <a:ea typeface="微软雅黑" panose="020B0503020204020204" pitchFamily="34" charset="-122"/>
              </a:endParaRPr>
            </a:p>
          </p:txBody>
        </p:sp>
      </p:grpSp>
      <p:grpSp>
        <p:nvGrpSpPr>
          <p:cNvPr id="121" name="组合 120"/>
          <p:cNvGrpSpPr/>
          <p:nvPr/>
        </p:nvGrpSpPr>
        <p:grpSpPr>
          <a:xfrm>
            <a:off x="6416251" y="2202547"/>
            <a:ext cx="1719396" cy="1151571"/>
            <a:chOff x="1186405" y="1797050"/>
            <a:chExt cx="1289547" cy="863678"/>
          </a:xfrm>
        </p:grpSpPr>
        <p:sp>
          <p:nvSpPr>
            <p:cNvPr id="122" name="矩形标注 121"/>
            <p:cNvSpPr/>
            <p:nvPr/>
          </p:nvSpPr>
          <p:spPr>
            <a:xfrm>
              <a:off x="1186405" y="1797050"/>
              <a:ext cx="1289547" cy="863678"/>
            </a:xfrm>
            <a:prstGeom prst="wedgeRectCallout">
              <a:avLst>
                <a:gd name="adj1" fmla="val -28240"/>
                <a:gd name="adj2" fmla="val 79084"/>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mj-ea"/>
                <a:ea typeface="+mj-ea"/>
              </a:endParaRPr>
            </a:p>
          </p:txBody>
        </p:sp>
        <p:sp>
          <p:nvSpPr>
            <p:cNvPr id="123" name="文本框 41"/>
            <p:cNvSpPr txBox="1">
              <a:spLocks noChangeArrowheads="1"/>
            </p:cNvSpPr>
            <p:nvPr/>
          </p:nvSpPr>
          <p:spPr bwMode="auto">
            <a:xfrm>
              <a:off x="1307943" y="2058189"/>
              <a:ext cx="960840" cy="315423"/>
            </a:xfrm>
            <a:prstGeom prst="rect">
              <a:avLst/>
            </a:prstGeom>
            <a:noFill/>
            <a:ln w="9525">
              <a:noFill/>
              <a:miter lim="800000"/>
            </a:ln>
          </p:spPr>
          <p:txBody>
            <a:bodyPr wrap="none">
              <a:spAutoFit/>
            </a:bodyPr>
            <a:lstStyle/>
            <a:p>
              <a:r>
                <a:rPr lang="zh-CN" altLang="en-US" sz="2135" b="1" dirty="0">
                  <a:solidFill>
                    <a:schemeClr val="tx2"/>
                  </a:solidFill>
                  <a:latin typeface="微软雅黑" panose="020B0503020204020204" pitchFamily="34" charset="-122"/>
                  <a:ea typeface="微软雅黑" panose="020B0503020204020204" pitchFamily="34" charset="-122"/>
                </a:rPr>
                <a:t>添加内容</a:t>
              </a:r>
              <a:endParaRPr lang="zh-CN" altLang="en-US" sz="2135" b="1" dirty="0">
                <a:solidFill>
                  <a:schemeClr val="tx2"/>
                </a:solidFill>
                <a:latin typeface="微软雅黑" panose="020B0503020204020204" pitchFamily="34" charset="-122"/>
                <a:ea typeface="微软雅黑" panose="020B0503020204020204" pitchFamily="34" charset="-122"/>
              </a:endParaRPr>
            </a:p>
          </p:txBody>
        </p:sp>
      </p:grpSp>
      <p:grpSp>
        <p:nvGrpSpPr>
          <p:cNvPr id="124" name="组合 123"/>
          <p:cNvGrpSpPr/>
          <p:nvPr/>
        </p:nvGrpSpPr>
        <p:grpSpPr>
          <a:xfrm>
            <a:off x="8880019" y="2202547"/>
            <a:ext cx="1719396" cy="1151571"/>
            <a:chOff x="1186405" y="1797050"/>
            <a:chExt cx="1289547" cy="863678"/>
          </a:xfrm>
        </p:grpSpPr>
        <p:sp>
          <p:nvSpPr>
            <p:cNvPr id="125" name="矩形标注 124"/>
            <p:cNvSpPr/>
            <p:nvPr/>
          </p:nvSpPr>
          <p:spPr>
            <a:xfrm>
              <a:off x="1186405" y="1797050"/>
              <a:ext cx="1289547" cy="863678"/>
            </a:xfrm>
            <a:prstGeom prst="wedgeRectCallout">
              <a:avLst>
                <a:gd name="adj1" fmla="val -28240"/>
                <a:gd name="adj2" fmla="val 79084"/>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mj-ea"/>
                <a:ea typeface="+mj-ea"/>
              </a:endParaRPr>
            </a:p>
          </p:txBody>
        </p:sp>
        <p:sp>
          <p:nvSpPr>
            <p:cNvPr id="126" name="文本框 41"/>
            <p:cNvSpPr txBox="1">
              <a:spLocks noChangeArrowheads="1"/>
            </p:cNvSpPr>
            <p:nvPr/>
          </p:nvSpPr>
          <p:spPr bwMode="auto">
            <a:xfrm>
              <a:off x="1307943" y="2058189"/>
              <a:ext cx="960840" cy="315423"/>
            </a:xfrm>
            <a:prstGeom prst="rect">
              <a:avLst/>
            </a:prstGeom>
            <a:noFill/>
            <a:ln w="9525">
              <a:noFill/>
              <a:miter lim="800000"/>
            </a:ln>
          </p:spPr>
          <p:txBody>
            <a:bodyPr wrap="none">
              <a:spAutoFit/>
            </a:bodyPr>
            <a:lstStyle/>
            <a:p>
              <a:r>
                <a:rPr lang="zh-CN" altLang="en-US" sz="2135" b="1" dirty="0">
                  <a:solidFill>
                    <a:schemeClr val="bg2"/>
                  </a:solidFill>
                  <a:latin typeface="微软雅黑" panose="020B0503020204020204" pitchFamily="34" charset="-122"/>
                  <a:ea typeface="微软雅黑" panose="020B0503020204020204" pitchFamily="34" charset="-122"/>
                </a:rPr>
                <a:t>添加内容</a:t>
              </a:r>
              <a:endParaRPr lang="zh-CN" altLang="en-US" sz="2135" b="1" dirty="0">
                <a:solidFill>
                  <a:schemeClr val="bg2"/>
                </a:solidFill>
                <a:latin typeface="微软雅黑" panose="020B0503020204020204" pitchFamily="34" charset="-122"/>
                <a:ea typeface="微软雅黑" panose="020B0503020204020204" pitchFamily="34" charset="-122"/>
              </a:endParaRPr>
            </a:p>
          </p:txBody>
        </p:sp>
      </p:grpSp>
      <p:grpSp>
        <p:nvGrpSpPr>
          <p:cNvPr id="127" name="组合 126"/>
          <p:cNvGrpSpPr/>
          <p:nvPr/>
        </p:nvGrpSpPr>
        <p:grpSpPr>
          <a:xfrm>
            <a:off x="3373817" y="4323719"/>
            <a:ext cx="2238580" cy="836585"/>
            <a:chOff x="4625182" y="1242834"/>
            <a:chExt cx="2678648" cy="1001043"/>
          </a:xfrm>
        </p:grpSpPr>
        <p:sp>
          <p:nvSpPr>
            <p:cNvPr id="128" name="文本框 65"/>
            <p:cNvSpPr txBox="1">
              <a:spLocks noChangeArrowheads="1"/>
            </p:cNvSpPr>
            <p:nvPr/>
          </p:nvSpPr>
          <p:spPr bwMode="auto">
            <a:xfrm>
              <a:off x="4625182" y="1642507"/>
              <a:ext cx="2678648" cy="601370"/>
            </a:xfrm>
            <a:prstGeom prst="rect">
              <a:avLst/>
            </a:prstGeom>
            <a:noFill/>
            <a:ln w="9525">
              <a:noFill/>
              <a:miter lim="800000"/>
            </a:ln>
          </p:spPr>
          <p:txBody>
            <a:bodyPr wrap="square">
              <a:spAutoFit/>
            </a:bodyPr>
            <a:lstStyle/>
            <a:p>
              <a:r>
                <a:rPr lang="zh-CN" altLang="en-US" sz="1335" dirty="0">
                  <a:solidFill>
                    <a:schemeClr val="bg1"/>
                  </a:solidFill>
                  <a:latin typeface="+mj-ea"/>
                </a:rPr>
                <a:t>单击此处添加文本单击此处添加文本单击此处添加</a:t>
              </a:r>
              <a:endParaRPr lang="zh-CN" altLang="en-US" sz="1335" dirty="0">
                <a:solidFill>
                  <a:schemeClr val="bg1"/>
                </a:solidFill>
                <a:latin typeface="微软雅黑" panose="020B0503020204020204" pitchFamily="34" charset="-122"/>
                <a:ea typeface="微软雅黑" panose="020B0503020204020204" pitchFamily="34" charset="-122"/>
              </a:endParaRPr>
            </a:p>
          </p:txBody>
        </p:sp>
        <p:sp>
          <p:nvSpPr>
            <p:cNvPr id="129" name="文本框 66"/>
            <p:cNvSpPr txBox="1">
              <a:spLocks noChangeArrowheads="1"/>
            </p:cNvSpPr>
            <p:nvPr/>
          </p:nvSpPr>
          <p:spPr bwMode="auto">
            <a:xfrm>
              <a:off x="5165894" y="1242834"/>
              <a:ext cx="1567493" cy="380633"/>
            </a:xfrm>
            <a:prstGeom prst="rect">
              <a:avLst/>
            </a:prstGeom>
            <a:noFill/>
            <a:ln w="9525">
              <a:noFill/>
              <a:miter lim="800000"/>
            </a:ln>
          </p:spPr>
          <p:txBody>
            <a:bodyPr wrap="none">
              <a:spAutoFit/>
            </a:bodyPr>
            <a:lstStyle/>
            <a:p>
              <a:r>
                <a:rPr lang="zh-CN" altLang="en-US" sz="1465" b="1" dirty="0">
                  <a:solidFill>
                    <a:schemeClr val="bg1"/>
                  </a:solidFill>
                  <a:latin typeface="微软雅黑" panose="020B0503020204020204" pitchFamily="34" charset="-122"/>
                  <a:ea typeface="微软雅黑" panose="020B0503020204020204" pitchFamily="34" charset="-122"/>
                </a:rPr>
                <a:t>点击添加内容</a:t>
              </a:r>
              <a:endParaRPr lang="zh-CN" altLang="en-US" sz="1465" b="1" dirty="0">
                <a:solidFill>
                  <a:schemeClr val="bg1"/>
                </a:solidFill>
                <a:latin typeface="微软雅黑" panose="020B0503020204020204" pitchFamily="34" charset="-122"/>
                <a:ea typeface="微软雅黑" panose="020B0503020204020204" pitchFamily="34" charset="-122"/>
              </a:endParaRPr>
            </a:p>
          </p:txBody>
        </p:sp>
      </p:grpSp>
      <p:grpSp>
        <p:nvGrpSpPr>
          <p:cNvPr id="130" name="组合 129"/>
          <p:cNvGrpSpPr/>
          <p:nvPr/>
        </p:nvGrpSpPr>
        <p:grpSpPr>
          <a:xfrm>
            <a:off x="5897067" y="4323719"/>
            <a:ext cx="2238580" cy="836585"/>
            <a:chOff x="4625182" y="1242834"/>
            <a:chExt cx="2678648" cy="1001043"/>
          </a:xfrm>
        </p:grpSpPr>
        <p:sp>
          <p:nvSpPr>
            <p:cNvPr id="131" name="文本框 65"/>
            <p:cNvSpPr txBox="1">
              <a:spLocks noChangeArrowheads="1"/>
            </p:cNvSpPr>
            <p:nvPr/>
          </p:nvSpPr>
          <p:spPr bwMode="auto">
            <a:xfrm>
              <a:off x="4625182" y="1642507"/>
              <a:ext cx="2678648" cy="601370"/>
            </a:xfrm>
            <a:prstGeom prst="rect">
              <a:avLst/>
            </a:prstGeom>
            <a:noFill/>
            <a:ln w="9525">
              <a:noFill/>
              <a:miter lim="800000"/>
            </a:ln>
          </p:spPr>
          <p:txBody>
            <a:bodyPr wrap="square">
              <a:spAutoFit/>
            </a:bodyPr>
            <a:lstStyle/>
            <a:p>
              <a:r>
                <a:rPr lang="zh-CN" altLang="en-US" sz="1335" dirty="0">
                  <a:solidFill>
                    <a:schemeClr val="bg1"/>
                  </a:solidFill>
                  <a:latin typeface="+mj-ea"/>
                </a:rPr>
                <a:t>单击此处添加文本单击此处添加文本单击此处添加</a:t>
              </a:r>
              <a:endParaRPr lang="zh-CN" altLang="en-US" sz="1335" dirty="0">
                <a:solidFill>
                  <a:schemeClr val="bg1"/>
                </a:solidFill>
                <a:latin typeface="微软雅黑" panose="020B0503020204020204" pitchFamily="34" charset="-122"/>
                <a:ea typeface="微软雅黑" panose="020B0503020204020204" pitchFamily="34" charset="-122"/>
              </a:endParaRPr>
            </a:p>
          </p:txBody>
        </p:sp>
        <p:sp>
          <p:nvSpPr>
            <p:cNvPr id="132" name="文本框 66"/>
            <p:cNvSpPr txBox="1">
              <a:spLocks noChangeArrowheads="1"/>
            </p:cNvSpPr>
            <p:nvPr/>
          </p:nvSpPr>
          <p:spPr bwMode="auto">
            <a:xfrm>
              <a:off x="5165894" y="1242834"/>
              <a:ext cx="1567493" cy="380633"/>
            </a:xfrm>
            <a:prstGeom prst="rect">
              <a:avLst/>
            </a:prstGeom>
            <a:noFill/>
            <a:ln w="9525">
              <a:noFill/>
              <a:miter lim="800000"/>
            </a:ln>
          </p:spPr>
          <p:txBody>
            <a:bodyPr wrap="none">
              <a:spAutoFit/>
            </a:bodyPr>
            <a:lstStyle/>
            <a:p>
              <a:r>
                <a:rPr lang="zh-CN" altLang="en-US" sz="1465" b="1" dirty="0">
                  <a:solidFill>
                    <a:schemeClr val="bg1"/>
                  </a:solidFill>
                  <a:latin typeface="微软雅黑" panose="020B0503020204020204" pitchFamily="34" charset="-122"/>
                  <a:ea typeface="微软雅黑" panose="020B0503020204020204" pitchFamily="34" charset="-122"/>
                </a:rPr>
                <a:t>点击添加内容</a:t>
              </a:r>
              <a:endParaRPr lang="zh-CN" altLang="en-US" sz="1465" b="1" dirty="0">
                <a:solidFill>
                  <a:schemeClr val="bg1"/>
                </a:solidFill>
                <a:latin typeface="微软雅黑" panose="020B0503020204020204" pitchFamily="34" charset="-122"/>
                <a:ea typeface="微软雅黑" panose="020B0503020204020204" pitchFamily="34" charset="-122"/>
              </a:endParaRPr>
            </a:p>
          </p:txBody>
        </p:sp>
      </p:grpSp>
      <p:grpSp>
        <p:nvGrpSpPr>
          <p:cNvPr id="133" name="组合 132"/>
          <p:cNvGrpSpPr/>
          <p:nvPr/>
        </p:nvGrpSpPr>
        <p:grpSpPr>
          <a:xfrm>
            <a:off x="8254187" y="4323719"/>
            <a:ext cx="2238580" cy="836585"/>
            <a:chOff x="4625182" y="1242834"/>
            <a:chExt cx="2678648" cy="1001043"/>
          </a:xfrm>
        </p:grpSpPr>
        <p:sp>
          <p:nvSpPr>
            <p:cNvPr id="134" name="文本框 65"/>
            <p:cNvSpPr txBox="1">
              <a:spLocks noChangeArrowheads="1"/>
            </p:cNvSpPr>
            <p:nvPr/>
          </p:nvSpPr>
          <p:spPr bwMode="auto">
            <a:xfrm>
              <a:off x="4625182" y="1642507"/>
              <a:ext cx="2678648" cy="601370"/>
            </a:xfrm>
            <a:prstGeom prst="rect">
              <a:avLst/>
            </a:prstGeom>
            <a:noFill/>
            <a:ln w="9525">
              <a:noFill/>
              <a:miter lim="800000"/>
            </a:ln>
          </p:spPr>
          <p:txBody>
            <a:bodyPr wrap="square">
              <a:spAutoFit/>
            </a:bodyPr>
            <a:lstStyle/>
            <a:p>
              <a:r>
                <a:rPr lang="zh-CN" altLang="en-US" sz="1335" dirty="0">
                  <a:solidFill>
                    <a:schemeClr val="bg1"/>
                  </a:solidFill>
                  <a:latin typeface="+mj-ea"/>
                </a:rPr>
                <a:t>单击此处添加文本单击此处添加文本单击此处添加</a:t>
              </a:r>
              <a:endParaRPr lang="zh-CN" altLang="en-US" sz="1335" dirty="0">
                <a:solidFill>
                  <a:schemeClr val="bg1"/>
                </a:solidFill>
                <a:latin typeface="微软雅黑" panose="020B0503020204020204" pitchFamily="34" charset="-122"/>
                <a:ea typeface="微软雅黑" panose="020B0503020204020204" pitchFamily="34" charset="-122"/>
              </a:endParaRPr>
            </a:p>
          </p:txBody>
        </p:sp>
        <p:sp>
          <p:nvSpPr>
            <p:cNvPr id="135" name="文本框 66"/>
            <p:cNvSpPr txBox="1">
              <a:spLocks noChangeArrowheads="1"/>
            </p:cNvSpPr>
            <p:nvPr/>
          </p:nvSpPr>
          <p:spPr bwMode="auto">
            <a:xfrm>
              <a:off x="5165894" y="1242834"/>
              <a:ext cx="1567493" cy="380633"/>
            </a:xfrm>
            <a:prstGeom prst="rect">
              <a:avLst/>
            </a:prstGeom>
            <a:noFill/>
            <a:ln w="9525">
              <a:noFill/>
              <a:miter lim="800000"/>
            </a:ln>
          </p:spPr>
          <p:txBody>
            <a:bodyPr wrap="none">
              <a:spAutoFit/>
            </a:bodyPr>
            <a:lstStyle/>
            <a:p>
              <a:r>
                <a:rPr lang="zh-CN" altLang="en-US" sz="1465" b="1" dirty="0">
                  <a:solidFill>
                    <a:schemeClr val="bg1"/>
                  </a:solidFill>
                  <a:latin typeface="微软雅黑" panose="020B0503020204020204" pitchFamily="34" charset="-122"/>
                  <a:ea typeface="微软雅黑" panose="020B0503020204020204" pitchFamily="34" charset="-122"/>
                </a:rPr>
                <a:t>点击添加内容</a:t>
              </a:r>
              <a:endParaRPr lang="zh-CN" altLang="en-US" sz="1465"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additive="base">
                                        <p:cTn id="13" dur="500" fill="hold"/>
                                        <p:tgtEl>
                                          <p:spTgt spid="76"/>
                                        </p:tgtEl>
                                        <p:attrNameLst>
                                          <p:attrName>ppt_x</p:attrName>
                                        </p:attrNameLst>
                                      </p:cBhvr>
                                      <p:tavLst>
                                        <p:tav tm="0">
                                          <p:val>
                                            <p:strVal val="0-#ppt_w/2"/>
                                          </p:val>
                                        </p:tav>
                                        <p:tav tm="100000">
                                          <p:val>
                                            <p:strVal val="#ppt_x"/>
                                          </p:val>
                                        </p:tav>
                                      </p:tavLst>
                                    </p:anim>
                                    <p:anim calcmode="lin" valueType="num">
                                      <p:cBhvr additive="base">
                                        <p:cTn id="14" dur="500" fill="hold"/>
                                        <p:tgtEl>
                                          <p:spTgt spid="76"/>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18"/>
                                        </p:tgtEl>
                                        <p:attrNameLst>
                                          <p:attrName>style.visibility</p:attrName>
                                        </p:attrNameLst>
                                      </p:cBhvr>
                                      <p:to>
                                        <p:strVal val="visible"/>
                                      </p:to>
                                    </p:set>
                                    <p:animEffect transition="in" filter="fade">
                                      <p:cBhvr>
                                        <p:cTn id="24" dur="500"/>
                                        <p:tgtEl>
                                          <p:spTgt spid="118"/>
                                        </p:tgtEl>
                                      </p:cBhvr>
                                    </p:animEffect>
                                    <p:anim calcmode="lin" valueType="num">
                                      <p:cBhvr>
                                        <p:cTn id="25" dur="500" fill="hold"/>
                                        <p:tgtEl>
                                          <p:spTgt spid="118"/>
                                        </p:tgtEl>
                                        <p:attrNameLst>
                                          <p:attrName>ppt_x</p:attrName>
                                        </p:attrNameLst>
                                      </p:cBhvr>
                                      <p:tavLst>
                                        <p:tav tm="0">
                                          <p:val>
                                            <p:strVal val="#ppt_x"/>
                                          </p:val>
                                        </p:tav>
                                        <p:tav tm="100000">
                                          <p:val>
                                            <p:strVal val="#ppt_x"/>
                                          </p:val>
                                        </p:tav>
                                      </p:tavLst>
                                    </p:anim>
                                    <p:anim calcmode="lin" valueType="num">
                                      <p:cBhvr>
                                        <p:cTn id="26" dur="500" fill="hold"/>
                                        <p:tgtEl>
                                          <p:spTgt spid="118"/>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121"/>
                                        </p:tgtEl>
                                        <p:attrNameLst>
                                          <p:attrName>style.visibility</p:attrName>
                                        </p:attrNameLst>
                                      </p:cBhvr>
                                      <p:to>
                                        <p:strVal val="visible"/>
                                      </p:to>
                                    </p:set>
                                    <p:animEffect transition="in" filter="fade">
                                      <p:cBhvr>
                                        <p:cTn id="30" dur="500"/>
                                        <p:tgtEl>
                                          <p:spTgt spid="121"/>
                                        </p:tgtEl>
                                      </p:cBhvr>
                                    </p:animEffect>
                                    <p:anim calcmode="lin" valueType="num">
                                      <p:cBhvr>
                                        <p:cTn id="31" dur="500" fill="hold"/>
                                        <p:tgtEl>
                                          <p:spTgt spid="121"/>
                                        </p:tgtEl>
                                        <p:attrNameLst>
                                          <p:attrName>ppt_x</p:attrName>
                                        </p:attrNameLst>
                                      </p:cBhvr>
                                      <p:tavLst>
                                        <p:tav tm="0">
                                          <p:val>
                                            <p:strVal val="#ppt_x"/>
                                          </p:val>
                                        </p:tav>
                                        <p:tav tm="100000">
                                          <p:val>
                                            <p:strVal val="#ppt_x"/>
                                          </p:val>
                                        </p:tav>
                                      </p:tavLst>
                                    </p:anim>
                                    <p:anim calcmode="lin" valueType="num">
                                      <p:cBhvr>
                                        <p:cTn id="32" dur="500" fill="hold"/>
                                        <p:tgtEl>
                                          <p:spTgt spid="121"/>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124"/>
                                        </p:tgtEl>
                                        <p:attrNameLst>
                                          <p:attrName>style.visibility</p:attrName>
                                        </p:attrNameLst>
                                      </p:cBhvr>
                                      <p:to>
                                        <p:strVal val="visible"/>
                                      </p:to>
                                    </p:set>
                                    <p:animEffect transition="in" filter="fade">
                                      <p:cBhvr>
                                        <p:cTn id="36" dur="500"/>
                                        <p:tgtEl>
                                          <p:spTgt spid="124"/>
                                        </p:tgtEl>
                                      </p:cBhvr>
                                    </p:animEffect>
                                    <p:anim calcmode="lin" valueType="num">
                                      <p:cBhvr>
                                        <p:cTn id="37" dur="500" fill="hold"/>
                                        <p:tgtEl>
                                          <p:spTgt spid="124"/>
                                        </p:tgtEl>
                                        <p:attrNameLst>
                                          <p:attrName>ppt_x</p:attrName>
                                        </p:attrNameLst>
                                      </p:cBhvr>
                                      <p:tavLst>
                                        <p:tav tm="0">
                                          <p:val>
                                            <p:strVal val="#ppt_x"/>
                                          </p:val>
                                        </p:tav>
                                        <p:tav tm="100000">
                                          <p:val>
                                            <p:strVal val="#ppt_x"/>
                                          </p:val>
                                        </p:tav>
                                      </p:tavLst>
                                    </p:anim>
                                    <p:anim calcmode="lin" valueType="num">
                                      <p:cBhvr>
                                        <p:cTn id="38" dur="5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500"/>
                                        <p:tgtEl>
                                          <p:spTgt spid="78"/>
                                        </p:tgtEl>
                                      </p:cBhvr>
                                    </p:animEffect>
                                    <p:anim calcmode="lin" valueType="num">
                                      <p:cBhvr>
                                        <p:cTn id="44" dur="500" fill="hold"/>
                                        <p:tgtEl>
                                          <p:spTgt spid="78"/>
                                        </p:tgtEl>
                                        <p:attrNameLst>
                                          <p:attrName>ppt_x</p:attrName>
                                        </p:attrNameLst>
                                      </p:cBhvr>
                                      <p:tavLst>
                                        <p:tav tm="0">
                                          <p:val>
                                            <p:strVal val="#ppt_x"/>
                                          </p:val>
                                        </p:tav>
                                        <p:tav tm="100000">
                                          <p:val>
                                            <p:strVal val="#ppt_x"/>
                                          </p:val>
                                        </p:tav>
                                      </p:tavLst>
                                    </p:anim>
                                    <p:anim calcmode="lin" valueType="num">
                                      <p:cBhvr>
                                        <p:cTn id="45" dur="500" fill="hold"/>
                                        <p:tgtEl>
                                          <p:spTgt spid="7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79"/>
                                        </p:tgtEl>
                                        <p:attrNameLst>
                                          <p:attrName>style.visibility</p:attrName>
                                        </p:attrNameLst>
                                      </p:cBhvr>
                                      <p:to>
                                        <p:strVal val="visible"/>
                                      </p:to>
                                    </p:set>
                                    <p:animEffect transition="in" filter="fade">
                                      <p:cBhvr>
                                        <p:cTn id="48" dur="500"/>
                                        <p:tgtEl>
                                          <p:spTgt spid="79"/>
                                        </p:tgtEl>
                                      </p:cBhvr>
                                    </p:animEffect>
                                    <p:anim calcmode="lin" valueType="num">
                                      <p:cBhvr>
                                        <p:cTn id="49" dur="500" fill="hold"/>
                                        <p:tgtEl>
                                          <p:spTgt spid="79"/>
                                        </p:tgtEl>
                                        <p:attrNameLst>
                                          <p:attrName>ppt_x</p:attrName>
                                        </p:attrNameLst>
                                      </p:cBhvr>
                                      <p:tavLst>
                                        <p:tav tm="0">
                                          <p:val>
                                            <p:strVal val="#ppt_x"/>
                                          </p:val>
                                        </p:tav>
                                        <p:tav tm="100000">
                                          <p:val>
                                            <p:strVal val="#ppt_x"/>
                                          </p:val>
                                        </p:tav>
                                      </p:tavLst>
                                    </p:anim>
                                    <p:anim calcmode="lin" valueType="num">
                                      <p:cBhvr>
                                        <p:cTn id="50" dur="500" fill="hold"/>
                                        <p:tgtEl>
                                          <p:spTgt spid="7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fade">
                                      <p:cBhvr>
                                        <p:cTn id="53" dur="500"/>
                                        <p:tgtEl>
                                          <p:spTgt spid="80"/>
                                        </p:tgtEl>
                                      </p:cBhvr>
                                    </p:animEffect>
                                    <p:anim calcmode="lin" valueType="num">
                                      <p:cBhvr>
                                        <p:cTn id="54" dur="500" fill="hold"/>
                                        <p:tgtEl>
                                          <p:spTgt spid="80"/>
                                        </p:tgtEl>
                                        <p:attrNameLst>
                                          <p:attrName>ppt_x</p:attrName>
                                        </p:attrNameLst>
                                      </p:cBhvr>
                                      <p:tavLst>
                                        <p:tav tm="0">
                                          <p:val>
                                            <p:strVal val="#ppt_x"/>
                                          </p:val>
                                        </p:tav>
                                        <p:tav tm="100000">
                                          <p:val>
                                            <p:strVal val="#ppt_x"/>
                                          </p:val>
                                        </p:tav>
                                      </p:tavLst>
                                    </p:anim>
                                    <p:anim calcmode="lin" valueType="num">
                                      <p:cBhvr>
                                        <p:cTn id="55" dur="500" fill="hold"/>
                                        <p:tgtEl>
                                          <p:spTgt spid="80"/>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81"/>
                                        </p:tgtEl>
                                        <p:attrNameLst>
                                          <p:attrName>style.visibility</p:attrName>
                                        </p:attrNameLst>
                                      </p:cBhvr>
                                      <p:to>
                                        <p:strVal val="visible"/>
                                      </p:to>
                                    </p:set>
                                    <p:animEffect transition="in" filter="fade">
                                      <p:cBhvr>
                                        <p:cTn id="58" dur="500"/>
                                        <p:tgtEl>
                                          <p:spTgt spid="81"/>
                                        </p:tgtEl>
                                      </p:cBhvr>
                                    </p:animEffect>
                                    <p:anim calcmode="lin" valueType="num">
                                      <p:cBhvr>
                                        <p:cTn id="59" dur="500" fill="hold"/>
                                        <p:tgtEl>
                                          <p:spTgt spid="81"/>
                                        </p:tgtEl>
                                        <p:attrNameLst>
                                          <p:attrName>ppt_x</p:attrName>
                                        </p:attrNameLst>
                                      </p:cBhvr>
                                      <p:tavLst>
                                        <p:tav tm="0">
                                          <p:val>
                                            <p:strVal val="#ppt_x"/>
                                          </p:val>
                                        </p:tav>
                                        <p:tav tm="100000">
                                          <p:val>
                                            <p:strVal val="#ppt_x"/>
                                          </p:val>
                                        </p:tav>
                                      </p:tavLst>
                                    </p:anim>
                                    <p:anim calcmode="lin" valueType="num">
                                      <p:cBhvr>
                                        <p:cTn id="60" dur="500" fill="hold"/>
                                        <p:tgtEl>
                                          <p:spTgt spid="81"/>
                                        </p:tgtEl>
                                        <p:attrNameLst>
                                          <p:attrName>ppt_y</p:attrName>
                                        </p:attrNameLst>
                                      </p:cBhvr>
                                      <p:tavLst>
                                        <p:tav tm="0">
                                          <p:val>
                                            <p:strVal val="#ppt_y+.1"/>
                                          </p:val>
                                        </p:tav>
                                        <p:tav tm="100000">
                                          <p:val>
                                            <p:strVal val="#ppt_y"/>
                                          </p:val>
                                        </p:tav>
                                      </p:tavLst>
                                    </p:anim>
                                  </p:childTnLst>
                                </p:cTn>
                              </p:par>
                              <p:par>
                                <p:cTn id="61" presetID="47" presetClass="entr" presetSubtype="0" fill="hold" nodeType="withEffect">
                                  <p:stCondLst>
                                    <p:cond delay="0"/>
                                  </p:stCondLst>
                                  <p:childTnLst>
                                    <p:set>
                                      <p:cBhvr>
                                        <p:cTn id="62" dur="1" fill="hold">
                                          <p:stCondLst>
                                            <p:cond delay="0"/>
                                          </p:stCondLst>
                                        </p:cTn>
                                        <p:tgtEl>
                                          <p:spTgt spid="85"/>
                                        </p:tgtEl>
                                        <p:attrNameLst>
                                          <p:attrName>style.visibility</p:attrName>
                                        </p:attrNameLst>
                                      </p:cBhvr>
                                      <p:to>
                                        <p:strVal val="visible"/>
                                      </p:to>
                                    </p:set>
                                    <p:animEffect transition="in" filter="fade">
                                      <p:cBhvr>
                                        <p:cTn id="63" dur="500"/>
                                        <p:tgtEl>
                                          <p:spTgt spid="85"/>
                                        </p:tgtEl>
                                      </p:cBhvr>
                                    </p:animEffect>
                                    <p:anim calcmode="lin" valueType="num">
                                      <p:cBhvr>
                                        <p:cTn id="64" dur="500" fill="hold"/>
                                        <p:tgtEl>
                                          <p:spTgt spid="85"/>
                                        </p:tgtEl>
                                        <p:attrNameLst>
                                          <p:attrName>ppt_x</p:attrName>
                                        </p:attrNameLst>
                                      </p:cBhvr>
                                      <p:tavLst>
                                        <p:tav tm="0">
                                          <p:val>
                                            <p:strVal val="#ppt_x"/>
                                          </p:val>
                                        </p:tav>
                                        <p:tav tm="100000">
                                          <p:val>
                                            <p:strVal val="#ppt_x"/>
                                          </p:val>
                                        </p:tav>
                                      </p:tavLst>
                                    </p:anim>
                                    <p:anim calcmode="lin" valueType="num">
                                      <p:cBhvr>
                                        <p:cTn id="65" dur="500" fill="hold"/>
                                        <p:tgtEl>
                                          <p:spTgt spid="85"/>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0"/>
                                  </p:stCondLst>
                                  <p:childTnLst>
                                    <p:set>
                                      <p:cBhvr>
                                        <p:cTn id="67" dur="1" fill="hold">
                                          <p:stCondLst>
                                            <p:cond delay="0"/>
                                          </p:stCondLst>
                                        </p:cTn>
                                        <p:tgtEl>
                                          <p:spTgt spid="127"/>
                                        </p:tgtEl>
                                        <p:attrNameLst>
                                          <p:attrName>style.visibility</p:attrName>
                                        </p:attrNameLst>
                                      </p:cBhvr>
                                      <p:to>
                                        <p:strVal val="visible"/>
                                      </p:to>
                                    </p:set>
                                    <p:animEffect transition="in" filter="fade">
                                      <p:cBhvr>
                                        <p:cTn id="68" dur="500"/>
                                        <p:tgtEl>
                                          <p:spTgt spid="127"/>
                                        </p:tgtEl>
                                      </p:cBhvr>
                                    </p:animEffect>
                                    <p:anim calcmode="lin" valueType="num">
                                      <p:cBhvr>
                                        <p:cTn id="69" dur="500" fill="hold"/>
                                        <p:tgtEl>
                                          <p:spTgt spid="127"/>
                                        </p:tgtEl>
                                        <p:attrNameLst>
                                          <p:attrName>ppt_x</p:attrName>
                                        </p:attrNameLst>
                                      </p:cBhvr>
                                      <p:tavLst>
                                        <p:tav tm="0">
                                          <p:val>
                                            <p:strVal val="#ppt_x"/>
                                          </p:val>
                                        </p:tav>
                                        <p:tav tm="100000">
                                          <p:val>
                                            <p:strVal val="#ppt_x"/>
                                          </p:val>
                                        </p:tav>
                                      </p:tavLst>
                                    </p:anim>
                                    <p:anim calcmode="lin" valueType="num">
                                      <p:cBhvr>
                                        <p:cTn id="70" dur="500" fill="hold"/>
                                        <p:tgtEl>
                                          <p:spTgt spid="127"/>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0"/>
                                  </p:stCondLst>
                                  <p:childTnLst>
                                    <p:set>
                                      <p:cBhvr>
                                        <p:cTn id="72" dur="1" fill="hold">
                                          <p:stCondLst>
                                            <p:cond delay="0"/>
                                          </p:stCondLst>
                                        </p:cTn>
                                        <p:tgtEl>
                                          <p:spTgt spid="130"/>
                                        </p:tgtEl>
                                        <p:attrNameLst>
                                          <p:attrName>style.visibility</p:attrName>
                                        </p:attrNameLst>
                                      </p:cBhvr>
                                      <p:to>
                                        <p:strVal val="visible"/>
                                      </p:to>
                                    </p:set>
                                    <p:animEffect transition="in" filter="fade">
                                      <p:cBhvr>
                                        <p:cTn id="73" dur="500"/>
                                        <p:tgtEl>
                                          <p:spTgt spid="130"/>
                                        </p:tgtEl>
                                      </p:cBhvr>
                                    </p:animEffect>
                                    <p:anim calcmode="lin" valueType="num">
                                      <p:cBhvr>
                                        <p:cTn id="74" dur="500" fill="hold"/>
                                        <p:tgtEl>
                                          <p:spTgt spid="130"/>
                                        </p:tgtEl>
                                        <p:attrNameLst>
                                          <p:attrName>ppt_x</p:attrName>
                                        </p:attrNameLst>
                                      </p:cBhvr>
                                      <p:tavLst>
                                        <p:tav tm="0">
                                          <p:val>
                                            <p:strVal val="#ppt_x"/>
                                          </p:val>
                                        </p:tav>
                                        <p:tav tm="100000">
                                          <p:val>
                                            <p:strVal val="#ppt_x"/>
                                          </p:val>
                                        </p:tav>
                                      </p:tavLst>
                                    </p:anim>
                                    <p:anim calcmode="lin" valueType="num">
                                      <p:cBhvr>
                                        <p:cTn id="75" dur="500" fill="hold"/>
                                        <p:tgtEl>
                                          <p:spTgt spid="130"/>
                                        </p:tgtEl>
                                        <p:attrNameLst>
                                          <p:attrName>ppt_y</p:attrName>
                                        </p:attrNameLst>
                                      </p:cBhvr>
                                      <p:tavLst>
                                        <p:tav tm="0">
                                          <p:val>
                                            <p:strVal val="#ppt_y-.1"/>
                                          </p:val>
                                        </p:tav>
                                        <p:tav tm="100000">
                                          <p:val>
                                            <p:strVal val="#ppt_y"/>
                                          </p:val>
                                        </p:tav>
                                      </p:tavLst>
                                    </p:anim>
                                  </p:childTnLst>
                                </p:cTn>
                              </p:par>
                              <p:par>
                                <p:cTn id="76" presetID="47" presetClass="entr" presetSubtype="0" fill="hold" nodeType="withEffect">
                                  <p:stCondLst>
                                    <p:cond delay="0"/>
                                  </p:stCondLst>
                                  <p:childTnLst>
                                    <p:set>
                                      <p:cBhvr>
                                        <p:cTn id="77" dur="1" fill="hold">
                                          <p:stCondLst>
                                            <p:cond delay="0"/>
                                          </p:stCondLst>
                                        </p:cTn>
                                        <p:tgtEl>
                                          <p:spTgt spid="133"/>
                                        </p:tgtEl>
                                        <p:attrNameLst>
                                          <p:attrName>style.visibility</p:attrName>
                                        </p:attrNameLst>
                                      </p:cBhvr>
                                      <p:to>
                                        <p:strVal val="visible"/>
                                      </p:to>
                                    </p:set>
                                    <p:animEffect transition="in" filter="fade">
                                      <p:cBhvr>
                                        <p:cTn id="78" dur="500"/>
                                        <p:tgtEl>
                                          <p:spTgt spid="133"/>
                                        </p:tgtEl>
                                      </p:cBhvr>
                                    </p:animEffect>
                                    <p:anim calcmode="lin" valueType="num">
                                      <p:cBhvr>
                                        <p:cTn id="79" dur="500" fill="hold"/>
                                        <p:tgtEl>
                                          <p:spTgt spid="133"/>
                                        </p:tgtEl>
                                        <p:attrNameLst>
                                          <p:attrName>ppt_x</p:attrName>
                                        </p:attrNameLst>
                                      </p:cBhvr>
                                      <p:tavLst>
                                        <p:tav tm="0">
                                          <p:val>
                                            <p:strVal val="#ppt_x"/>
                                          </p:val>
                                        </p:tav>
                                        <p:tav tm="100000">
                                          <p:val>
                                            <p:strVal val="#ppt_x"/>
                                          </p:val>
                                        </p:tav>
                                      </p:tavLst>
                                    </p:anim>
                                    <p:anim calcmode="lin" valueType="num">
                                      <p:cBhvr>
                                        <p:cTn id="80" dur="500" fill="hold"/>
                                        <p:tgtEl>
                                          <p:spTgt spid="1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8" grpId="0"/>
      <p:bldP spid="79" grpId="0"/>
      <p:bldP spid="80" grpId="0"/>
      <p:bldP spid="8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sp>
        <p:nvSpPr>
          <p:cNvPr id="158" name="Freeform 913"/>
          <p:cNvSpPr>
            <a:spLocks noEditPoints="1"/>
          </p:cNvSpPr>
          <p:nvPr/>
        </p:nvSpPr>
        <p:spPr bwMode="auto">
          <a:xfrm>
            <a:off x="5537052" y="4009463"/>
            <a:ext cx="867555" cy="744669"/>
          </a:xfrm>
          <a:custGeom>
            <a:avLst/>
            <a:gdLst>
              <a:gd name="T0" fmla="*/ 562282 w 154"/>
              <a:gd name="T1" fmla="*/ 371910 h 144"/>
              <a:gd name="T2" fmla="*/ 621754 w 154"/>
              <a:gd name="T3" fmla="*/ 355740 h 144"/>
              <a:gd name="T4" fmla="*/ 805577 w 154"/>
              <a:gd name="T5" fmla="*/ 32340 h 144"/>
              <a:gd name="T6" fmla="*/ 697446 w 154"/>
              <a:gd name="T7" fmla="*/ 32340 h 144"/>
              <a:gd name="T8" fmla="*/ 643380 w 154"/>
              <a:gd name="T9" fmla="*/ 32340 h 144"/>
              <a:gd name="T10" fmla="*/ 643380 w 154"/>
              <a:gd name="T11" fmla="*/ 0 h 144"/>
              <a:gd name="T12" fmla="*/ 189230 w 154"/>
              <a:gd name="T13" fmla="*/ 0 h 144"/>
              <a:gd name="T14" fmla="*/ 189230 w 154"/>
              <a:gd name="T15" fmla="*/ 32340 h 144"/>
              <a:gd name="T16" fmla="*/ 135164 w 154"/>
              <a:gd name="T17" fmla="*/ 32340 h 144"/>
              <a:gd name="T18" fmla="*/ 27033 w 154"/>
              <a:gd name="T19" fmla="*/ 32340 h 144"/>
              <a:gd name="T20" fmla="*/ 210856 w 154"/>
              <a:gd name="T21" fmla="*/ 355740 h 144"/>
              <a:gd name="T22" fmla="*/ 270328 w 154"/>
              <a:gd name="T23" fmla="*/ 371910 h 144"/>
              <a:gd name="T24" fmla="*/ 383866 w 154"/>
              <a:gd name="T25" fmla="*/ 447371 h 144"/>
              <a:gd name="T26" fmla="*/ 383866 w 154"/>
              <a:gd name="T27" fmla="*/ 679141 h 144"/>
              <a:gd name="T28" fmla="*/ 189230 w 154"/>
              <a:gd name="T29" fmla="*/ 776161 h 144"/>
              <a:gd name="T30" fmla="*/ 643380 w 154"/>
              <a:gd name="T31" fmla="*/ 776161 h 144"/>
              <a:gd name="T32" fmla="*/ 448744 w 154"/>
              <a:gd name="T33" fmla="*/ 679141 h 144"/>
              <a:gd name="T34" fmla="*/ 448744 w 154"/>
              <a:gd name="T35" fmla="*/ 447371 h 144"/>
              <a:gd name="T36" fmla="*/ 562282 w 154"/>
              <a:gd name="T37" fmla="*/ 371910 h 144"/>
              <a:gd name="T38" fmla="*/ 643380 w 154"/>
              <a:gd name="T39" fmla="*/ 140140 h 144"/>
              <a:gd name="T40" fmla="*/ 643380 w 154"/>
              <a:gd name="T41" fmla="*/ 64680 h 144"/>
              <a:gd name="T42" fmla="*/ 697446 w 154"/>
              <a:gd name="T43" fmla="*/ 64680 h 144"/>
              <a:gd name="T44" fmla="*/ 773138 w 154"/>
              <a:gd name="T45" fmla="*/ 64680 h 144"/>
              <a:gd name="T46" fmla="*/ 610941 w 154"/>
              <a:gd name="T47" fmla="*/ 323400 h 144"/>
              <a:gd name="T48" fmla="*/ 589315 w 154"/>
              <a:gd name="T49" fmla="*/ 334180 h 144"/>
              <a:gd name="T50" fmla="*/ 643380 w 154"/>
              <a:gd name="T51" fmla="*/ 140140 h 144"/>
              <a:gd name="T52" fmla="*/ 221669 w 154"/>
              <a:gd name="T53" fmla="*/ 323400 h 144"/>
              <a:gd name="T54" fmla="*/ 59472 w 154"/>
              <a:gd name="T55" fmla="*/ 64680 h 144"/>
              <a:gd name="T56" fmla="*/ 135164 w 154"/>
              <a:gd name="T57" fmla="*/ 64680 h 144"/>
              <a:gd name="T58" fmla="*/ 189230 w 154"/>
              <a:gd name="T59" fmla="*/ 64680 h 144"/>
              <a:gd name="T60" fmla="*/ 189230 w 154"/>
              <a:gd name="T61" fmla="*/ 140140 h 144"/>
              <a:gd name="T62" fmla="*/ 243295 w 154"/>
              <a:gd name="T63" fmla="*/ 334180 h 144"/>
              <a:gd name="T64" fmla="*/ 221669 w 154"/>
              <a:gd name="T65" fmla="*/ 323400 h 144"/>
              <a:gd name="T66" fmla="*/ 416305 w 154"/>
              <a:gd name="T67" fmla="*/ 285670 h 144"/>
              <a:gd name="T68" fmla="*/ 313580 w 154"/>
              <a:gd name="T69" fmla="*/ 355740 h 144"/>
              <a:gd name="T70" fmla="*/ 351426 w 154"/>
              <a:gd name="T71" fmla="*/ 237160 h 144"/>
              <a:gd name="T72" fmla="*/ 254108 w 154"/>
              <a:gd name="T73" fmla="*/ 167090 h 144"/>
              <a:gd name="T74" fmla="*/ 378459 w 154"/>
              <a:gd name="T75" fmla="*/ 161700 h 144"/>
              <a:gd name="T76" fmla="*/ 416305 w 154"/>
              <a:gd name="T77" fmla="*/ 48510 h 144"/>
              <a:gd name="T78" fmla="*/ 454151 w 154"/>
              <a:gd name="T79" fmla="*/ 161700 h 144"/>
              <a:gd name="T80" fmla="*/ 578502 w 154"/>
              <a:gd name="T81" fmla="*/ 167090 h 144"/>
              <a:gd name="T82" fmla="*/ 481184 w 154"/>
              <a:gd name="T83" fmla="*/ 237160 h 144"/>
              <a:gd name="T84" fmla="*/ 519030 w 154"/>
              <a:gd name="T85" fmla="*/ 355740 h 144"/>
              <a:gd name="T86" fmla="*/ 416305 w 154"/>
              <a:gd name="T87" fmla="*/ 285670 h 14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4"/>
              <a:gd name="T133" fmla="*/ 0 h 144"/>
              <a:gd name="T134" fmla="*/ 154 w 154"/>
              <a:gd name="T135" fmla="*/ 144 h 14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4" h="144">
                <a:moveTo>
                  <a:pt x="104" y="69"/>
                </a:moveTo>
                <a:cubicBezTo>
                  <a:pt x="107" y="69"/>
                  <a:pt x="110" y="68"/>
                  <a:pt x="115" y="66"/>
                </a:cubicBezTo>
                <a:cubicBezTo>
                  <a:pt x="154" y="54"/>
                  <a:pt x="149" y="6"/>
                  <a:pt x="149" y="6"/>
                </a:cubicBezTo>
                <a:cubicBezTo>
                  <a:pt x="129" y="6"/>
                  <a:pt x="129" y="6"/>
                  <a:pt x="129" y="6"/>
                </a:cubicBezTo>
                <a:cubicBezTo>
                  <a:pt x="119" y="6"/>
                  <a:pt x="119" y="6"/>
                  <a:pt x="119" y="6"/>
                </a:cubicBezTo>
                <a:cubicBezTo>
                  <a:pt x="119" y="0"/>
                  <a:pt x="119" y="0"/>
                  <a:pt x="119" y="0"/>
                </a:cubicBezTo>
                <a:cubicBezTo>
                  <a:pt x="35" y="0"/>
                  <a:pt x="35" y="0"/>
                  <a:pt x="35" y="0"/>
                </a:cubicBezTo>
                <a:cubicBezTo>
                  <a:pt x="35" y="6"/>
                  <a:pt x="35" y="6"/>
                  <a:pt x="35" y="6"/>
                </a:cubicBezTo>
                <a:cubicBezTo>
                  <a:pt x="25" y="6"/>
                  <a:pt x="25" y="6"/>
                  <a:pt x="25" y="6"/>
                </a:cubicBezTo>
                <a:cubicBezTo>
                  <a:pt x="5" y="6"/>
                  <a:pt x="5" y="6"/>
                  <a:pt x="5" y="6"/>
                </a:cubicBezTo>
                <a:cubicBezTo>
                  <a:pt x="5" y="6"/>
                  <a:pt x="0" y="54"/>
                  <a:pt x="39" y="66"/>
                </a:cubicBezTo>
                <a:cubicBezTo>
                  <a:pt x="43" y="67"/>
                  <a:pt x="47" y="69"/>
                  <a:pt x="50" y="69"/>
                </a:cubicBezTo>
                <a:cubicBezTo>
                  <a:pt x="56" y="76"/>
                  <a:pt x="63" y="82"/>
                  <a:pt x="71" y="83"/>
                </a:cubicBezTo>
                <a:cubicBezTo>
                  <a:pt x="71" y="126"/>
                  <a:pt x="71" y="126"/>
                  <a:pt x="71" y="126"/>
                </a:cubicBezTo>
                <a:cubicBezTo>
                  <a:pt x="51" y="127"/>
                  <a:pt x="35" y="135"/>
                  <a:pt x="35" y="144"/>
                </a:cubicBezTo>
                <a:cubicBezTo>
                  <a:pt x="119" y="144"/>
                  <a:pt x="119" y="144"/>
                  <a:pt x="119" y="144"/>
                </a:cubicBezTo>
                <a:cubicBezTo>
                  <a:pt x="119" y="135"/>
                  <a:pt x="103" y="127"/>
                  <a:pt x="83" y="126"/>
                </a:cubicBezTo>
                <a:cubicBezTo>
                  <a:pt x="83" y="83"/>
                  <a:pt x="83" y="83"/>
                  <a:pt x="83" y="83"/>
                </a:cubicBezTo>
                <a:cubicBezTo>
                  <a:pt x="91" y="82"/>
                  <a:pt x="98" y="77"/>
                  <a:pt x="104" y="69"/>
                </a:cubicBezTo>
                <a:moveTo>
                  <a:pt x="119" y="26"/>
                </a:moveTo>
                <a:cubicBezTo>
                  <a:pt x="119" y="12"/>
                  <a:pt x="119" y="12"/>
                  <a:pt x="119" y="12"/>
                </a:cubicBezTo>
                <a:cubicBezTo>
                  <a:pt x="129" y="12"/>
                  <a:pt x="129" y="12"/>
                  <a:pt x="129" y="12"/>
                </a:cubicBezTo>
                <a:cubicBezTo>
                  <a:pt x="143" y="12"/>
                  <a:pt x="143" y="12"/>
                  <a:pt x="143" y="12"/>
                </a:cubicBezTo>
                <a:cubicBezTo>
                  <a:pt x="143" y="24"/>
                  <a:pt x="140" y="52"/>
                  <a:pt x="113" y="60"/>
                </a:cubicBezTo>
                <a:cubicBezTo>
                  <a:pt x="112" y="61"/>
                  <a:pt x="111" y="61"/>
                  <a:pt x="109" y="62"/>
                </a:cubicBezTo>
                <a:cubicBezTo>
                  <a:pt x="115" y="51"/>
                  <a:pt x="119" y="38"/>
                  <a:pt x="119" y="26"/>
                </a:cubicBezTo>
                <a:close/>
                <a:moveTo>
                  <a:pt x="41" y="60"/>
                </a:moveTo>
                <a:cubicBezTo>
                  <a:pt x="14" y="52"/>
                  <a:pt x="11" y="24"/>
                  <a:pt x="11" y="12"/>
                </a:cubicBezTo>
                <a:cubicBezTo>
                  <a:pt x="25" y="12"/>
                  <a:pt x="25" y="12"/>
                  <a:pt x="25" y="12"/>
                </a:cubicBezTo>
                <a:cubicBezTo>
                  <a:pt x="35" y="12"/>
                  <a:pt x="35" y="12"/>
                  <a:pt x="35" y="12"/>
                </a:cubicBezTo>
                <a:cubicBezTo>
                  <a:pt x="35" y="26"/>
                  <a:pt x="35" y="26"/>
                  <a:pt x="35" y="26"/>
                </a:cubicBezTo>
                <a:cubicBezTo>
                  <a:pt x="35" y="38"/>
                  <a:pt x="39" y="51"/>
                  <a:pt x="45" y="62"/>
                </a:cubicBezTo>
                <a:cubicBezTo>
                  <a:pt x="43" y="61"/>
                  <a:pt x="42" y="61"/>
                  <a:pt x="41" y="60"/>
                </a:cubicBezTo>
                <a:moveTo>
                  <a:pt x="77" y="53"/>
                </a:moveTo>
                <a:cubicBezTo>
                  <a:pt x="58" y="66"/>
                  <a:pt x="58" y="66"/>
                  <a:pt x="58" y="66"/>
                </a:cubicBezTo>
                <a:cubicBezTo>
                  <a:pt x="65" y="44"/>
                  <a:pt x="65" y="44"/>
                  <a:pt x="65" y="44"/>
                </a:cubicBezTo>
                <a:cubicBezTo>
                  <a:pt x="47" y="31"/>
                  <a:pt x="47" y="31"/>
                  <a:pt x="47" y="31"/>
                </a:cubicBezTo>
                <a:cubicBezTo>
                  <a:pt x="70" y="30"/>
                  <a:pt x="70" y="30"/>
                  <a:pt x="70" y="30"/>
                </a:cubicBezTo>
                <a:cubicBezTo>
                  <a:pt x="77" y="9"/>
                  <a:pt x="77" y="9"/>
                  <a:pt x="77" y="9"/>
                </a:cubicBezTo>
                <a:cubicBezTo>
                  <a:pt x="84" y="30"/>
                  <a:pt x="84" y="30"/>
                  <a:pt x="84" y="30"/>
                </a:cubicBezTo>
                <a:cubicBezTo>
                  <a:pt x="107" y="31"/>
                  <a:pt x="107" y="31"/>
                  <a:pt x="107" y="31"/>
                </a:cubicBezTo>
                <a:cubicBezTo>
                  <a:pt x="89" y="44"/>
                  <a:pt x="89" y="44"/>
                  <a:pt x="89" y="44"/>
                </a:cubicBezTo>
                <a:cubicBezTo>
                  <a:pt x="96" y="66"/>
                  <a:pt x="96" y="66"/>
                  <a:pt x="96" y="66"/>
                </a:cubicBezTo>
                <a:lnTo>
                  <a:pt x="77" y="53"/>
                </a:lnTo>
                <a:close/>
              </a:path>
            </a:pathLst>
          </a:custGeom>
          <a:solidFill>
            <a:schemeClr val="bg1"/>
          </a:solidFill>
          <a:ln w="9525">
            <a:noFill/>
            <a:round/>
          </a:ln>
          <a:effectLst>
            <a:outerShdw blurRad="50800" dist="38100" dir="2700000" algn="tl" rotWithShape="0">
              <a:prstClr val="black">
                <a:alpha val="40000"/>
              </a:prstClr>
            </a:outerShdw>
          </a:effectLst>
        </p:spPr>
        <p:txBody>
          <a:bodyPr/>
          <a:lstStyle/>
          <a:p>
            <a:endParaRPr lang="zh-CN" altLang="en-US" sz="6665"/>
          </a:p>
        </p:txBody>
      </p:sp>
      <p:grpSp>
        <p:nvGrpSpPr>
          <p:cNvPr id="16" name="组合 15"/>
          <p:cNvGrpSpPr/>
          <p:nvPr/>
        </p:nvGrpSpPr>
        <p:grpSpPr>
          <a:xfrm>
            <a:off x="3707623" y="3738042"/>
            <a:ext cx="2238895" cy="1776499"/>
            <a:chOff x="2780717" y="2867031"/>
            <a:chExt cx="1679171" cy="1332374"/>
          </a:xfrm>
        </p:grpSpPr>
        <p:sp>
          <p:nvSpPr>
            <p:cNvPr id="160" name="等腰三角形 159"/>
            <p:cNvSpPr/>
            <p:nvPr/>
          </p:nvSpPr>
          <p:spPr bwMode="auto">
            <a:xfrm>
              <a:off x="2780717" y="2867031"/>
              <a:ext cx="1679171" cy="1332374"/>
            </a:xfrm>
            <a:prstGeom prst="triangl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1" name="文本框 6"/>
            <p:cNvSpPr txBox="1">
              <a:spLocks noChangeArrowheads="1"/>
            </p:cNvSpPr>
            <p:nvPr/>
          </p:nvSpPr>
          <p:spPr bwMode="auto">
            <a:xfrm>
              <a:off x="3284876" y="3310341"/>
              <a:ext cx="454692" cy="684755"/>
            </a:xfrm>
            <a:prstGeom prst="rect">
              <a:avLst/>
            </a:prstGeom>
            <a:noFill/>
            <a:ln w="9525">
              <a:noFill/>
              <a:miter lim="800000"/>
            </a:ln>
          </p:spPr>
          <p:txBody>
            <a:bodyPr wrap="none">
              <a:spAutoFit/>
            </a:bodyPr>
            <a:lstStyle/>
            <a:p>
              <a:r>
                <a:rPr lang="en-US" altLang="zh-CN" sz="5335" b="1" dirty="0">
                  <a:solidFill>
                    <a:schemeClr val="tx2"/>
                  </a:solidFill>
                  <a:latin typeface="微软雅黑" panose="020B0503020204020204" pitchFamily="34" charset="-122"/>
                  <a:ea typeface="微软雅黑" panose="020B0503020204020204" pitchFamily="34" charset="-122"/>
                </a:rPr>
                <a:t>2</a:t>
              </a:r>
              <a:endParaRPr lang="zh-CN" altLang="en-US" sz="5335" b="1" dirty="0">
                <a:solidFill>
                  <a:schemeClr val="tx2"/>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4827071" y="1961543"/>
            <a:ext cx="2237173" cy="1776498"/>
            <a:chOff x="3620303" y="1534657"/>
            <a:chExt cx="1677880" cy="1332374"/>
          </a:xfrm>
        </p:grpSpPr>
        <p:sp>
          <p:nvSpPr>
            <p:cNvPr id="166" name="等腰三角形 165"/>
            <p:cNvSpPr/>
            <p:nvPr/>
          </p:nvSpPr>
          <p:spPr bwMode="auto">
            <a:xfrm>
              <a:off x="3620303" y="1534657"/>
              <a:ext cx="1677880" cy="1332374"/>
            </a:xfrm>
            <a:prstGeom prst="triangl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7" name="文本框 60"/>
            <p:cNvSpPr txBox="1">
              <a:spLocks noChangeArrowheads="1"/>
            </p:cNvSpPr>
            <p:nvPr/>
          </p:nvSpPr>
          <p:spPr bwMode="auto">
            <a:xfrm>
              <a:off x="4200851" y="1980774"/>
              <a:ext cx="454692" cy="684755"/>
            </a:xfrm>
            <a:prstGeom prst="rect">
              <a:avLst/>
            </a:prstGeom>
            <a:noFill/>
            <a:ln w="9525">
              <a:noFill/>
              <a:miter lim="800000"/>
            </a:ln>
          </p:spPr>
          <p:txBody>
            <a:bodyPr wrap="none">
              <a:spAutoFit/>
            </a:bodyPr>
            <a:lstStyle/>
            <a:p>
              <a:r>
                <a:rPr lang="en-US" altLang="zh-CN" sz="5335" b="1" dirty="0">
                  <a:solidFill>
                    <a:schemeClr val="bg2"/>
                  </a:solidFill>
                  <a:latin typeface="微软雅黑" panose="020B0503020204020204" pitchFamily="34" charset="-122"/>
                  <a:ea typeface="微软雅黑" panose="020B0503020204020204" pitchFamily="34" charset="-122"/>
                </a:rPr>
                <a:t>1</a:t>
              </a:r>
              <a:endParaRPr lang="zh-CN" altLang="en-US" sz="5335" b="1" dirty="0">
                <a:solidFill>
                  <a:schemeClr val="bg2"/>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5946518" y="3738043"/>
            <a:ext cx="2237175" cy="1776499"/>
            <a:chOff x="4459888" y="2867031"/>
            <a:chExt cx="1677881" cy="1332374"/>
          </a:xfrm>
        </p:grpSpPr>
        <p:sp>
          <p:nvSpPr>
            <p:cNvPr id="163" name="等腰三角形 162"/>
            <p:cNvSpPr/>
            <p:nvPr/>
          </p:nvSpPr>
          <p:spPr bwMode="auto">
            <a:xfrm>
              <a:off x="4459888" y="2867031"/>
              <a:ext cx="1677881" cy="1332374"/>
            </a:xfrm>
            <a:prstGeom prst="triangl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95" name="文本框 6"/>
            <p:cNvSpPr txBox="1">
              <a:spLocks noChangeArrowheads="1"/>
            </p:cNvSpPr>
            <p:nvPr/>
          </p:nvSpPr>
          <p:spPr bwMode="auto">
            <a:xfrm>
              <a:off x="5007879" y="3323041"/>
              <a:ext cx="454692" cy="684755"/>
            </a:xfrm>
            <a:prstGeom prst="rect">
              <a:avLst/>
            </a:prstGeom>
            <a:noFill/>
            <a:ln w="9525">
              <a:noFill/>
              <a:miter lim="800000"/>
            </a:ln>
          </p:spPr>
          <p:txBody>
            <a:bodyPr wrap="none">
              <a:spAutoFit/>
            </a:bodyPr>
            <a:lstStyle/>
            <a:p>
              <a:r>
                <a:rPr lang="en-US" altLang="zh-CN" sz="5335" b="1" dirty="0">
                  <a:solidFill>
                    <a:schemeClr val="tx2"/>
                  </a:solidFill>
                  <a:latin typeface="微软雅黑" panose="020B0503020204020204" pitchFamily="34" charset="-122"/>
                  <a:ea typeface="微软雅黑" panose="020B0503020204020204" pitchFamily="34" charset="-122"/>
                </a:rPr>
                <a:t>3</a:t>
              </a:r>
              <a:endParaRPr lang="zh-CN" altLang="en-US" sz="5335" b="1" dirty="0">
                <a:solidFill>
                  <a:schemeClr val="tx2"/>
                </a:solidFill>
                <a:latin typeface="微软雅黑" panose="020B0503020204020204" pitchFamily="34" charset="-122"/>
                <a:ea typeface="微软雅黑" panose="020B0503020204020204" pitchFamily="34" charset="-122"/>
              </a:endParaRPr>
            </a:p>
          </p:txBody>
        </p:sp>
      </p:grpSp>
      <p:grpSp>
        <p:nvGrpSpPr>
          <p:cNvPr id="205" name="组合 204"/>
          <p:cNvGrpSpPr/>
          <p:nvPr/>
        </p:nvGrpSpPr>
        <p:grpSpPr>
          <a:xfrm>
            <a:off x="7121314" y="2383861"/>
            <a:ext cx="2565023" cy="1026724"/>
            <a:chOff x="1078513" y="1638320"/>
            <a:chExt cx="1923767" cy="770043"/>
          </a:xfrm>
        </p:grpSpPr>
        <p:sp>
          <p:nvSpPr>
            <p:cNvPr id="206" name="TextBox 205"/>
            <p:cNvSpPr txBox="1"/>
            <p:nvPr/>
          </p:nvSpPr>
          <p:spPr>
            <a:xfrm>
              <a:off x="1078513" y="1958240"/>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207" name="TextBox 206"/>
            <p:cNvSpPr txBox="1"/>
            <p:nvPr/>
          </p:nvSpPr>
          <p:spPr>
            <a:xfrm>
              <a:off x="1607845" y="1638320"/>
              <a:ext cx="822340"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208" name="组合 207"/>
          <p:cNvGrpSpPr/>
          <p:nvPr/>
        </p:nvGrpSpPr>
        <p:grpSpPr>
          <a:xfrm>
            <a:off x="8205583" y="4030272"/>
            <a:ext cx="2565023" cy="1026724"/>
            <a:chOff x="1078513" y="1638320"/>
            <a:chExt cx="1923767" cy="770043"/>
          </a:xfrm>
        </p:grpSpPr>
        <p:sp>
          <p:nvSpPr>
            <p:cNvPr id="209" name="TextBox 208"/>
            <p:cNvSpPr txBox="1"/>
            <p:nvPr/>
          </p:nvSpPr>
          <p:spPr>
            <a:xfrm>
              <a:off x="1078513" y="1958240"/>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212" name="TextBox 211"/>
            <p:cNvSpPr txBox="1"/>
            <p:nvPr/>
          </p:nvSpPr>
          <p:spPr>
            <a:xfrm>
              <a:off x="1607845" y="1638320"/>
              <a:ext cx="822340"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213" name="组合 212"/>
          <p:cNvGrpSpPr/>
          <p:nvPr/>
        </p:nvGrpSpPr>
        <p:grpSpPr>
          <a:xfrm>
            <a:off x="1594841" y="3349464"/>
            <a:ext cx="2565023" cy="1026724"/>
            <a:chOff x="1078513" y="1638320"/>
            <a:chExt cx="1923767" cy="770043"/>
          </a:xfrm>
        </p:grpSpPr>
        <p:sp>
          <p:nvSpPr>
            <p:cNvPr id="214" name="TextBox 213"/>
            <p:cNvSpPr txBox="1"/>
            <p:nvPr/>
          </p:nvSpPr>
          <p:spPr>
            <a:xfrm>
              <a:off x="1078513" y="1958240"/>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215" name="TextBox 214"/>
            <p:cNvSpPr txBox="1"/>
            <p:nvPr/>
          </p:nvSpPr>
          <p:spPr>
            <a:xfrm>
              <a:off x="1607845" y="1638320"/>
              <a:ext cx="822340"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8"/>
                                        </p:tgtEl>
                                        <p:attrNameLst>
                                          <p:attrName>style.visibility</p:attrName>
                                        </p:attrNameLst>
                                      </p:cBhvr>
                                      <p:to>
                                        <p:strVal val="visible"/>
                                      </p:to>
                                    </p:set>
                                    <p:anim calcmode="lin" valueType="num">
                                      <p:cBhvr>
                                        <p:cTn id="27" dur="500" fill="hold"/>
                                        <p:tgtEl>
                                          <p:spTgt spid="158"/>
                                        </p:tgtEl>
                                        <p:attrNameLst>
                                          <p:attrName>ppt_w</p:attrName>
                                        </p:attrNameLst>
                                      </p:cBhvr>
                                      <p:tavLst>
                                        <p:tav tm="0">
                                          <p:val>
                                            <p:fltVal val="0"/>
                                          </p:val>
                                        </p:tav>
                                        <p:tav tm="100000">
                                          <p:val>
                                            <p:strVal val="#ppt_w"/>
                                          </p:val>
                                        </p:tav>
                                      </p:tavLst>
                                    </p:anim>
                                    <p:anim calcmode="lin" valueType="num">
                                      <p:cBhvr>
                                        <p:cTn id="28" dur="500" fill="hold"/>
                                        <p:tgtEl>
                                          <p:spTgt spid="158"/>
                                        </p:tgtEl>
                                        <p:attrNameLst>
                                          <p:attrName>ppt_h</p:attrName>
                                        </p:attrNameLst>
                                      </p:cBhvr>
                                      <p:tavLst>
                                        <p:tav tm="0">
                                          <p:val>
                                            <p:fltVal val="0"/>
                                          </p:val>
                                        </p:tav>
                                        <p:tav tm="100000">
                                          <p:val>
                                            <p:strVal val="#ppt_h"/>
                                          </p:val>
                                        </p:tav>
                                      </p:tavLst>
                                    </p:anim>
                                    <p:animEffect transition="in" filter="fade">
                                      <p:cBhvr>
                                        <p:cTn id="29" dur="500"/>
                                        <p:tgtEl>
                                          <p:spTgt spid="15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205"/>
                                        </p:tgtEl>
                                        <p:attrNameLst>
                                          <p:attrName>style.visibility</p:attrName>
                                        </p:attrNameLst>
                                      </p:cBhvr>
                                      <p:to>
                                        <p:strVal val="visible"/>
                                      </p:to>
                                    </p:set>
                                    <p:anim calcmode="lin" valueType="num">
                                      <p:cBhvr additive="base">
                                        <p:cTn id="34" dur="500" fill="hold"/>
                                        <p:tgtEl>
                                          <p:spTgt spid="205"/>
                                        </p:tgtEl>
                                        <p:attrNameLst>
                                          <p:attrName>ppt_x</p:attrName>
                                        </p:attrNameLst>
                                      </p:cBhvr>
                                      <p:tavLst>
                                        <p:tav tm="0">
                                          <p:val>
                                            <p:strVal val="1+#ppt_w/2"/>
                                          </p:val>
                                        </p:tav>
                                        <p:tav tm="100000">
                                          <p:val>
                                            <p:strVal val="#ppt_x"/>
                                          </p:val>
                                        </p:tav>
                                      </p:tavLst>
                                    </p:anim>
                                    <p:anim calcmode="lin" valueType="num">
                                      <p:cBhvr additive="base">
                                        <p:cTn id="35" dur="500" fill="hold"/>
                                        <p:tgtEl>
                                          <p:spTgt spid="20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208"/>
                                        </p:tgtEl>
                                        <p:attrNameLst>
                                          <p:attrName>style.visibility</p:attrName>
                                        </p:attrNameLst>
                                      </p:cBhvr>
                                      <p:to>
                                        <p:strVal val="visible"/>
                                      </p:to>
                                    </p:set>
                                    <p:anim calcmode="lin" valueType="num">
                                      <p:cBhvr additive="base">
                                        <p:cTn id="40" dur="500" fill="hold"/>
                                        <p:tgtEl>
                                          <p:spTgt spid="208"/>
                                        </p:tgtEl>
                                        <p:attrNameLst>
                                          <p:attrName>ppt_x</p:attrName>
                                        </p:attrNameLst>
                                      </p:cBhvr>
                                      <p:tavLst>
                                        <p:tav tm="0">
                                          <p:val>
                                            <p:strVal val="1+#ppt_w/2"/>
                                          </p:val>
                                        </p:tav>
                                        <p:tav tm="100000">
                                          <p:val>
                                            <p:strVal val="#ppt_x"/>
                                          </p:val>
                                        </p:tav>
                                      </p:tavLst>
                                    </p:anim>
                                    <p:anim calcmode="lin" valueType="num">
                                      <p:cBhvr additive="base">
                                        <p:cTn id="41" dur="500" fill="hold"/>
                                        <p:tgtEl>
                                          <p:spTgt spid="208"/>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213"/>
                                        </p:tgtEl>
                                        <p:attrNameLst>
                                          <p:attrName>style.visibility</p:attrName>
                                        </p:attrNameLst>
                                      </p:cBhvr>
                                      <p:to>
                                        <p:strVal val="visible"/>
                                      </p:to>
                                    </p:set>
                                    <p:anim calcmode="lin" valueType="num">
                                      <p:cBhvr additive="base">
                                        <p:cTn id="46" dur="500" fill="hold"/>
                                        <p:tgtEl>
                                          <p:spTgt spid="213"/>
                                        </p:tgtEl>
                                        <p:attrNameLst>
                                          <p:attrName>ppt_x</p:attrName>
                                        </p:attrNameLst>
                                      </p:cBhvr>
                                      <p:tavLst>
                                        <p:tav tm="0">
                                          <p:val>
                                            <p:strVal val="0-#ppt_w/2"/>
                                          </p:val>
                                        </p:tav>
                                        <p:tav tm="100000">
                                          <p:val>
                                            <p:strVal val="#ppt_x"/>
                                          </p:val>
                                        </p:tav>
                                      </p:tavLst>
                                    </p:anim>
                                    <p:anim calcmode="lin" valueType="num">
                                      <p:cBhvr additive="base">
                                        <p:cTn id="47" dur="500" fill="hold"/>
                                        <p:tgtEl>
                                          <p:spTgt spid="2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微软雅黑" panose="020B0503020204020204" pitchFamily="34" charset="-122"/>
                </a:rPr>
                <a:t>标题文字内容 </a:t>
              </a:r>
              <a:endParaRPr lang="zh-CN" altLang="en-US" sz="2135" dirty="0">
                <a:solidFill>
                  <a:schemeClr val="bg1"/>
                </a:solidFill>
                <a:latin typeface="微软雅黑" panose="020B0503020204020204" pitchFamily="34" charset="-122"/>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pitchFamily="34" charset="-122"/>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微软雅黑" panose="020B0503020204020204" pitchFamily="34" charset="-122"/>
                </a:rPr>
                <a:t>  Click here to add Title</a:t>
              </a:r>
              <a:endParaRPr lang="zh-CN" altLang="en-US" sz="1335" dirty="0">
                <a:solidFill>
                  <a:schemeClr val="bg1"/>
                </a:solidFill>
                <a:latin typeface="微软雅黑" panose="020B0503020204020204" pitchFamily="34" charset="-122"/>
              </a:endParaRPr>
            </a:p>
          </p:txBody>
        </p:sp>
      </p:grpSp>
      <p:grpSp>
        <p:nvGrpSpPr>
          <p:cNvPr id="10" name="组合 9"/>
          <p:cNvGrpSpPr/>
          <p:nvPr/>
        </p:nvGrpSpPr>
        <p:grpSpPr>
          <a:xfrm>
            <a:off x="1082207" y="1920659"/>
            <a:ext cx="5592389" cy="4080250"/>
            <a:chOff x="811655" y="1440494"/>
            <a:chExt cx="4194292" cy="3060188"/>
          </a:xfrm>
        </p:grpSpPr>
        <p:sp>
          <p:nvSpPr>
            <p:cNvPr id="45" name="Line 6"/>
            <p:cNvSpPr>
              <a:spLocks noChangeShapeType="1"/>
            </p:cNvSpPr>
            <p:nvPr/>
          </p:nvSpPr>
          <p:spPr bwMode="auto">
            <a:xfrm>
              <a:off x="1212586" y="1590152"/>
              <a:ext cx="3793361" cy="0"/>
            </a:xfrm>
            <a:prstGeom prst="line">
              <a:avLst/>
            </a:prstGeom>
            <a:noFill/>
            <a:ln w="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102993" tIns="51497" rIns="102993" bIns="51497" numCol="1" anchor="t" anchorCtr="0" compatLnSpc="1"/>
            <a:lstStyle/>
            <a:p>
              <a:endParaRPr lang="zh-CN" altLang="en-US" sz="2400">
                <a:solidFill>
                  <a:schemeClr val="bg1"/>
                </a:solidFill>
              </a:endParaRPr>
            </a:p>
          </p:txBody>
        </p:sp>
        <p:sp>
          <p:nvSpPr>
            <p:cNvPr id="46" name="Line 7"/>
            <p:cNvSpPr>
              <a:spLocks noChangeShapeType="1"/>
            </p:cNvSpPr>
            <p:nvPr/>
          </p:nvSpPr>
          <p:spPr bwMode="auto">
            <a:xfrm>
              <a:off x="1212586" y="1952289"/>
              <a:ext cx="3793361" cy="0"/>
            </a:xfrm>
            <a:prstGeom prst="line">
              <a:avLst/>
            </a:prstGeom>
            <a:noFill/>
            <a:ln w="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102993" tIns="51497" rIns="102993" bIns="51497" numCol="1" anchor="t" anchorCtr="0" compatLnSpc="1"/>
            <a:lstStyle/>
            <a:p>
              <a:endParaRPr lang="zh-CN" altLang="en-US" sz="2400">
                <a:solidFill>
                  <a:schemeClr val="bg1"/>
                </a:solidFill>
              </a:endParaRPr>
            </a:p>
          </p:txBody>
        </p:sp>
        <p:sp>
          <p:nvSpPr>
            <p:cNvPr id="47" name="Line 8"/>
            <p:cNvSpPr>
              <a:spLocks noChangeShapeType="1"/>
            </p:cNvSpPr>
            <p:nvPr/>
          </p:nvSpPr>
          <p:spPr bwMode="auto">
            <a:xfrm>
              <a:off x="1212586" y="2305906"/>
              <a:ext cx="3793361" cy="0"/>
            </a:xfrm>
            <a:prstGeom prst="line">
              <a:avLst/>
            </a:prstGeom>
            <a:noFill/>
            <a:ln w="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102993" tIns="51497" rIns="102993" bIns="51497" numCol="1" anchor="t" anchorCtr="0" compatLnSpc="1"/>
            <a:lstStyle/>
            <a:p>
              <a:endParaRPr lang="zh-CN" altLang="en-US" sz="2400">
                <a:solidFill>
                  <a:schemeClr val="bg1"/>
                </a:solidFill>
              </a:endParaRPr>
            </a:p>
          </p:txBody>
        </p:sp>
        <p:sp>
          <p:nvSpPr>
            <p:cNvPr id="48" name="Line 9"/>
            <p:cNvSpPr>
              <a:spLocks noChangeShapeType="1"/>
            </p:cNvSpPr>
            <p:nvPr/>
          </p:nvSpPr>
          <p:spPr bwMode="auto">
            <a:xfrm>
              <a:off x="1212586" y="2668043"/>
              <a:ext cx="3793361" cy="0"/>
            </a:xfrm>
            <a:prstGeom prst="line">
              <a:avLst/>
            </a:prstGeom>
            <a:noFill/>
            <a:ln w="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102993" tIns="51497" rIns="102993" bIns="51497" numCol="1" anchor="t" anchorCtr="0" compatLnSpc="1"/>
            <a:lstStyle/>
            <a:p>
              <a:endParaRPr lang="zh-CN" altLang="en-US" sz="2400">
                <a:solidFill>
                  <a:schemeClr val="bg1"/>
                </a:solidFill>
              </a:endParaRPr>
            </a:p>
          </p:txBody>
        </p:sp>
        <p:sp>
          <p:nvSpPr>
            <p:cNvPr id="49" name="Line 10"/>
            <p:cNvSpPr>
              <a:spLocks noChangeShapeType="1"/>
            </p:cNvSpPr>
            <p:nvPr/>
          </p:nvSpPr>
          <p:spPr bwMode="auto">
            <a:xfrm>
              <a:off x="1212586" y="3030180"/>
              <a:ext cx="3793361" cy="0"/>
            </a:xfrm>
            <a:prstGeom prst="line">
              <a:avLst/>
            </a:prstGeom>
            <a:noFill/>
            <a:ln w="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102993" tIns="51497" rIns="102993" bIns="51497" numCol="1" anchor="t" anchorCtr="0" compatLnSpc="1"/>
            <a:lstStyle/>
            <a:p>
              <a:endParaRPr lang="zh-CN" altLang="en-US" sz="2400">
                <a:solidFill>
                  <a:schemeClr val="bg1"/>
                </a:solidFill>
              </a:endParaRPr>
            </a:p>
          </p:txBody>
        </p:sp>
        <p:sp>
          <p:nvSpPr>
            <p:cNvPr id="50" name="Line 11"/>
            <p:cNvSpPr>
              <a:spLocks noChangeShapeType="1"/>
            </p:cNvSpPr>
            <p:nvPr/>
          </p:nvSpPr>
          <p:spPr bwMode="auto">
            <a:xfrm>
              <a:off x="1212586" y="3392316"/>
              <a:ext cx="3793361" cy="0"/>
            </a:xfrm>
            <a:prstGeom prst="line">
              <a:avLst/>
            </a:prstGeom>
            <a:noFill/>
            <a:ln w="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102993" tIns="51497" rIns="102993" bIns="51497" numCol="1" anchor="t" anchorCtr="0" compatLnSpc="1"/>
            <a:lstStyle/>
            <a:p>
              <a:endParaRPr lang="zh-CN" altLang="en-US" sz="2400">
                <a:solidFill>
                  <a:schemeClr val="bg1"/>
                </a:solidFill>
              </a:endParaRPr>
            </a:p>
          </p:txBody>
        </p:sp>
        <p:sp>
          <p:nvSpPr>
            <p:cNvPr id="51" name="Line 12"/>
            <p:cNvSpPr>
              <a:spLocks noChangeShapeType="1"/>
            </p:cNvSpPr>
            <p:nvPr/>
          </p:nvSpPr>
          <p:spPr bwMode="auto">
            <a:xfrm>
              <a:off x="1212586" y="3745933"/>
              <a:ext cx="3793361" cy="0"/>
            </a:xfrm>
            <a:prstGeom prst="line">
              <a:avLst/>
            </a:prstGeom>
            <a:noFill/>
            <a:ln w="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102993" tIns="51497" rIns="102993" bIns="51497" numCol="1" anchor="t" anchorCtr="0" compatLnSpc="1"/>
            <a:lstStyle/>
            <a:p>
              <a:endParaRPr lang="zh-CN" altLang="en-US" sz="2400">
                <a:solidFill>
                  <a:schemeClr val="bg1"/>
                </a:solidFill>
              </a:endParaRPr>
            </a:p>
          </p:txBody>
        </p:sp>
        <p:sp>
          <p:nvSpPr>
            <p:cNvPr id="52" name="Line 13"/>
            <p:cNvSpPr>
              <a:spLocks noChangeShapeType="1"/>
            </p:cNvSpPr>
            <p:nvPr/>
          </p:nvSpPr>
          <p:spPr bwMode="auto">
            <a:xfrm>
              <a:off x="1212586" y="4108071"/>
              <a:ext cx="3793361" cy="0"/>
            </a:xfrm>
            <a:prstGeom prst="line">
              <a:avLst/>
            </a:prstGeom>
            <a:noFill/>
            <a:ln w="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102993" tIns="51497" rIns="102993" bIns="51497" numCol="1" anchor="t" anchorCtr="0" compatLnSpc="1"/>
            <a:lstStyle/>
            <a:p>
              <a:endParaRPr lang="zh-CN" altLang="en-US" sz="2400">
                <a:solidFill>
                  <a:schemeClr val="bg1"/>
                </a:solidFill>
              </a:endParaRPr>
            </a:p>
          </p:txBody>
        </p:sp>
        <p:sp>
          <p:nvSpPr>
            <p:cNvPr id="53" name="Rectangle 14"/>
            <p:cNvSpPr>
              <a:spLocks noChangeArrowheads="1"/>
            </p:cNvSpPr>
            <p:nvPr/>
          </p:nvSpPr>
          <p:spPr bwMode="auto">
            <a:xfrm>
              <a:off x="4363074" y="1884123"/>
              <a:ext cx="370397" cy="2223949"/>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pitchFamily="34" charset="-122"/>
              </a:endParaRPr>
            </a:p>
          </p:txBody>
        </p:sp>
        <p:sp>
          <p:nvSpPr>
            <p:cNvPr id="55" name="Rectangle 16"/>
            <p:cNvSpPr>
              <a:spLocks noChangeArrowheads="1"/>
            </p:cNvSpPr>
            <p:nvPr/>
          </p:nvSpPr>
          <p:spPr bwMode="auto">
            <a:xfrm>
              <a:off x="3426444" y="2629701"/>
              <a:ext cx="374653" cy="1478372"/>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pitchFamily="34" charset="-122"/>
              </a:endParaRPr>
            </a:p>
          </p:txBody>
        </p:sp>
        <p:sp>
          <p:nvSpPr>
            <p:cNvPr id="64" name="Rectangle 19"/>
            <p:cNvSpPr>
              <a:spLocks noChangeArrowheads="1"/>
            </p:cNvSpPr>
            <p:nvPr/>
          </p:nvSpPr>
          <p:spPr bwMode="auto">
            <a:xfrm>
              <a:off x="2460011" y="2506147"/>
              <a:ext cx="361881" cy="1601925"/>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pitchFamily="34" charset="-122"/>
              </a:endParaRPr>
            </a:p>
          </p:txBody>
        </p:sp>
        <p:sp>
          <p:nvSpPr>
            <p:cNvPr id="66" name="Rectangle 21"/>
            <p:cNvSpPr>
              <a:spLocks noChangeArrowheads="1"/>
            </p:cNvSpPr>
            <p:nvPr/>
          </p:nvSpPr>
          <p:spPr bwMode="auto">
            <a:xfrm>
              <a:off x="1514863" y="2535968"/>
              <a:ext cx="374653" cy="1572102"/>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pitchFamily="34" charset="-122"/>
              </a:endParaRPr>
            </a:p>
          </p:txBody>
        </p:sp>
        <p:sp>
          <p:nvSpPr>
            <p:cNvPr id="71" name="TextBox 70"/>
            <p:cNvSpPr txBox="1"/>
            <p:nvPr/>
          </p:nvSpPr>
          <p:spPr>
            <a:xfrm>
              <a:off x="1001195" y="3958412"/>
              <a:ext cx="241358" cy="262666"/>
            </a:xfrm>
            <a:prstGeom prst="rect">
              <a:avLst/>
            </a:prstGeom>
            <a:noFill/>
          </p:spPr>
          <p:txBody>
            <a:bodyPr wrap="none" lIns="102993" tIns="51497" rIns="102993" bIns="51497" rtlCol="0">
              <a:spAutoFit/>
            </a:bodyPr>
            <a:lstStyle/>
            <a:p>
              <a:r>
                <a:rPr lang="en-US" altLang="zh-CN" sz="1600">
                  <a:solidFill>
                    <a:schemeClr val="bg1"/>
                  </a:solidFill>
                </a:rPr>
                <a:t>0</a:t>
              </a:r>
              <a:endParaRPr lang="zh-CN" altLang="en-US" sz="1600">
                <a:solidFill>
                  <a:schemeClr val="bg1"/>
                </a:solidFill>
              </a:endParaRPr>
            </a:p>
          </p:txBody>
        </p:sp>
        <p:sp>
          <p:nvSpPr>
            <p:cNvPr id="72" name="TextBox 71"/>
            <p:cNvSpPr txBox="1"/>
            <p:nvPr/>
          </p:nvSpPr>
          <p:spPr>
            <a:xfrm>
              <a:off x="811655" y="3598712"/>
              <a:ext cx="412079" cy="262666"/>
            </a:xfrm>
            <a:prstGeom prst="rect">
              <a:avLst/>
            </a:prstGeom>
            <a:noFill/>
          </p:spPr>
          <p:txBody>
            <a:bodyPr wrap="none" lIns="102993" tIns="51497" rIns="102993" bIns="51497" rtlCol="0">
              <a:spAutoFit/>
            </a:bodyPr>
            <a:lstStyle/>
            <a:p>
              <a:r>
                <a:rPr lang="en-US" altLang="zh-CN" sz="1600">
                  <a:solidFill>
                    <a:schemeClr val="bg1"/>
                  </a:solidFill>
                </a:rPr>
                <a:t>100</a:t>
              </a:r>
              <a:endParaRPr lang="zh-CN" altLang="en-US" sz="1600">
                <a:solidFill>
                  <a:schemeClr val="bg1"/>
                </a:solidFill>
              </a:endParaRPr>
            </a:p>
          </p:txBody>
        </p:sp>
        <p:sp>
          <p:nvSpPr>
            <p:cNvPr id="87" name="TextBox 86"/>
            <p:cNvSpPr txBox="1"/>
            <p:nvPr/>
          </p:nvSpPr>
          <p:spPr>
            <a:xfrm>
              <a:off x="811655" y="3239008"/>
              <a:ext cx="412079" cy="262666"/>
            </a:xfrm>
            <a:prstGeom prst="rect">
              <a:avLst/>
            </a:prstGeom>
            <a:noFill/>
          </p:spPr>
          <p:txBody>
            <a:bodyPr wrap="none" lIns="102993" tIns="51497" rIns="102993" bIns="51497" rtlCol="0">
              <a:spAutoFit/>
            </a:bodyPr>
            <a:lstStyle/>
            <a:p>
              <a:r>
                <a:rPr lang="en-US" altLang="zh-CN" sz="1600">
                  <a:solidFill>
                    <a:schemeClr val="bg1"/>
                  </a:solidFill>
                </a:rPr>
                <a:t>200</a:t>
              </a:r>
              <a:endParaRPr lang="zh-CN" altLang="en-US" sz="1600">
                <a:solidFill>
                  <a:schemeClr val="bg1"/>
                </a:solidFill>
              </a:endParaRPr>
            </a:p>
          </p:txBody>
        </p:sp>
        <p:sp>
          <p:nvSpPr>
            <p:cNvPr id="88" name="TextBox 87"/>
            <p:cNvSpPr txBox="1"/>
            <p:nvPr/>
          </p:nvSpPr>
          <p:spPr>
            <a:xfrm>
              <a:off x="811655" y="2879306"/>
              <a:ext cx="412079" cy="262666"/>
            </a:xfrm>
            <a:prstGeom prst="rect">
              <a:avLst/>
            </a:prstGeom>
            <a:noFill/>
          </p:spPr>
          <p:txBody>
            <a:bodyPr wrap="none" lIns="102993" tIns="51497" rIns="102993" bIns="51497" rtlCol="0">
              <a:spAutoFit/>
            </a:bodyPr>
            <a:lstStyle/>
            <a:p>
              <a:r>
                <a:rPr lang="en-US" altLang="zh-CN" sz="1600">
                  <a:solidFill>
                    <a:schemeClr val="bg1"/>
                  </a:solidFill>
                </a:rPr>
                <a:t>300</a:t>
              </a:r>
              <a:endParaRPr lang="zh-CN" altLang="en-US" sz="1600">
                <a:solidFill>
                  <a:schemeClr val="bg1"/>
                </a:solidFill>
              </a:endParaRPr>
            </a:p>
          </p:txBody>
        </p:sp>
        <p:sp>
          <p:nvSpPr>
            <p:cNvPr id="89" name="TextBox 88"/>
            <p:cNvSpPr txBox="1"/>
            <p:nvPr/>
          </p:nvSpPr>
          <p:spPr>
            <a:xfrm>
              <a:off x="811655" y="2519603"/>
              <a:ext cx="412079" cy="262666"/>
            </a:xfrm>
            <a:prstGeom prst="rect">
              <a:avLst/>
            </a:prstGeom>
            <a:noFill/>
          </p:spPr>
          <p:txBody>
            <a:bodyPr wrap="none" lIns="102993" tIns="51497" rIns="102993" bIns="51497" rtlCol="0">
              <a:spAutoFit/>
            </a:bodyPr>
            <a:lstStyle/>
            <a:p>
              <a:r>
                <a:rPr lang="en-US" altLang="zh-CN" sz="1600">
                  <a:solidFill>
                    <a:schemeClr val="bg1"/>
                  </a:solidFill>
                </a:rPr>
                <a:t>400</a:t>
              </a:r>
              <a:endParaRPr lang="zh-CN" altLang="en-US" sz="1600">
                <a:solidFill>
                  <a:schemeClr val="bg1"/>
                </a:solidFill>
              </a:endParaRPr>
            </a:p>
          </p:txBody>
        </p:sp>
        <p:sp>
          <p:nvSpPr>
            <p:cNvPr id="90" name="TextBox 89"/>
            <p:cNvSpPr txBox="1"/>
            <p:nvPr/>
          </p:nvSpPr>
          <p:spPr>
            <a:xfrm>
              <a:off x="811655" y="2159900"/>
              <a:ext cx="412079" cy="262666"/>
            </a:xfrm>
            <a:prstGeom prst="rect">
              <a:avLst/>
            </a:prstGeom>
            <a:noFill/>
          </p:spPr>
          <p:txBody>
            <a:bodyPr wrap="none" lIns="102993" tIns="51497" rIns="102993" bIns="51497" rtlCol="0">
              <a:spAutoFit/>
            </a:bodyPr>
            <a:lstStyle/>
            <a:p>
              <a:r>
                <a:rPr lang="en-US" altLang="zh-CN" sz="1600">
                  <a:solidFill>
                    <a:schemeClr val="bg1"/>
                  </a:solidFill>
                </a:rPr>
                <a:t>500</a:t>
              </a:r>
              <a:endParaRPr lang="zh-CN" altLang="en-US" sz="1600">
                <a:solidFill>
                  <a:schemeClr val="bg1"/>
                </a:solidFill>
              </a:endParaRPr>
            </a:p>
          </p:txBody>
        </p:sp>
        <p:sp>
          <p:nvSpPr>
            <p:cNvPr id="91" name="TextBox 90"/>
            <p:cNvSpPr txBox="1"/>
            <p:nvPr/>
          </p:nvSpPr>
          <p:spPr>
            <a:xfrm>
              <a:off x="811655" y="1800197"/>
              <a:ext cx="412079" cy="262666"/>
            </a:xfrm>
            <a:prstGeom prst="rect">
              <a:avLst/>
            </a:prstGeom>
            <a:noFill/>
          </p:spPr>
          <p:txBody>
            <a:bodyPr wrap="none" lIns="102993" tIns="51497" rIns="102993" bIns="51497" rtlCol="0">
              <a:spAutoFit/>
            </a:bodyPr>
            <a:lstStyle/>
            <a:p>
              <a:r>
                <a:rPr lang="en-US" altLang="zh-CN" sz="1600">
                  <a:solidFill>
                    <a:schemeClr val="bg1"/>
                  </a:solidFill>
                </a:rPr>
                <a:t>600</a:t>
              </a:r>
              <a:endParaRPr lang="zh-CN" altLang="en-US" sz="1600">
                <a:solidFill>
                  <a:schemeClr val="bg1"/>
                </a:solidFill>
              </a:endParaRPr>
            </a:p>
          </p:txBody>
        </p:sp>
        <p:sp>
          <p:nvSpPr>
            <p:cNvPr id="92" name="TextBox 91"/>
            <p:cNvSpPr txBox="1"/>
            <p:nvPr/>
          </p:nvSpPr>
          <p:spPr>
            <a:xfrm>
              <a:off x="811655" y="1440494"/>
              <a:ext cx="412079" cy="262666"/>
            </a:xfrm>
            <a:prstGeom prst="rect">
              <a:avLst/>
            </a:prstGeom>
            <a:noFill/>
          </p:spPr>
          <p:txBody>
            <a:bodyPr wrap="none" lIns="102993" tIns="51497" rIns="102993" bIns="51497" rtlCol="0">
              <a:spAutoFit/>
            </a:bodyPr>
            <a:lstStyle/>
            <a:p>
              <a:r>
                <a:rPr lang="en-US" altLang="zh-CN" sz="1600">
                  <a:solidFill>
                    <a:schemeClr val="bg1"/>
                  </a:solidFill>
                </a:rPr>
                <a:t>700</a:t>
              </a:r>
              <a:endParaRPr lang="zh-CN" altLang="en-US" sz="1600">
                <a:solidFill>
                  <a:schemeClr val="bg1"/>
                </a:solidFill>
              </a:endParaRPr>
            </a:p>
          </p:txBody>
        </p:sp>
        <p:sp>
          <p:nvSpPr>
            <p:cNvPr id="93" name="TextBox 92"/>
            <p:cNvSpPr txBox="1"/>
            <p:nvPr/>
          </p:nvSpPr>
          <p:spPr>
            <a:xfrm>
              <a:off x="1482010" y="4238016"/>
              <a:ext cx="463775" cy="262666"/>
            </a:xfrm>
            <a:prstGeom prst="rect">
              <a:avLst/>
            </a:prstGeom>
            <a:noFill/>
          </p:spPr>
          <p:txBody>
            <a:bodyPr wrap="none" lIns="102993" tIns="51497" rIns="102993" bIns="51497" rtlCol="0">
              <a:spAutoFit/>
            </a:bodyPr>
            <a:lstStyle/>
            <a:p>
              <a:r>
                <a:rPr lang="zh-CN" altLang="en-US" sz="1600">
                  <a:solidFill>
                    <a:schemeClr val="bg1"/>
                  </a:solidFill>
                  <a:latin typeface="微软雅黑" panose="020B0503020204020204" pitchFamily="34" charset="-122"/>
                </a:rPr>
                <a:t>标题</a:t>
              </a:r>
              <a:endParaRPr lang="zh-CN" altLang="en-US" sz="1600">
                <a:solidFill>
                  <a:schemeClr val="bg1"/>
                </a:solidFill>
                <a:latin typeface="微软雅黑" panose="020B0503020204020204" pitchFamily="34" charset="-122"/>
              </a:endParaRPr>
            </a:p>
          </p:txBody>
        </p:sp>
        <p:sp>
          <p:nvSpPr>
            <p:cNvPr id="94" name="TextBox 93"/>
            <p:cNvSpPr txBox="1"/>
            <p:nvPr/>
          </p:nvSpPr>
          <p:spPr>
            <a:xfrm>
              <a:off x="2420772" y="4238016"/>
              <a:ext cx="463775" cy="262666"/>
            </a:xfrm>
            <a:prstGeom prst="rect">
              <a:avLst/>
            </a:prstGeom>
            <a:noFill/>
          </p:spPr>
          <p:txBody>
            <a:bodyPr wrap="none" lIns="102993" tIns="51497" rIns="102993" bIns="51497" rtlCol="0">
              <a:spAutoFit/>
            </a:bodyPr>
            <a:lstStyle/>
            <a:p>
              <a:r>
                <a:rPr lang="zh-CN" altLang="en-US" sz="1600">
                  <a:solidFill>
                    <a:schemeClr val="bg1"/>
                  </a:solidFill>
                  <a:latin typeface="微软雅黑" panose="020B0503020204020204" pitchFamily="34" charset="-122"/>
                </a:rPr>
                <a:t>标题</a:t>
              </a:r>
              <a:endParaRPr lang="zh-CN" altLang="en-US" sz="1600">
                <a:solidFill>
                  <a:schemeClr val="bg1"/>
                </a:solidFill>
                <a:latin typeface="微软雅黑" panose="020B0503020204020204" pitchFamily="34" charset="-122"/>
              </a:endParaRPr>
            </a:p>
          </p:txBody>
        </p:sp>
        <p:sp>
          <p:nvSpPr>
            <p:cNvPr id="95" name="TextBox 94"/>
            <p:cNvSpPr txBox="1"/>
            <p:nvPr/>
          </p:nvSpPr>
          <p:spPr>
            <a:xfrm>
              <a:off x="3393593" y="4238016"/>
              <a:ext cx="463775" cy="262666"/>
            </a:xfrm>
            <a:prstGeom prst="rect">
              <a:avLst/>
            </a:prstGeom>
            <a:noFill/>
          </p:spPr>
          <p:txBody>
            <a:bodyPr wrap="none" lIns="102993" tIns="51497" rIns="102993" bIns="51497" rtlCol="0">
              <a:spAutoFit/>
            </a:bodyPr>
            <a:lstStyle/>
            <a:p>
              <a:r>
                <a:rPr lang="zh-CN" altLang="en-US" sz="1600">
                  <a:solidFill>
                    <a:schemeClr val="bg1"/>
                  </a:solidFill>
                  <a:latin typeface="微软雅黑" panose="020B0503020204020204" pitchFamily="34" charset="-122"/>
                </a:rPr>
                <a:t>标题</a:t>
              </a:r>
              <a:endParaRPr lang="zh-CN" altLang="en-US" sz="1600">
                <a:solidFill>
                  <a:schemeClr val="bg1"/>
                </a:solidFill>
                <a:latin typeface="微软雅黑" panose="020B0503020204020204" pitchFamily="34" charset="-122"/>
              </a:endParaRPr>
            </a:p>
          </p:txBody>
        </p:sp>
        <p:sp>
          <p:nvSpPr>
            <p:cNvPr id="96" name="TextBox 95"/>
            <p:cNvSpPr txBox="1"/>
            <p:nvPr/>
          </p:nvSpPr>
          <p:spPr>
            <a:xfrm>
              <a:off x="4328096" y="4238016"/>
              <a:ext cx="463775" cy="262666"/>
            </a:xfrm>
            <a:prstGeom prst="rect">
              <a:avLst/>
            </a:prstGeom>
            <a:noFill/>
          </p:spPr>
          <p:txBody>
            <a:bodyPr wrap="none" lIns="102993" tIns="51497" rIns="102993" bIns="51497" rtlCol="0">
              <a:spAutoFit/>
            </a:bodyPr>
            <a:lstStyle/>
            <a:p>
              <a:r>
                <a:rPr lang="zh-CN" altLang="en-US" sz="1600">
                  <a:solidFill>
                    <a:schemeClr val="bg1"/>
                  </a:solidFill>
                  <a:latin typeface="微软雅黑" panose="020B0503020204020204" pitchFamily="34" charset="-122"/>
                </a:rPr>
                <a:t>标题</a:t>
              </a:r>
              <a:endParaRPr lang="zh-CN" altLang="en-US" sz="1600">
                <a:solidFill>
                  <a:schemeClr val="bg1"/>
                </a:solidFill>
                <a:latin typeface="微软雅黑" panose="020B0503020204020204" pitchFamily="34" charset="-122"/>
              </a:endParaRPr>
            </a:p>
          </p:txBody>
        </p:sp>
      </p:grpSp>
      <p:grpSp>
        <p:nvGrpSpPr>
          <p:cNvPr id="11" name="组合 10"/>
          <p:cNvGrpSpPr/>
          <p:nvPr/>
        </p:nvGrpSpPr>
        <p:grpSpPr>
          <a:xfrm>
            <a:off x="7203975" y="1861553"/>
            <a:ext cx="4419027" cy="4017992"/>
            <a:chOff x="5402981" y="1396164"/>
            <a:chExt cx="3314270" cy="3013494"/>
          </a:xfrm>
        </p:grpSpPr>
        <p:sp>
          <p:nvSpPr>
            <p:cNvPr id="97" name="TextBox 96"/>
            <p:cNvSpPr txBox="1"/>
            <p:nvPr/>
          </p:nvSpPr>
          <p:spPr>
            <a:xfrm>
              <a:off x="5409444" y="1751262"/>
              <a:ext cx="3307807" cy="678020"/>
            </a:xfrm>
            <a:prstGeom prst="rect">
              <a:avLst/>
            </a:prstGeom>
            <a:noFill/>
          </p:spPr>
          <p:txBody>
            <a:bodyPr wrap="square" lIns="102993" tIns="51497" rIns="102993" bIns="51497" rtlCol="0">
              <a:spAutoFit/>
            </a:bodyPr>
            <a:lstStyle/>
            <a:p>
              <a:pPr algn="just">
                <a:lnSpc>
                  <a:spcPct val="130000"/>
                </a:lnSpc>
              </a:pPr>
              <a:r>
                <a:rPr lang="zh-CN" altLang="en-US" sz="1335" dirty="0">
                  <a:solidFill>
                    <a:schemeClr val="bg1"/>
                  </a:solidFill>
                  <a:latin typeface="微软雅黑" panose="020B0503020204020204" pitchFamily="34" charset="-122"/>
                </a:rPr>
                <a:t>您的内容打在这里，或者通过复制您的文本后，在此框中选择粘贴，并选择只保留文字。您的内容打在</a:t>
              </a:r>
              <a:r>
                <a:rPr lang="zh-CN" altLang="en-US" sz="1335">
                  <a:solidFill>
                    <a:schemeClr val="bg1"/>
                  </a:solidFill>
                  <a:latin typeface="微软雅黑" panose="020B0503020204020204" pitchFamily="34" charset="-122"/>
                </a:rPr>
                <a:t>这里，或者通过通过复制您的文本。</a:t>
              </a:r>
              <a:endParaRPr lang="zh-CN" altLang="en-US" sz="1335">
                <a:solidFill>
                  <a:schemeClr val="bg1"/>
                </a:solidFill>
                <a:latin typeface="微软雅黑" panose="020B0503020204020204" pitchFamily="34" charset="-122"/>
              </a:endParaRPr>
            </a:p>
          </p:txBody>
        </p:sp>
        <p:sp>
          <p:nvSpPr>
            <p:cNvPr id="98" name="TextBox 97"/>
            <p:cNvSpPr txBox="1"/>
            <p:nvPr/>
          </p:nvSpPr>
          <p:spPr>
            <a:xfrm>
              <a:off x="5409444" y="1396164"/>
              <a:ext cx="1867656" cy="369284"/>
            </a:xfrm>
            <a:prstGeom prst="rect">
              <a:avLst/>
            </a:prstGeom>
            <a:noFill/>
          </p:spPr>
          <p:txBody>
            <a:bodyPr wrap="square" lIns="102993" tIns="0" rIns="102993" bIns="0" rtlCol="0" anchor="t">
              <a:spAutoFit/>
            </a:bodyPr>
            <a:lstStyle/>
            <a:p>
              <a:pPr>
                <a:lnSpc>
                  <a:spcPct val="150000"/>
                </a:lnSpc>
              </a:pPr>
              <a:r>
                <a:rPr lang="zh-CN" altLang="en-US" sz="2135" dirty="0">
                  <a:solidFill>
                    <a:schemeClr val="bg1"/>
                  </a:solidFill>
                  <a:latin typeface="微软雅黑" panose="020B0503020204020204" pitchFamily="34" charset="-122"/>
                  <a:cs typeface="华文黑体" pitchFamily="2" charset="-122"/>
                </a:rPr>
                <a:t>点击添加标题</a:t>
              </a:r>
              <a:endParaRPr lang="zh-CN" altLang="en-US" sz="2135" dirty="0">
                <a:solidFill>
                  <a:schemeClr val="bg1"/>
                </a:solidFill>
                <a:latin typeface="微软雅黑" panose="020B0503020204020204" pitchFamily="34" charset="-122"/>
                <a:cs typeface="华文黑体" pitchFamily="2" charset="-122"/>
              </a:endParaRPr>
            </a:p>
          </p:txBody>
        </p:sp>
        <p:sp>
          <p:nvSpPr>
            <p:cNvPr id="99" name="TextBox 98"/>
            <p:cNvSpPr txBox="1"/>
            <p:nvPr/>
          </p:nvSpPr>
          <p:spPr>
            <a:xfrm>
              <a:off x="5402981" y="2550534"/>
              <a:ext cx="2017180" cy="539665"/>
            </a:xfrm>
            <a:prstGeom prst="rect">
              <a:avLst/>
            </a:prstGeom>
            <a:noFill/>
          </p:spPr>
          <p:txBody>
            <a:bodyPr wrap="none" lIns="102993" tIns="51497" rIns="102993" bIns="51497" rtlCol="0">
              <a:spAutoFit/>
            </a:bodyPr>
            <a:lstStyle/>
            <a:p>
              <a:r>
                <a:rPr lang="en-US" altLang="zh-CN" sz="4000" dirty="0">
                  <a:solidFill>
                    <a:schemeClr val="bg1"/>
                  </a:solidFill>
                  <a:latin typeface="Bebas" pitchFamily="2" charset="0"/>
                </a:rPr>
                <a:t>192,058,166</a:t>
              </a:r>
              <a:endParaRPr lang="zh-CN" altLang="en-US" sz="4000" dirty="0">
                <a:solidFill>
                  <a:schemeClr val="bg1"/>
                </a:solidFill>
                <a:latin typeface="Bebas" pitchFamily="2" charset="0"/>
              </a:endParaRPr>
            </a:p>
          </p:txBody>
        </p:sp>
        <p:sp>
          <p:nvSpPr>
            <p:cNvPr id="100" name="TextBox 99"/>
            <p:cNvSpPr txBox="1"/>
            <p:nvPr/>
          </p:nvSpPr>
          <p:spPr>
            <a:xfrm>
              <a:off x="5859736" y="3275411"/>
              <a:ext cx="1540993" cy="354999"/>
            </a:xfrm>
            <a:prstGeom prst="rect">
              <a:avLst/>
            </a:prstGeom>
            <a:noFill/>
          </p:spPr>
          <p:txBody>
            <a:bodyPr wrap="none" lIns="102993" tIns="51497" rIns="102993" bIns="51497" rtlCol="0">
              <a:spAutoFit/>
            </a:bodyPr>
            <a:lstStyle/>
            <a:p>
              <a:r>
                <a:rPr lang="zh-CN" altLang="en-US" sz="2400">
                  <a:solidFill>
                    <a:schemeClr val="bg1"/>
                  </a:solidFill>
                  <a:latin typeface="微软雅黑" panose="020B0503020204020204" pitchFamily="34" charset="-122"/>
                </a:rPr>
                <a:t>此处输入标题</a:t>
              </a:r>
              <a:endParaRPr lang="zh-CN" altLang="en-US" sz="2400">
                <a:solidFill>
                  <a:schemeClr val="bg1"/>
                </a:solidFill>
                <a:latin typeface="微软雅黑" panose="020B0503020204020204" pitchFamily="34" charset="-122"/>
              </a:endParaRPr>
            </a:p>
          </p:txBody>
        </p:sp>
        <p:sp>
          <p:nvSpPr>
            <p:cNvPr id="102" name="TextBox 101"/>
            <p:cNvSpPr txBox="1"/>
            <p:nvPr/>
          </p:nvSpPr>
          <p:spPr>
            <a:xfrm>
              <a:off x="5859735" y="3647837"/>
              <a:ext cx="1079328" cy="354999"/>
            </a:xfrm>
            <a:prstGeom prst="rect">
              <a:avLst/>
            </a:prstGeom>
            <a:noFill/>
          </p:spPr>
          <p:txBody>
            <a:bodyPr wrap="none" lIns="102993" tIns="51497" rIns="102993" bIns="51497" rtlCol="0">
              <a:spAutoFit/>
            </a:bodyPr>
            <a:lstStyle/>
            <a:p>
              <a:r>
                <a:rPr lang="zh-CN" altLang="en-US" sz="2400">
                  <a:solidFill>
                    <a:schemeClr val="bg1"/>
                  </a:solidFill>
                  <a:latin typeface="微软雅黑" panose="020B0503020204020204" pitchFamily="34" charset="-122"/>
                </a:rPr>
                <a:t>添加标题</a:t>
              </a:r>
              <a:endParaRPr lang="zh-CN" altLang="en-US" sz="2400">
                <a:solidFill>
                  <a:schemeClr val="bg1"/>
                </a:solidFill>
                <a:latin typeface="微软雅黑" panose="020B0503020204020204" pitchFamily="34" charset="-122"/>
              </a:endParaRPr>
            </a:p>
          </p:txBody>
        </p:sp>
        <p:sp>
          <p:nvSpPr>
            <p:cNvPr id="104" name="TextBox 103"/>
            <p:cNvSpPr txBox="1"/>
            <p:nvPr/>
          </p:nvSpPr>
          <p:spPr>
            <a:xfrm>
              <a:off x="5859738" y="4054659"/>
              <a:ext cx="2002657" cy="354999"/>
            </a:xfrm>
            <a:prstGeom prst="rect">
              <a:avLst/>
            </a:prstGeom>
            <a:noFill/>
          </p:spPr>
          <p:txBody>
            <a:bodyPr wrap="none" lIns="102993" tIns="51497" rIns="102993" bIns="51497" rtlCol="0">
              <a:spAutoFit/>
            </a:bodyPr>
            <a:lstStyle/>
            <a:p>
              <a:r>
                <a:rPr lang="zh-CN" altLang="en-US" sz="2400" dirty="0">
                  <a:solidFill>
                    <a:schemeClr val="bg1"/>
                  </a:solidFill>
                  <a:latin typeface="微软雅黑" panose="020B0503020204020204" pitchFamily="34" charset="-122"/>
                </a:rPr>
                <a:t>点击此处添加标题</a:t>
              </a:r>
              <a:endParaRPr lang="zh-CN" altLang="en-US" sz="2400" dirty="0">
                <a:solidFill>
                  <a:schemeClr val="bg1"/>
                </a:solidFill>
                <a:latin typeface="微软雅黑" panose="020B0503020204020204" pitchFamily="34" charset="-122"/>
              </a:endParaRPr>
            </a:p>
          </p:txBody>
        </p:sp>
        <p:sp>
          <p:nvSpPr>
            <p:cNvPr id="105" name="Freeform 35"/>
            <p:cNvSpPr>
              <a:spLocks noEditPoints="1"/>
            </p:cNvSpPr>
            <p:nvPr/>
          </p:nvSpPr>
          <p:spPr bwMode="auto">
            <a:xfrm>
              <a:off x="7725868" y="2604671"/>
              <a:ext cx="190790" cy="402475"/>
            </a:xfrm>
            <a:custGeom>
              <a:avLst/>
              <a:gdLst>
                <a:gd name="T0" fmla="*/ 76 w 153"/>
                <a:gd name="T1" fmla="*/ 60 h 322"/>
                <a:gd name="T2" fmla="*/ 106 w 153"/>
                <a:gd name="T3" fmla="*/ 30 h 322"/>
                <a:gd name="T4" fmla="*/ 76 w 153"/>
                <a:gd name="T5" fmla="*/ 0 h 322"/>
                <a:gd name="T6" fmla="*/ 46 w 153"/>
                <a:gd name="T7" fmla="*/ 30 h 322"/>
                <a:gd name="T8" fmla="*/ 76 w 153"/>
                <a:gd name="T9" fmla="*/ 60 h 322"/>
                <a:gd name="T10" fmla="*/ 151 w 153"/>
                <a:gd name="T11" fmla="*/ 161 h 322"/>
                <a:gd name="T12" fmla="*/ 151 w 153"/>
                <a:gd name="T13" fmla="*/ 161 h 322"/>
                <a:gd name="T14" fmla="*/ 127 w 153"/>
                <a:gd name="T15" fmla="*/ 91 h 322"/>
                <a:gd name="T16" fmla="*/ 97 w 153"/>
                <a:gd name="T17" fmla="*/ 67 h 322"/>
                <a:gd name="T18" fmla="*/ 56 w 153"/>
                <a:gd name="T19" fmla="*/ 67 h 322"/>
                <a:gd name="T20" fmla="*/ 27 w 153"/>
                <a:gd name="T21" fmla="*/ 85 h 322"/>
                <a:gd name="T22" fmla="*/ 27 w 153"/>
                <a:gd name="T23" fmla="*/ 85 h 322"/>
                <a:gd name="T24" fmla="*/ 26 w 153"/>
                <a:gd name="T25" fmla="*/ 91 h 322"/>
                <a:gd name="T26" fmla="*/ 2 w 153"/>
                <a:gd name="T27" fmla="*/ 161 h 322"/>
                <a:gd name="T28" fmla="*/ 9 w 153"/>
                <a:gd name="T29" fmla="*/ 176 h 322"/>
                <a:gd name="T30" fmla="*/ 23 w 153"/>
                <a:gd name="T31" fmla="*/ 169 h 322"/>
                <a:gd name="T32" fmla="*/ 45 w 153"/>
                <a:gd name="T33" fmla="*/ 104 h 322"/>
                <a:gd name="T34" fmla="*/ 49 w 153"/>
                <a:gd name="T35" fmla="*/ 104 h 322"/>
                <a:gd name="T36" fmla="*/ 12 w 153"/>
                <a:gd name="T37" fmla="*/ 214 h 322"/>
                <a:gd name="T38" fmla="*/ 46 w 153"/>
                <a:gd name="T39" fmla="*/ 214 h 322"/>
                <a:gd name="T40" fmla="*/ 46 w 153"/>
                <a:gd name="T41" fmla="*/ 308 h 322"/>
                <a:gd name="T42" fmla="*/ 60 w 153"/>
                <a:gd name="T43" fmla="*/ 322 h 322"/>
                <a:gd name="T44" fmla="*/ 75 w 153"/>
                <a:gd name="T45" fmla="*/ 308 h 322"/>
                <a:gd name="T46" fmla="*/ 75 w 153"/>
                <a:gd name="T47" fmla="*/ 214 h 322"/>
                <a:gd name="T48" fmla="*/ 78 w 153"/>
                <a:gd name="T49" fmla="*/ 214 h 322"/>
                <a:gd name="T50" fmla="*/ 78 w 153"/>
                <a:gd name="T51" fmla="*/ 308 h 322"/>
                <a:gd name="T52" fmla="*/ 92 w 153"/>
                <a:gd name="T53" fmla="*/ 322 h 322"/>
                <a:gd name="T54" fmla="*/ 106 w 153"/>
                <a:gd name="T55" fmla="*/ 308 h 322"/>
                <a:gd name="T56" fmla="*/ 106 w 153"/>
                <a:gd name="T57" fmla="*/ 214 h 322"/>
                <a:gd name="T58" fmla="*/ 141 w 153"/>
                <a:gd name="T59" fmla="*/ 214 h 322"/>
                <a:gd name="T60" fmla="*/ 104 w 153"/>
                <a:gd name="T61" fmla="*/ 104 h 322"/>
                <a:gd name="T62" fmla="*/ 107 w 153"/>
                <a:gd name="T63" fmla="*/ 104 h 322"/>
                <a:gd name="T64" fmla="*/ 129 w 153"/>
                <a:gd name="T65" fmla="*/ 169 h 322"/>
                <a:gd name="T66" fmla="*/ 144 w 153"/>
                <a:gd name="T67" fmla="*/ 176 h 322"/>
                <a:gd name="T68" fmla="*/ 151 w 153"/>
                <a:gd name="T69" fmla="*/ 16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322">
                  <a:moveTo>
                    <a:pt x="76" y="60"/>
                  </a:moveTo>
                  <a:cubicBezTo>
                    <a:pt x="92" y="60"/>
                    <a:pt x="106" y="46"/>
                    <a:pt x="106" y="30"/>
                  </a:cubicBezTo>
                  <a:cubicBezTo>
                    <a:pt x="106" y="14"/>
                    <a:pt x="92" y="0"/>
                    <a:pt x="76" y="0"/>
                  </a:cubicBezTo>
                  <a:cubicBezTo>
                    <a:pt x="60" y="0"/>
                    <a:pt x="46" y="14"/>
                    <a:pt x="46" y="30"/>
                  </a:cubicBezTo>
                  <a:cubicBezTo>
                    <a:pt x="46" y="46"/>
                    <a:pt x="60" y="60"/>
                    <a:pt x="76" y="60"/>
                  </a:cubicBezTo>
                  <a:close/>
                  <a:moveTo>
                    <a:pt x="151" y="161"/>
                  </a:moveTo>
                  <a:cubicBezTo>
                    <a:pt x="151" y="161"/>
                    <a:pt x="151" y="161"/>
                    <a:pt x="151" y="161"/>
                  </a:cubicBezTo>
                  <a:cubicBezTo>
                    <a:pt x="127" y="91"/>
                    <a:pt x="127" y="91"/>
                    <a:pt x="127" y="91"/>
                  </a:cubicBezTo>
                  <a:cubicBezTo>
                    <a:pt x="124" y="77"/>
                    <a:pt x="112" y="67"/>
                    <a:pt x="97" y="67"/>
                  </a:cubicBezTo>
                  <a:cubicBezTo>
                    <a:pt x="56" y="67"/>
                    <a:pt x="56" y="67"/>
                    <a:pt x="56" y="67"/>
                  </a:cubicBezTo>
                  <a:cubicBezTo>
                    <a:pt x="43" y="67"/>
                    <a:pt x="32" y="74"/>
                    <a:pt x="27" y="85"/>
                  </a:cubicBezTo>
                  <a:cubicBezTo>
                    <a:pt x="27" y="85"/>
                    <a:pt x="27" y="85"/>
                    <a:pt x="27" y="85"/>
                  </a:cubicBezTo>
                  <a:cubicBezTo>
                    <a:pt x="27" y="87"/>
                    <a:pt x="26" y="89"/>
                    <a:pt x="26" y="91"/>
                  </a:cubicBezTo>
                  <a:cubicBezTo>
                    <a:pt x="2" y="161"/>
                    <a:pt x="2" y="161"/>
                    <a:pt x="2" y="161"/>
                  </a:cubicBezTo>
                  <a:cubicBezTo>
                    <a:pt x="0" y="167"/>
                    <a:pt x="3" y="174"/>
                    <a:pt x="9" y="176"/>
                  </a:cubicBezTo>
                  <a:cubicBezTo>
                    <a:pt x="15" y="178"/>
                    <a:pt x="21" y="175"/>
                    <a:pt x="23" y="169"/>
                  </a:cubicBezTo>
                  <a:cubicBezTo>
                    <a:pt x="45" y="104"/>
                    <a:pt x="45" y="104"/>
                    <a:pt x="45" y="104"/>
                  </a:cubicBezTo>
                  <a:cubicBezTo>
                    <a:pt x="49" y="104"/>
                    <a:pt x="49" y="104"/>
                    <a:pt x="49" y="104"/>
                  </a:cubicBezTo>
                  <a:cubicBezTo>
                    <a:pt x="12" y="214"/>
                    <a:pt x="12" y="214"/>
                    <a:pt x="12" y="214"/>
                  </a:cubicBezTo>
                  <a:cubicBezTo>
                    <a:pt x="46" y="214"/>
                    <a:pt x="46" y="214"/>
                    <a:pt x="46" y="214"/>
                  </a:cubicBezTo>
                  <a:cubicBezTo>
                    <a:pt x="46" y="308"/>
                    <a:pt x="46" y="308"/>
                    <a:pt x="46" y="308"/>
                  </a:cubicBezTo>
                  <a:cubicBezTo>
                    <a:pt x="46" y="316"/>
                    <a:pt x="53" y="322"/>
                    <a:pt x="60" y="322"/>
                  </a:cubicBezTo>
                  <a:cubicBezTo>
                    <a:pt x="68" y="322"/>
                    <a:pt x="75" y="316"/>
                    <a:pt x="75" y="308"/>
                  </a:cubicBezTo>
                  <a:cubicBezTo>
                    <a:pt x="75" y="214"/>
                    <a:pt x="75" y="214"/>
                    <a:pt x="75" y="214"/>
                  </a:cubicBezTo>
                  <a:cubicBezTo>
                    <a:pt x="78" y="214"/>
                    <a:pt x="78" y="214"/>
                    <a:pt x="78" y="214"/>
                  </a:cubicBezTo>
                  <a:cubicBezTo>
                    <a:pt x="78" y="308"/>
                    <a:pt x="78" y="308"/>
                    <a:pt x="78" y="308"/>
                  </a:cubicBezTo>
                  <a:cubicBezTo>
                    <a:pt x="78" y="316"/>
                    <a:pt x="85" y="322"/>
                    <a:pt x="92" y="322"/>
                  </a:cubicBezTo>
                  <a:cubicBezTo>
                    <a:pt x="100" y="322"/>
                    <a:pt x="106" y="316"/>
                    <a:pt x="106" y="308"/>
                  </a:cubicBezTo>
                  <a:cubicBezTo>
                    <a:pt x="106" y="214"/>
                    <a:pt x="106" y="214"/>
                    <a:pt x="106" y="214"/>
                  </a:cubicBezTo>
                  <a:cubicBezTo>
                    <a:pt x="141" y="214"/>
                    <a:pt x="141" y="214"/>
                    <a:pt x="141" y="214"/>
                  </a:cubicBezTo>
                  <a:cubicBezTo>
                    <a:pt x="104" y="104"/>
                    <a:pt x="104" y="104"/>
                    <a:pt x="104" y="104"/>
                  </a:cubicBezTo>
                  <a:cubicBezTo>
                    <a:pt x="107" y="104"/>
                    <a:pt x="107" y="104"/>
                    <a:pt x="107" y="104"/>
                  </a:cubicBezTo>
                  <a:cubicBezTo>
                    <a:pt x="129" y="169"/>
                    <a:pt x="129" y="169"/>
                    <a:pt x="129" y="169"/>
                  </a:cubicBezTo>
                  <a:cubicBezTo>
                    <a:pt x="131" y="175"/>
                    <a:pt x="138" y="178"/>
                    <a:pt x="144" y="176"/>
                  </a:cubicBezTo>
                  <a:cubicBezTo>
                    <a:pt x="150" y="174"/>
                    <a:pt x="153" y="167"/>
                    <a:pt x="151" y="161"/>
                  </a:cubicBezTo>
                  <a:close/>
                </a:path>
              </a:pathLst>
            </a:custGeom>
            <a:solidFill>
              <a:schemeClr val="bg2"/>
            </a:solidFill>
            <a:ln>
              <a:noFill/>
            </a:ln>
          </p:spPr>
          <p:txBody>
            <a:bodyPr vert="horz" wrap="square" lIns="102993" tIns="51497" rIns="102993" bIns="51497" numCol="1" anchor="t" anchorCtr="0" compatLnSpc="1"/>
            <a:lstStyle/>
            <a:p>
              <a:endParaRPr lang="zh-CN" altLang="en-US" sz="2400">
                <a:solidFill>
                  <a:schemeClr val="bg1"/>
                </a:solidFill>
              </a:endParaRPr>
            </a:p>
          </p:txBody>
        </p:sp>
        <p:sp>
          <p:nvSpPr>
            <p:cNvPr id="106" name="Freeform 36"/>
            <p:cNvSpPr>
              <a:spLocks noEditPoints="1"/>
            </p:cNvSpPr>
            <p:nvPr/>
          </p:nvSpPr>
          <p:spPr bwMode="auto">
            <a:xfrm>
              <a:off x="7510618" y="2624269"/>
              <a:ext cx="158551" cy="400889"/>
            </a:xfrm>
            <a:custGeom>
              <a:avLst/>
              <a:gdLst>
                <a:gd name="T0" fmla="*/ 64 w 127"/>
                <a:gd name="T1" fmla="*/ 58 h 321"/>
                <a:gd name="T2" fmla="*/ 93 w 127"/>
                <a:gd name="T3" fmla="*/ 29 h 321"/>
                <a:gd name="T4" fmla="*/ 64 w 127"/>
                <a:gd name="T5" fmla="*/ 0 h 321"/>
                <a:gd name="T6" fmla="*/ 34 w 127"/>
                <a:gd name="T7" fmla="*/ 29 h 321"/>
                <a:gd name="T8" fmla="*/ 64 w 127"/>
                <a:gd name="T9" fmla="*/ 58 h 321"/>
                <a:gd name="T10" fmla="*/ 127 w 127"/>
                <a:gd name="T11" fmla="*/ 85 h 321"/>
                <a:gd name="T12" fmla="*/ 127 w 127"/>
                <a:gd name="T13" fmla="*/ 85 h 321"/>
                <a:gd name="T14" fmla="*/ 102 w 127"/>
                <a:gd name="T15" fmla="*/ 63 h 321"/>
                <a:gd name="T16" fmla="*/ 25 w 127"/>
                <a:gd name="T17" fmla="*/ 63 h 321"/>
                <a:gd name="T18" fmla="*/ 1 w 127"/>
                <a:gd name="T19" fmla="*/ 85 h 321"/>
                <a:gd name="T20" fmla="*/ 0 w 127"/>
                <a:gd name="T21" fmla="*/ 85 h 321"/>
                <a:gd name="T22" fmla="*/ 0 w 127"/>
                <a:gd name="T23" fmla="*/ 169 h 321"/>
                <a:gd name="T24" fmla="*/ 13 w 127"/>
                <a:gd name="T25" fmla="*/ 181 h 321"/>
                <a:gd name="T26" fmla="*/ 26 w 127"/>
                <a:gd name="T27" fmla="*/ 169 h 321"/>
                <a:gd name="T28" fmla="*/ 26 w 127"/>
                <a:gd name="T29" fmla="*/ 107 h 321"/>
                <a:gd name="T30" fmla="*/ 29 w 127"/>
                <a:gd name="T31" fmla="*/ 107 h 321"/>
                <a:gd name="T32" fmla="*/ 31 w 127"/>
                <a:gd name="T33" fmla="*/ 107 h 321"/>
                <a:gd name="T34" fmla="*/ 30 w 127"/>
                <a:gd name="T35" fmla="*/ 110 h 321"/>
                <a:gd name="T36" fmla="*/ 30 w 127"/>
                <a:gd name="T37" fmla="*/ 306 h 321"/>
                <a:gd name="T38" fmla="*/ 46 w 127"/>
                <a:gd name="T39" fmla="*/ 321 h 321"/>
                <a:gd name="T40" fmla="*/ 62 w 127"/>
                <a:gd name="T41" fmla="*/ 306 h 321"/>
                <a:gd name="T42" fmla="*/ 62 w 127"/>
                <a:gd name="T43" fmla="*/ 216 h 321"/>
                <a:gd name="T44" fmla="*/ 66 w 127"/>
                <a:gd name="T45" fmla="*/ 216 h 321"/>
                <a:gd name="T46" fmla="*/ 66 w 127"/>
                <a:gd name="T47" fmla="*/ 306 h 321"/>
                <a:gd name="T48" fmla="*/ 81 w 127"/>
                <a:gd name="T49" fmla="*/ 321 h 321"/>
                <a:gd name="T50" fmla="*/ 97 w 127"/>
                <a:gd name="T51" fmla="*/ 306 h 321"/>
                <a:gd name="T52" fmla="*/ 97 w 127"/>
                <a:gd name="T53" fmla="*/ 110 h 321"/>
                <a:gd name="T54" fmla="*/ 97 w 127"/>
                <a:gd name="T55" fmla="*/ 107 h 321"/>
                <a:gd name="T56" fmla="*/ 101 w 127"/>
                <a:gd name="T57" fmla="*/ 107 h 321"/>
                <a:gd name="T58" fmla="*/ 101 w 127"/>
                <a:gd name="T59" fmla="*/ 168 h 321"/>
                <a:gd name="T60" fmla="*/ 114 w 127"/>
                <a:gd name="T61" fmla="*/ 181 h 321"/>
                <a:gd name="T62" fmla="*/ 127 w 127"/>
                <a:gd name="T63" fmla="*/ 168 h 321"/>
                <a:gd name="T64" fmla="*/ 127 w 127"/>
                <a:gd name="T65" fmla="*/ 8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321">
                  <a:moveTo>
                    <a:pt x="64" y="58"/>
                  </a:moveTo>
                  <a:cubicBezTo>
                    <a:pt x="80" y="58"/>
                    <a:pt x="93" y="45"/>
                    <a:pt x="93" y="29"/>
                  </a:cubicBezTo>
                  <a:cubicBezTo>
                    <a:pt x="93" y="13"/>
                    <a:pt x="80" y="0"/>
                    <a:pt x="64" y="0"/>
                  </a:cubicBezTo>
                  <a:cubicBezTo>
                    <a:pt x="47" y="0"/>
                    <a:pt x="34" y="13"/>
                    <a:pt x="34" y="29"/>
                  </a:cubicBezTo>
                  <a:cubicBezTo>
                    <a:pt x="34" y="45"/>
                    <a:pt x="47" y="58"/>
                    <a:pt x="64" y="58"/>
                  </a:cubicBezTo>
                  <a:close/>
                  <a:moveTo>
                    <a:pt x="127" y="85"/>
                  </a:moveTo>
                  <a:cubicBezTo>
                    <a:pt x="127" y="85"/>
                    <a:pt x="127" y="85"/>
                    <a:pt x="127" y="85"/>
                  </a:cubicBezTo>
                  <a:cubicBezTo>
                    <a:pt x="126" y="73"/>
                    <a:pt x="115" y="63"/>
                    <a:pt x="102" y="63"/>
                  </a:cubicBezTo>
                  <a:cubicBezTo>
                    <a:pt x="25" y="63"/>
                    <a:pt x="25" y="63"/>
                    <a:pt x="25" y="63"/>
                  </a:cubicBezTo>
                  <a:cubicBezTo>
                    <a:pt x="12" y="63"/>
                    <a:pt x="2" y="73"/>
                    <a:pt x="1" y="85"/>
                  </a:cubicBezTo>
                  <a:cubicBezTo>
                    <a:pt x="0" y="85"/>
                    <a:pt x="0" y="85"/>
                    <a:pt x="0" y="85"/>
                  </a:cubicBezTo>
                  <a:cubicBezTo>
                    <a:pt x="0" y="169"/>
                    <a:pt x="0" y="169"/>
                    <a:pt x="0" y="169"/>
                  </a:cubicBezTo>
                  <a:cubicBezTo>
                    <a:pt x="0" y="176"/>
                    <a:pt x="6" y="181"/>
                    <a:pt x="13" y="181"/>
                  </a:cubicBezTo>
                  <a:cubicBezTo>
                    <a:pt x="20" y="181"/>
                    <a:pt x="26" y="176"/>
                    <a:pt x="26" y="169"/>
                  </a:cubicBezTo>
                  <a:cubicBezTo>
                    <a:pt x="26" y="107"/>
                    <a:pt x="26" y="107"/>
                    <a:pt x="26" y="107"/>
                  </a:cubicBezTo>
                  <a:cubicBezTo>
                    <a:pt x="27" y="107"/>
                    <a:pt x="28" y="107"/>
                    <a:pt x="29" y="107"/>
                  </a:cubicBezTo>
                  <a:cubicBezTo>
                    <a:pt x="31" y="107"/>
                    <a:pt x="31" y="107"/>
                    <a:pt x="31" y="107"/>
                  </a:cubicBezTo>
                  <a:cubicBezTo>
                    <a:pt x="30" y="108"/>
                    <a:pt x="30" y="109"/>
                    <a:pt x="30" y="110"/>
                  </a:cubicBezTo>
                  <a:cubicBezTo>
                    <a:pt x="30" y="306"/>
                    <a:pt x="30" y="306"/>
                    <a:pt x="30" y="306"/>
                  </a:cubicBezTo>
                  <a:cubicBezTo>
                    <a:pt x="30" y="314"/>
                    <a:pt x="37" y="321"/>
                    <a:pt x="46" y="321"/>
                  </a:cubicBezTo>
                  <a:cubicBezTo>
                    <a:pt x="55" y="321"/>
                    <a:pt x="62" y="314"/>
                    <a:pt x="62" y="306"/>
                  </a:cubicBezTo>
                  <a:cubicBezTo>
                    <a:pt x="62" y="216"/>
                    <a:pt x="62" y="216"/>
                    <a:pt x="62" y="216"/>
                  </a:cubicBezTo>
                  <a:cubicBezTo>
                    <a:pt x="66" y="216"/>
                    <a:pt x="66" y="216"/>
                    <a:pt x="66" y="216"/>
                  </a:cubicBezTo>
                  <a:cubicBezTo>
                    <a:pt x="66" y="306"/>
                    <a:pt x="66" y="306"/>
                    <a:pt x="66" y="306"/>
                  </a:cubicBezTo>
                  <a:cubicBezTo>
                    <a:pt x="66" y="314"/>
                    <a:pt x="73" y="321"/>
                    <a:pt x="81" y="321"/>
                  </a:cubicBezTo>
                  <a:cubicBezTo>
                    <a:pt x="90" y="321"/>
                    <a:pt x="97" y="314"/>
                    <a:pt x="97" y="306"/>
                  </a:cubicBezTo>
                  <a:cubicBezTo>
                    <a:pt x="97" y="110"/>
                    <a:pt x="97" y="110"/>
                    <a:pt x="97" y="110"/>
                  </a:cubicBezTo>
                  <a:cubicBezTo>
                    <a:pt x="97" y="109"/>
                    <a:pt x="97" y="108"/>
                    <a:pt x="97" y="107"/>
                  </a:cubicBezTo>
                  <a:cubicBezTo>
                    <a:pt x="101" y="107"/>
                    <a:pt x="101" y="107"/>
                    <a:pt x="101" y="107"/>
                  </a:cubicBezTo>
                  <a:cubicBezTo>
                    <a:pt x="101" y="168"/>
                    <a:pt x="101" y="168"/>
                    <a:pt x="101" y="168"/>
                  </a:cubicBezTo>
                  <a:cubicBezTo>
                    <a:pt x="101" y="175"/>
                    <a:pt x="107" y="181"/>
                    <a:pt x="114" y="181"/>
                  </a:cubicBezTo>
                  <a:cubicBezTo>
                    <a:pt x="121" y="181"/>
                    <a:pt x="127" y="175"/>
                    <a:pt x="127" y="168"/>
                  </a:cubicBezTo>
                  <a:cubicBezTo>
                    <a:pt x="127" y="85"/>
                    <a:pt x="127" y="85"/>
                    <a:pt x="127" y="85"/>
                  </a:cubicBezTo>
                  <a:close/>
                </a:path>
              </a:pathLst>
            </a:custGeom>
            <a:solidFill>
              <a:schemeClr val="tx2"/>
            </a:solidFill>
            <a:ln>
              <a:noFill/>
            </a:ln>
          </p:spPr>
          <p:txBody>
            <a:bodyPr vert="horz" wrap="square" lIns="102993" tIns="51497" rIns="102993" bIns="51497" numCol="1" anchor="t" anchorCtr="0" compatLnSpc="1"/>
            <a:lstStyle/>
            <a:p>
              <a:endParaRPr lang="zh-CN" altLang="en-US" sz="2400">
                <a:solidFill>
                  <a:schemeClr val="bg1"/>
                </a:solidFill>
              </a:endParaRPr>
            </a:p>
          </p:txBody>
        </p:sp>
        <p:sp>
          <p:nvSpPr>
            <p:cNvPr id="107" name="Freeform 37"/>
            <p:cNvSpPr>
              <a:spLocks noEditPoints="1"/>
            </p:cNvSpPr>
            <p:nvPr/>
          </p:nvSpPr>
          <p:spPr bwMode="auto">
            <a:xfrm>
              <a:off x="5527400" y="3276453"/>
              <a:ext cx="274021" cy="272294"/>
            </a:xfrm>
            <a:custGeom>
              <a:avLst/>
              <a:gdLst>
                <a:gd name="T0" fmla="*/ 91 w 181"/>
                <a:gd name="T1" fmla="*/ 0 h 180"/>
                <a:gd name="T2" fmla="*/ 154 w 181"/>
                <a:gd name="T3" fmla="*/ 26 h 180"/>
                <a:gd name="T4" fmla="*/ 154 w 181"/>
                <a:gd name="T5" fmla="*/ 26 h 180"/>
                <a:gd name="T6" fmla="*/ 181 w 181"/>
                <a:gd name="T7" fmla="*/ 90 h 180"/>
                <a:gd name="T8" fmla="*/ 154 w 181"/>
                <a:gd name="T9" fmla="*/ 154 h 180"/>
                <a:gd name="T10" fmla="*/ 91 w 181"/>
                <a:gd name="T11" fmla="*/ 180 h 180"/>
                <a:gd name="T12" fmla="*/ 27 w 181"/>
                <a:gd name="T13" fmla="*/ 154 h 180"/>
                <a:gd name="T14" fmla="*/ 27 w 181"/>
                <a:gd name="T15" fmla="*/ 154 h 180"/>
                <a:gd name="T16" fmla="*/ 0 w 181"/>
                <a:gd name="T17" fmla="*/ 90 h 180"/>
                <a:gd name="T18" fmla="*/ 27 w 181"/>
                <a:gd name="T19" fmla="*/ 26 h 180"/>
                <a:gd name="T20" fmla="*/ 27 w 181"/>
                <a:gd name="T21" fmla="*/ 26 h 180"/>
                <a:gd name="T22" fmla="*/ 91 w 181"/>
                <a:gd name="T23" fmla="*/ 0 h 180"/>
                <a:gd name="T24" fmla="*/ 129 w 181"/>
                <a:gd name="T25" fmla="*/ 52 h 180"/>
                <a:gd name="T26" fmla="*/ 91 w 181"/>
                <a:gd name="T27" fmla="*/ 36 h 180"/>
                <a:gd name="T28" fmla="*/ 52 w 181"/>
                <a:gd name="T29" fmla="*/ 52 h 180"/>
                <a:gd name="T30" fmla="*/ 52 w 181"/>
                <a:gd name="T31" fmla="*/ 52 h 180"/>
                <a:gd name="T32" fmla="*/ 37 w 181"/>
                <a:gd name="T33" fmla="*/ 90 h 180"/>
                <a:gd name="T34" fmla="*/ 52 w 181"/>
                <a:gd name="T35" fmla="*/ 128 h 180"/>
                <a:gd name="T36" fmla="*/ 52 w 181"/>
                <a:gd name="T37" fmla="*/ 128 h 180"/>
                <a:gd name="T38" fmla="*/ 91 w 181"/>
                <a:gd name="T39" fmla="*/ 144 h 180"/>
                <a:gd name="T40" fmla="*/ 129 w 181"/>
                <a:gd name="T41" fmla="*/ 128 h 180"/>
                <a:gd name="T42" fmla="*/ 145 w 181"/>
                <a:gd name="T43" fmla="*/ 90 h 180"/>
                <a:gd name="T44" fmla="*/ 129 w 181"/>
                <a:gd name="T45"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180">
                  <a:moveTo>
                    <a:pt x="91" y="0"/>
                  </a:moveTo>
                  <a:cubicBezTo>
                    <a:pt x="116" y="0"/>
                    <a:pt x="138" y="10"/>
                    <a:pt x="154" y="26"/>
                  </a:cubicBezTo>
                  <a:cubicBezTo>
                    <a:pt x="154" y="26"/>
                    <a:pt x="154" y="26"/>
                    <a:pt x="154" y="26"/>
                  </a:cubicBezTo>
                  <a:cubicBezTo>
                    <a:pt x="171" y="43"/>
                    <a:pt x="181" y="65"/>
                    <a:pt x="181" y="90"/>
                  </a:cubicBezTo>
                  <a:cubicBezTo>
                    <a:pt x="181" y="115"/>
                    <a:pt x="171" y="138"/>
                    <a:pt x="154" y="154"/>
                  </a:cubicBezTo>
                  <a:cubicBezTo>
                    <a:pt x="138" y="170"/>
                    <a:pt x="116" y="180"/>
                    <a:pt x="91" y="180"/>
                  </a:cubicBezTo>
                  <a:cubicBezTo>
                    <a:pt x="66" y="180"/>
                    <a:pt x="43" y="170"/>
                    <a:pt x="27" y="154"/>
                  </a:cubicBezTo>
                  <a:cubicBezTo>
                    <a:pt x="27" y="154"/>
                    <a:pt x="27" y="154"/>
                    <a:pt x="27" y="154"/>
                  </a:cubicBezTo>
                  <a:cubicBezTo>
                    <a:pt x="10" y="138"/>
                    <a:pt x="0" y="115"/>
                    <a:pt x="0" y="90"/>
                  </a:cubicBezTo>
                  <a:cubicBezTo>
                    <a:pt x="0" y="65"/>
                    <a:pt x="10" y="43"/>
                    <a:pt x="27" y="26"/>
                  </a:cubicBezTo>
                  <a:cubicBezTo>
                    <a:pt x="27" y="26"/>
                    <a:pt x="27" y="26"/>
                    <a:pt x="27" y="26"/>
                  </a:cubicBezTo>
                  <a:cubicBezTo>
                    <a:pt x="43" y="10"/>
                    <a:pt x="66" y="0"/>
                    <a:pt x="91" y="0"/>
                  </a:cubicBezTo>
                  <a:close/>
                  <a:moveTo>
                    <a:pt x="129" y="52"/>
                  </a:moveTo>
                  <a:cubicBezTo>
                    <a:pt x="119" y="42"/>
                    <a:pt x="105" y="36"/>
                    <a:pt x="91" y="36"/>
                  </a:cubicBezTo>
                  <a:cubicBezTo>
                    <a:pt x="76" y="36"/>
                    <a:pt x="62" y="42"/>
                    <a:pt x="52" y="52"/>
                  </a:cubicBezTo>
                  <a:cubicBezTo>
                    <a:pt x="52" y="52"/>
                    <a:pt x="52" y="52"/>
                    <a:pt x="52" y="52"/>
                  </a:cubicBezTo>
                  <a:cubicBezTo>
                    <a:pt x="43" y="62"/>
                    <a:pt x="37" y="75"/>
                    <a:pt x="37" y="90"/>
                  </a:cubicBezTo>
                  <a:cubicBezTo>
                    <a:pt x="37" y="105"/>
                    <a:pt x="43" y="118"/>
                    <a:pt x="52" y="128"/>
                  </a:cubicBezTo>
                  <a:cubicBezTo>
                    <a:pt x="52" y="128"/>
                    <a:pt x="52" y="128"/>
                    <a:pt x="52" y="128"/>
                  </a:cubicBezTo>
                  <a:cubicBezTo>
                    <a:pt x="62" y="138"/>
                    <a:pt x="76" y="144"/>
                    <a:pt x="91" y="144"/>
                  </a:cubicBezTo>
                  <a:cubicBezTo>
                    <a:pt x="105" y="144"/>
                    <a:pt x="119" y="138"/>
                    <a:pt x="129" y="128"/>
                  </a:cubicBezTo>
                  <a:cubicBezTo>
                    <a:pt x="138" y="118"/>
                    <a:pt x="145" y="105"/>
                    <a:pt x="145" y="90"/>
                  </a:cubicBezTo>
                  <a:cubicBezTo>
                    <a:pt x="145" y="75"/>
                    <a:pt x="139" y="62"/>
                    <a:pt x="129" y="52"/>
                  </a:cubicBezTo>
                  <a:close/>
                </a:path>
              </a:pathLst>
            </a:cu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pitchFamily="34" charset="-122"/>
              </a:endParaRPr>
            </a:p>
          </p:txBody>
        </p:sp>
        <p:sp>
          <p:nvSpPr>
            <p:cNvPr id="108" name="Freeform 38"/>
            <p:cNvSpPr>
              <a:spLocks noEditPoints="1"/>
            </p:cNvSpPr>
            <p:nvPr/>
          </p:nvSpPr>
          <p:spPr bwMode="auto">
            <a:xfrm>
              <a:off x="5527400" y="3647837"/>
              <a:ext cx="274021" cy="274215"/>
            </a:xfrm>
            <a:custGeom>
              <a:avLst/>
              <a:gdLst>
                <a:gd name="T0" fmla="*/ 91 w 181"/>
                <a:gd name="T1" fmla="*/ 0 h 181"/>
                <a:gd name="T2" fmla="*/ 154 w 181"/>
                <a:gd name="T3" fmla="*/ 26 h 181"/>
                <a:gd name="T4" fmla="*/ 154 w 181"/>
                <a:gd name="T5" fmla="*/ 26 h 181"/>
                <a:gd name="T6" fmla="*/ 181 w 181"/>
                <a:gd name="T7" fmla="*/ 90 h 181"/>
                <a:gd name="T8" fmla="*/ 154 w 181"/>
                <a:gd name="T9" fmla="*/ 154 h 181"/>
                <a:gd name="T10" fmla="*/ 91 w 181"/>
                <a:gd name="T11" fmla="*/ 181 h 181"/>
                <a:gd name="T12" fmla="*/ 27 w 181"/>
                <a:gd name="T13" fmla="*/ 154 h 181"/>
                <a:gd name="T14" fmla="*/ 27 w 181"/>
                <a:gd name="T15" fmla="*/ 154 h 181"/>
                <a:gd name="T16" fmla="*/ 0 w 181"/>
                <a:gd name="T17" fmla="*/ 90 h 181"/>
                <a:gd name="T18" fmla="*/ 27 w 181"/>
                <a:gd name="T19" fmla="*/ 26 h 181"/>
                <a:gd name="T20" fmla="*/ 27 w 181"/>
                <a:gd name="T21" fmla="*/ 26 h 181"/>
                <a:gd name="T22" fmla="*/ 91 w 181"/>
                <a:gd name="T23" fmla="*/ 0 h 181"/>
                <a:gd name="T24" fmla="*/ 129 w 181"/>
                <a:gd name="T25" fmla="*/ 52 h 181"/>
                <a:gd name="T26" fmla="*/ 91 w 181"/>
                <a:gd name="T27" fmla="*/ 36 h 181"/>
                <a:gd name="T28" fmla="*/ 52 w 181"/>
                <a:gd name="T29" fmla="*/ 52 h 181"/>
                <a:gd name="T30" fmla="*/ 52 w 181"/>
                <a:gd name="T31" fmla="*/ 52 h 181"/>
                <a:gd name="T32" fmla="*/ 37 w 181"/>
                <a:gd name="T33" fmla="*/ 90 h 181"/>
                <a:gd name="T34" fmla="*/ 52 w 181"/>
                <a:gd name="T35" fmla="*/ 128 h 181"/>
                <a:gd name="T36" fmla="*/ 52 w 181"/>
                <a:gd name="T37" fmla="*/ 128 h 181"/>
                <a:gd name="T38" fmla="*/ 91 w 181"/>
                <a:gd name="T39" fmla="*/ 144 h 181"/>
                <a:gd name="T40" fmla="*/ 129 w 181"/>
                <a:gd name="T41" fmla="*/ 128 h 181"/>
                <a:gd name="T42" fmla="*/ 145 w 181"/>
                <a:gd name="T43" fmla="*/ 90 h 181"/>
                <a:gd name="T44" fmla="*/ 129 w 181"/>
                <a:gd name="T45" fmla="*/ 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181">
                  <a:moveTo>
                    <a:pt x="91" y="0"/>
                  </a:moveTo>
                  <a:cubicBezTo>
                    <a:pt x="116" y="0"/>
                    <a:pt x="138" y="10"/>
                    <a:pt x="154" y="26"/>
                  </a:cubicBezTo>
                  <a:cubicBezTo>
                    <a:pt x="154" y="26"/>
                    <a:pt x="154" y="26"/>
                    <a:pt x="154" y="26"/>
                  </a:cubicBezTo>
                  <a:cubicBezTo>
                    <a:pt x="171" y="43"/>
                    <a:pt x="181" y="65"/>
                    <a:pt x="181" y="90"/>
                  </a:cubicBezTo>
                  <a:cubicBezTo>
                    <a:pt x="181" y="115"/>
                    <a:pt x="171" y="138"/>
                    <a:pt x="154" y="154"/>
                  </a:cubicBezTo>
                  <a:cubicBezTo>
                    <a:pt x="138" y="170"/>
                    <a:pt x="116" y="181"/>
                    <a:pt x="91" y="181"/>
                  </a:cubicBezTo>
                  <a:cubicBezTo>
                    <a:pt x="66" y="181"/>
                    <a:pt x="43" y="170"/>
                    <a:pt x="27" y="154"/>
                  </a:cubicBezTo>
                  <a:cubicBezTo>
                    <a:pt x="27" y="154"/>
                    <a:pt x="27" y="154"/>
                    <a:pt x="27" y="154"/>
                  </a:cubicBezTo>
                  <a:cubicBezTo>
                    <a:pt x="10" y="138"/>
                    <a:pt x="0" y="115"/>
                    <a:pt x="0" y="90"/>
                  </a:cubicBezTo>
                  <a:cubicBezTo>
                    <a:pt x="0" y="65"/>
                    <a:pt x="10" y="43"/>
                    <a:pt x="27" y="26"/>
                  </a:cubicBezTo>
                  <a:cubicBezTo>
                    <a:pt x="27" y="26"/>
                    <a:pt x="27" y="26"/>
                    <a:pt x="27" y="26"/>
                  </a:cubicBezTo>
                  <a:cubicBezTo>
                    <a:pt x="43" y="10"/>
                    <a:pt x="66" y="0"/>
                    <a:pt x="91" y="0"/>
                  </a:cubicBezTo>
                  <a:close/>
                  <a:moveTo>
                    <a:pt x="129" y="52"/>
                  </a:moveTo>
                  <a:cubicBezTo>
                    <a:pt x="119" y="42"/>
                    <a:pt x="105" y="36"/>
                    <a:pt x="91" y="36"/>
                  </a:cubicBezTo>
                  <a:cubicBezTo>
                    <a:pt x="76" y="36"/>
                    <a:pt x="62" y="42"/>
                    <a:pt x="52" y="52"/>
                  </a:cubicBezTo>
                  <a:cubicBezTo>
                    <a:pt x="52" y="52"/>
                    <a:pt x="52" y="52"/>
                    <a:pt x="52" y="52"/>
                  </a:cubicBezTo>
                  <a:cubicBezTo>
                    <a:pt x="43" y="62"/>
                    <a:pt x="37" y="75"/>
                    <a:pt x="37" y="90"/>
                  </a:cubicBezTo>
                  <a:cubicBezTo>
                    <a:pt x="37" y="105"/>
                    <a:pt x="43" y="119"/>
                    <a:pt x="52" y="128"/>
                  </a:cubicBezTo>
                  <a:cubicBezTo>
                    <a:pt x="52" y="128"/>
                    <a:pt x="52" y="128"/>
                    <a:pt x="52" y="128"/>
                  </a:cubicBezTo>
                  <a:cubicBezTo>
                    <a:pt x="62" y="138"/>
                    <a:pt x="76" y="144"/>
                    <a:pt x="91" y="144"/>
                  </a:cubicBezTo>
                  <a:cubicBezTo>
                    <a:pt x="105" y="144"/>
                    <a:pt x="119" y="138"/>
                    <a:pt x="129" y="128"/>
                  </a:cubicBezTo>
                  <a:cubicBezTo>
                    <a:pt x="138" y="119"/>
                    <a:pt x="145" y="105"/>
                    <a:pt x="145" y="90"/>
                  </a:cubicBezTo>
                  <a:cubicBezTo>
                    <a:pt x="145" y="75"/>
                    <a:pt x="139" y="62"/>
                    <a:pt x="129" y="52"/>
                  </a:cubicBezTo>
                  <a:close/>
                </a:path>
              </a:pathLst>
            </a:custGeom>
            <a:solidFill>
              <a:schemeClr val="bg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pitchFamily="34" charset="-122"/>
              </a:endParaRPr>
            </a:p>
          </p:txBody>
        </p:sp>
        <p:sp>
          <p:nvSpPr>
            <p:cNvPr id="109" name="Freeform 39"/>
            <p:cNvSpPr>
              <a:spLocks noEditPoints="1"/>
            </p:cNvSpPr>
            <p:nvPr/>
          </p:nvSpPr>
          <p:spPr bwMode="auto">
            <a:xfrm>
              <a:off x="5527400" y="4054821"/>
              <a:ext cx="274021" cy="274215"/>
            </a:xfrm>
            <a:custGeom>
              <a:avLst/>
              <a:gdLst>
                <a:gd name="T0" fmla="*/ 91 w 181"/>
                <a:gd name="T1" fmla="*/ 0 h 181"/>
                <a:gd name="T2" fmla="*/ 154 w 181"/>
                <a:gd name="T3" fmla="*/ 26 h 181"/>
                <a:gd name="T4" fmla="*/ 154 w 181"/>
                <a:gd name="T5" fmla="*/ 26 h 181"/>
                <a:gd name="T6" fmla="*/ 181 w 181"/>
                <a:gd name="T7" fmla="*/ 90 h 181"/>
                <a:gd name="T8" fmla="*/ 154 w 181"/>
                <a:gd name="T9" fmla="*/ 154 h 181"/>
                <a:gd name="T10" fmla="*/ 91 w 181"/>
                <a:gd name="T11" fmla="*/ 181 h 181"/>
                <a:gd name="T12" fmla="*/ 27 w 181"/>
                <a:gd name="T13" fmla="*/ 154 h 181"/>
                <a:gd name="T14" fmla="*/ 27 w 181"/>
                <a:gd name="T15" fmla="*/ 154 h 181"/>
                <a:gd name="T16" fmla="*/ 0 w 181"/>
                <a:gd name="T17" fmla="*/ 90 h 181"/>
                <a:gd name="T18" fmla="*/ 27 w 181"/>
                <a:gd name="T19" fmla="*/ 26 h 181"/>
                <a:gd name="T20" fmla="*/ 27 w 181"/>
                <a:gd name="T21" fmla="*/ 26 h 181"/>
                <a:gd name="T22" fmla="*/ 91 w 181"/>
                <a:gd name="T23" fmla="*/ 0 h 181"/>
                <a:gd name="T24" fmla="*/ 129 w 181"/>
                <a:gd name="T25" fmla="*/ 52 h 181"/>
                <a:gd name="T26" fmla="*/ 91 w 181"/>
                <a:gd name="T27" fmla="*/ 36 h 181"/>
                <a:gd name="T28" fmla="*/ 52 w 181"/>
                <a:gd name="T29" fmla="*/ 52 h 181"/>
                <a:gd name="T30" fmla="*/ 52 w 181"/>
                <a:gd name="T31" fmla="*/ 52 h 181"/>
                <a:gd name="T32" fmla="*/ 37 w 181"/>
                <a:gd name="T33" fmla="*/ 90 h 181"/>
                <a:gd name="T34" fmla="*/ 52 w 181"/>
                <a:gd name="T35" fmla="*/ 129 h 181"/>
                <a:gd name="T36" fmla="*/ 52 w 181"/>
                <a:gd name="T37" fmla="*/ 129 h 181"/>
                <a:gd name="T38" fmla="*/ 91 w 181"/>
                <a:gd name="T39" fmla="*/ 144 h 181"/>
                <a:gd name="T40" fmla="*/ 129 w 181"/>
                <a:gd name="T41" fmla="*/ 129 h 181"/>
                <a:gd name="T42" fmla="*/ 145 w 181"/>
                <a:gd name="T43" fmla="*/ 90 h 181"/>
                <a:gd name="T44" fmla="*/ 129 w 181"/>
                <a:gd name="T45" fmla="*/ 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181">
                  <a:moveTo>
                    <a:pt x="91" y="0"/>
                  </a:moveTo>
                  <a:cubicBezTo>
                    <a:pt x="116" y="0"/>
                    <a:pt x="138" y="10"/>
                    <a:pt x="154" y="26"/>
                  </a:cubicBezTo>
                  <a:cubicBezTo>
                    <a:pt x="154" y="26"/>
                    <a:pt x="154" y="26"/>
                    <a:pt x="154" y="26"/>
                  </a:cubicBezTo>
                  <a:cubicBezTo>
                    <a:pt x="171" y="43"/>
                    <a:pt x="181" y="65"/>
                    <a:pt x="181" y="90"/>
                  </a:cubicBezTo>
                  <a:cubicBezTo>
                    <a:pt x="181" y="115"/>
                    <a:pt x="171" y="138"/>
                    <a:pt x="154" y="154"/>
                  </a:cubicBezTo>
                  <a:cubicBezTo>
                    <a:pt x="138" y="171"/>
                    <a:pt x="116" y="181"/>
                    <a:pt x="91" y="181"/>
                  </a:cubicBezTo>
                  <a:cubicBezTo>
                    <a:pt x="66" y="181"/>
                    <a:pt x="43" y="171"/>
                    <a:pt x="27" y="154"/>
                  </a:cubicBezTo>
                  <a:cubicBezTo>
                    <a:pt x="27" y="154"/>
                    <a:pt x="27" y="154"/>
                    <a:pt x="27" y="154"/>
                  </a:cubicBezTo>
                  <a:cubicBezTo>
                    <a:pt x="10" y="138"/>
                    <a:pt x="0" y="115"/>
                    <a:pt x="0" y="90"/>
                  </a:cubicBezTo>
                  <a:cubicBezTo>
                    <a:pt x="0" y="65"/>
                    <a:pt x="10" y="43"/>
                    <a:pt x="27" y="26"/>
                  </a:cubicBezTo>
                  <a:cubicBezTo>
                    <a:pt x="27" y="26"/>
                    <a:pt x="27" y="26"/>
                    <a:pt x="27" y="26"/>
                  </a:cubicBezTo>
                  <a:cubicBezTo>
                    <a:pt x="43" y="10"/>
                    <a:pt x="66" y="0"/>
                    <a:pt x="91" y="0"/>
                  </a:cubicBezTo>
                  <a:close/>
                  <a:moveTo>
                    <a:pt x="129" y="52"/>
                  </a:moveTo>
                  <a:cubicBezTo>
                    <a:pt x="119" y="42"/>
                    <a:pt x="105" y="36"/>
                    <a:pt x="91" y="36"/>
                  </a:cubicBezTo>
                  <a:cubicBezTo>
                    <a:pt x="76" y="36"/>
                    <a:pt x="62" y="42"/>
                    <a:pt x="52" y="52"/>
                  </a:cubicBezTo>
                  <a:cubicBezTo>
                    <a:pt x="52" y="52"/>
                    <a:pt x="52" y="52"/>
                    <a:pt x="52" y="52"/>
                  </a:cubicBezTo>
                  <a:cubicBezTo>
                    <a:pt x="43" y="62"/>
                    <a:pt x="37" y="75"/>
                    <a:pt x="37" y="90"/>
                  </a:cubicBezTo>
                  <a:cubicBezTo>
                    <a:pt x="37" y="105"/>
                    <a:pt x="43" y="119"/>
                    <a:pt x="52" y="129"/>
                  </a:cubicBezTo>
                  <a:cubicBezTo>
                    <a:pt x="52" y="129"/>
                    <a:pt x="52" y="129"/>
                    <a:pt x="52" y="129"/>
                  </a:cubicBezTo>
                  <a:cubicBezTo>
                    <a:pt x="62" y="138"/>
                    <a:pt x="76" y="144"/>
                    <a:pt x="91" y="144"/>
                  </a:cubicBezTo>
                  <a:cubicBezTo>
                    <a:pt x="105" y="144"/>
                    <a:pt x="119" y="138"/>
                    <a:pt x="129" y="129"/>
                  </a:cubicBezTo>
                  <a:cubicBezTo>
                    <a:pt x="138" y="119"/>
                    <a:pt x="145" y="105"/>
                    <a:pt x="145" y="90"/>
                  </a:cubicBezTo>
                  <a:cubicBezTo>
                    <a:pt x="145" y="75"/>
                    <a:pt x="139" y="62"/>
                    <a:pt x="129" y="52"/>
                  </a:cubicBezTo>
                  <a:close/>
                </a:path>
              </a:pathLst>
            </a:cu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sp>
        <p:nvSpPr>
          <p:cNvPr id="97" name="任意多边形 96"/>
          <p:cNvSpPr/>
          <p:nvPr/>
        </p:nvSpPr>
        <p:spPr>
          <a:xfrm>
            <a:off x="3487170" y="2333564"/>
            <a:ext cx="5177711" cy="2789873"/>
          </a:xfrm>
          <a:custGeom>
            <a:avLst/>
            <a:gdLst>
              <a:gd name="connsiteX0" fmla="*/ 200025 w 6072187"/>
              <a:gd name="connsiteY0" fmla="*/ 700088 h 3271838"/>
              <a:gd name="connsiteX1" fmla="*/ 3000375 w 6072187"/>
              <a:gd name="connsiteY1" fmla="*/ 2286000 h 3271838"/>
              <a:gd name="connsiteX2" fmla="*/ 4914900 w 6072187"/>
              <a:gd name="connsiteY2" fmla="*/ 0 h 3271838"/>
              <a:gd name="connsiteX3" fmla="*/ 6072187 w 6072187"/>
              <a:gd name="connsiteY3" fmla="*/ 3171825 h 3271838"/>
              <a:gd name="connsiteX4" fmla="*/ 3000375 w 6072187"/>
              <a:gd name="connsiteY4" fmla="*/ 2343150 h 3271838"/>
              <a:gd name="connsiteX5" fmla="*/ 0 w 6072187"/>
              <a:gd name="connsiteY5" fmla="*/ 3271838 h 3271838"/>
              <a:gd name="connsiteX6" fmla="*/ 200025 w 6072187"/>
              <a:gd name="connsiteY6" fmla="*/ 700088 h 327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2187" h="3271838">
                <a:moveTo>
                  <a:pt x="200025" y="700088"/>
                </a:moveTo>
                <a:lnTo>
                  <a:pt x="3000375" y="2286000"/>
                </a:lnTo>
                <a:lnTo>
                  <a:pt x="4914900" y="0"/>
                </a:lnTo>
                <a:lnTo>
                  <a:pt x="6072187" y="3171825"/>
                </a:lnTo>
                <a:lnTo>
                  <a:pt x="3000375" y="2343150"/>
                </a:lnTo>
                <a:lnTo>
                  <a:pt x="0" y="3271838"/>
                </a:lnTo>
                <a:lnTo>
                  <a:pt x="200025" y="700088"/>
                </a:lnTo>
                <a:close/>
              </a:path>
            </a:pathLst>
          </a:custGeom>
          <a:noFill/>
          <a:ln w="19050">
            <a:solidFill>
              <a:schemeClr val="bg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35"/>
          </a:p>
        </p:txBody>
      </p:sp>
      <p:sp>
        <p:nvSpPr>
          <p:cNvPr id="100" name="椭圆 99"/>
          <p:cNvSpPr/>
          <p:nvPr/>
        </p:nvSpPr>
        <p:spPr>
          <a:xfrm>
            <a:off x="4946404" y="3235095"/>
            <a:ext cx="2119816" cy="211981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04" name="文本框 15"/>
          <p:cNvSpPr txBox="1">
            <a:spLocks noChangeArrowheads="1"/>
          </p:cNvSpPr>
          <p:nvPr/>
        </p:nvSpPr>
        <p:spPr bwMode="auto">
          <a:xfrm>
            <a:off x="5213953" y="4046251"/>
            <a:ext cx="1550424" cy="502766"/>
          </a:xfrm>
          <a:prstGeom prst="rect">
            <a:avLst/>
          </a:prstGeom>
          <a:noFill/>
          <a:ln w="9525">
            <a:noFill/>
            <a:miter lim="800000"/>
          </a:ln>
        </p:spPr>
        <p:txBody>
          <a:bodyPr wrap="none">
            <a:spAutoFit/>
          </a:bodyPr>
          <a:lstStyle/>
          <a:p>
            <a:r>
              <a:rPr lang="zh-CN" altLang="en-US" sz="2665" dirty="0">
                <a:solidFill>
                  <a:schemeClr val="bg2"/>
                </a:solidFill>
                <a:latin typeface="微软雅黑" panose="020B0503020204020204" pitchFamily="34" charset="-122"/>
                <a:ea typeface="微软雅黑" panose="020B0503020204020204" pitchFamily="34" charset="-122"/>
              </a:rPr>
              <a:t>标题文字</a:t>
            </a:r>
            <a:endParaRPr lang="zh-CN" altLang="en-US" sz="2665" dirty="0">
              <a:solidFill>
                <a:schemeClr val="bg2"/>
              </a:solidFill>
              <a:latin typeface="微软雅黑" panose="020B0503020204020204" pitchFamily="34" charset="-122"/>
              <a:ea typeface="微软雅黑" panose="020B0503020204020204" pitchFamily="34" charset="-122"/>
            </a:endParaRPr>
          </a:p>
        </p:txBody>
      </p:sp>
      <p:sp>
        <p:nvSpPr>
          <p:cNvPr id="107" name="椭圆 106"/>
          <p:cNvSpPr/>
          <p:nvPr/>
        </p:nvSpPr>
        <p:spPr>
          <a:xfrm>
            <a:off x="6764355" y="1742019"/>
            <a:ext cx="1644685" cy="1644684"/>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09" name="文本框 16"/>
          <p:cNvSpPr txBox="1">
            <a:spLocks noChangeArrowheads="1"/>
          </p:cNvSpPr>
          <p:nvPr/>
        </p:nvSpPr>
        <p:spPr bwMode="auto">
          <a:xfrm>
            <a:off x="6978379" y="2362369"/>
            <a:ext cx="1210588" cy="400110"/>
          </a:xfrm>
          <a:prstGeom prst="rect">
            <a:avLst/>
          </a:prstGeom>
          <a:noFill/>
          <a:ln w="9525">
            <a:noFill/>
            <a:miter lim="800000"/>
          </a:ln>
        </p:spPr>
        <p:txBody>
          <a:bodyPr wrap="none">
            <a:spAutoFit/>
          </a:bodyPr>
          <a:lstStyle/>
          <a:p>
            <a:r>
              <a:rPr lang="zh-CN" altLang="en-US" sz="2000" dirty="0">
                <a:solidFill>
                  <a:schemeClr val="tx2"/>
                </a:solidFill>
                <a:latin typeface="微软雅黑" panose="020B0503020204020204" pitchFamily="34" charset="-122"/>
                <a:ea typeface="微软雅黑" panose="020B0503020204020204" pitchFamily="34" charset="-122"/>
              </a:rPr>
              <a:t>标题文字</a:t>
            </a:r>
            <a:endParaRPr lang="zh-CN" altLang="en-US" sz="2000" dirty="0">
              <a:solidFill>
                <a:schemeClr val="tx2"/>
              </a:solidFill>
              <a:latin typeface="微软雅黑" panose="020B0503020204020204" pitchFamily="34" charset="-122"/>
              <a:ea typeface="微软雅黑" panose="020B0503020204020204" pitchFamily="34" charset="-122"/>
            </a:endParaRPr>
          </a:p>
        </p:txBody>
      </p:sp>
      <p:sp>
        <p:nvSpPr>
          <p:cNvPr id="112" name="椭圆 111"/>
          <p:cNvSpPr/>
          <p:nvPr/>
        </p:nvSpPr>
        <p:spPr>
          <a:xfrm>
            <a:off x="2929465" y="2112919"/>
            <a:ext cx="1353651" cy="1353651"/>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30" name="椭圆 129"/>
          <p:cNvSpPr/>
          <p:nvPr/>
        </p:nvSpPr>
        <p:spPr>
          <a:xfrm>
            <a:off x="2811697" y="4295004"/>
            <a:ext cx="1471419" cy="1471417"/>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33" name="椭圆 132"/>
          <p:cNvSpPr/>
          <p:nvPr/>
        </p:nvSpPr>
        <p:spPr>
          <a:xfrm>
            <a:off x="7728154" y="4175882"/>
            <a:ext cx="1610844" cy="1610844"/>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34" name="文本框 19"/>
          <p:cNvSpPr txBox="1">
            <a:spLocks noChangeArrowheads="1"/>
          </p:cNvSpPr>
          <p:nvPr/>
        </p:nvSpPr>
        <p:spPr bwMode="auto">
          <a:xfrm>
            <a:off x="7900775" y="4769881"/>
            <a:ext cx="1210588" cy="400110"/>
          </a:xfrm>
          <a:prstGeom prst="rect">
            <a:avLst/>
          </a:prstGeom>
          <a:noFill/>
          <a:ln w="9525">
            <a:noFill/>
            <a:miter lim="800000"/>
          </a:ln>
        </p:spPr>
        <p:txBody>
          <a:bodyPr wrap="none">
            <a:spAutoFit/>
          </a:bodyPr>
          <a:lstStyle/>
          <a:p>
            <a:r>
              <a:rPr lang="zh-CN" altLang="en-US" sz="2000" dirty="0">
                <a:solidFill>
                  <a:schemeClr val="bg2"/>
                </a:solidFill>
                <a:latin typeface="微软雅黑" panose="020B0503020204020204" pitchFamily="34" charset="-122"/>
                <a:ea typeface="微软雅黑" panose="020B0503020204020204" pitchFamily="34" charset="-122"/>
              </a:rPr>
              <a:t>标题文字</a:t>
            </a:r>
            <a:endParaRPr lang="zh-CN" altLang="en-US" sz="2000" dirty="0">
              <a:solidFill>
                <a:schemeClr val="bg2"/>
              </a:solidFill>
              <a:latin typeface="微软雅黑" panose="020B0503020204020204" pitchFamily="34" charset="-122"/>
              <a:ea typeface="微软雅黑" panose="020B0503020204020204" pitchFamily="34" charset="-122"/>
            </a:endParaRPr>
          </a:p>
        </p:txBody>
      </p:sp>
      <p:sp>
        <p:nvSpPr>
          <p:cNvPr id="135" name="椭圆 134"/>
          <p:cNvSpPr/>
          <p:nvPr/>
        </p:nvSpPr>
        <p:spPr>
          <a:xfrm>
            <a:off x="6880770" y="5407704"/>
            <a:ext cx="506265" cy="506265"/>
          </a:xfrm>
          <a:prstGeom prst="ellipse">
            <a:avLst/>
          </a:prstGeom>
          <a:solidFill>
            <a:schemeClr val="bg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36" name="椭圆 135"/>
          <p:cNvSpPr/>
          <p:nvPr/>
        </p:nvSpPr>
        <p:spPr>
          <a:xfrm>
            <a:off x="1799167" y="3734593"/>
            <a:ext cx="675472" cy="675471"/>
          </a:xfrm>
          <a:prstGeom prst="ellipse">
            <a:avLst/>
          </a:pr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37" name="椭圆 136"/>
          <p:cNvSpPr/>
          <p:nvPr/>
        </p:nvSpPr>
        <p:spPr>
          <a:xfrm>
            <a:off x="8946439" y="2297015"/>
            <a:ext cx="675472" cy="674117"/>
          </a:xfrm>
          <a:prstGeom prst="ellipse">
            <a:avLst/>
          </a:prstGeom>
          <a:solidFill>
            <a:schemeClr val="bg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38" name="椭圆 137"/>
          <p:cNvSpPr/>
          <p:nvPr/>
        </p:nvSpPr>
        <p:spPr>
          <a:xfrm>
            <a:off x="9777580" y="4477745"/>
            <a:ext cx="448059" cy="448059"/>
          </a:xfrm>
          <a:prstGeom prst="ellipse">
            <a:avLst/>
          </a:pr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39" name="椭圆 138"/>
          <p:cNvSpPr/>
          <p:nvPr/>
        </p:nvSpPr>
        <p:spPr>
          <a:xfrm>
            <a:off x="5085830" y="1928823"/>
            <a:ext cx="621325" cy="621325"/>
          </a:xfrm>
          <a:prstGeom prst="ellipse">
            <a:avLst/>
          </a:pr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40" name="文本框 19"/>
          <p:cNvSpPr txBox="1">
            <a:spLocks noChangeArrowheads="1"/>
          </p:cNvSpPr>
          <p:nvPr/>
        </p:nvSpPr>
        <p:spPr bwMode="auto">
          <a:xfrm>
            <a:off x="2972874" y="2595973"/>
            <a:ext cx="1210588" cy="400110"/>
          </a:xfrm>
          <a:prstGeom prst="rect">
            <a:avLst/>
          </a:prstGeom>
          <a:noFill/>
          <a:ln w="9525">
            <a:noFill/>
            <a:miter lim="800000"/>
          </a:ln>
        </p:spPr>
        <p:txBody>
          <a:bodyPr wrap="none">
            <a:spAutoFit/>
          </a:bodyPr>
          <a:lstStyle/>
          <a:p>
            <a:r>
              <a:rPr lang="zh-CN" altLang="en-US" sz="2000" dirty="0">
                <a:solidFill>
                  <a:schemeClr val="bg2"/>
                </a:solidFill>
                <a:latin typeface="微软雅黑" panose="020B0503020204020204" pitchFamily="34" charset="-122"/>
                <a:ea typeface="微软雅黑" panose="020B0503020204020204" pitchFamily="34" charset="-122"/>
              </a:rPr>
              <a:t>标题文字</a:t>
            </a:r>
            <a:endParaRPr lang="zh-CN" altLang="en-US" sz="2000" dirty="0">
              <a:solidFill>
                <a:schemeClr val="bg2"/>
              </a:solidFill>
              <a:latin typeface="微软雅黑" panose="020B0503020204020204" pitchFamily="34" charset="-122"/>
              <a:ea typeface="微软雅黑" panose="020B0503020204020204" pitchFamily="34" charset="-122"/>
            </a:endParaRPr>
          </a:p>
        </p:txBody>
      </p:sp>
      <p:sp>
        <p:nvSpPr>
          <p:cNvPr id="141" name="文本框 16"/>
          <p:cNvSpPr txBox="1">
            <a:spLocks noChangeArrowheads="1"/>
          </p:cNvSpPr>
          <p:nvPr/>
        </p:nvSpPr>
        <p:spPr bwMode="auto">
          <a:xfrm>
            <a:off x="2911335" y="4782751"/>
            <a:ext cx="1210588" cy="400110"/>
          </a:xfrm>
          <a:prstGeom prst="rect">
            <a:avLst/>
          </a:prstGeom>
          <a:noFill/>
          <a:ln w="9525">
            <a:noFill/>
            <a:miter lim="800000"/>
          </a:ln>
        </p:spPr>
        <p:txBody>
          <a:bodyPr wrap="none">
            <a:spAutoFit/>
          </a:bodyPr>
          <a:lstStyle/>
          <a:p>
            <a:r>
              <a:rPr lang="zh-CN" altLang="en-US" sz="2000" dirty="0">
                <a:solidFill>
                  <a:schemeClr val="tx2"/>
                </a:solidFill>
                <a:latin typeface="微软雅黑" panose="020B0503020204020204" pitchFamily="34" charset="-122"/>
                <a:ea typeface="微软雅黑" panose="020B0503020204020204" pitchFamily="34" charset="-122"/>
              </a:rPr>
              <a:t>标题文字</a:t>
            </a:r>
            <a:endParaRPr lang="zh-CN" altLang="en-US" sz="2000"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anim calcmode="lin" valueType="num">
                                      <p:cBhvr>
                                        <p:cTn id="13" dur="500" fill="hold"/>
                                        <p:tgtEl>
                                          <p:spTgt spid="97"/>
                                        </p:tgtEl>
                                        <p:attrNameLst>
                                          <p:attrName>ppt_w</p:attrName>
                                        </p:attrNameLst>
                                      </p:cBhvr>
                                      <p:tavLst>
                                        <p:tav tm="0">
                                          <p:val>
                                            <p:fltVal val="0"/>
                                          </p:val>
                                        </p:tav>
                                        <p:tav tm="100000">
                                          <p:val>
                                            <p:strVal val="#ppt_w"/>
                                          </p:val>
                                        </p:tav>
                                      </p:tavLst>
                                    </p:anim>
                                    <p:anim calcmode="lin" valueType="num">
                                      <p:cBhvr>
                                        <p:cTn id="14" dur="500" fill="hold"/>
                                        <p:tgtEl>
                                          <p:spTgt spid="97"/>
                                        </p:tgtEl>
                                        <p:attrNameLst>
                                          <p:attrName>ppt_h</p:attrName>
                                        </p:attrNameLst>
                                      </p:cBhvr>
                                      <p:tavLst>
                                        <p:tav tm="0">
                                          <p:val>
                                            <p:fltVal val="0"/>
                                          </p:val>
                                        </p:tav>
                                        <p:tav tm="100000">
                                          <p:val>
                                            <p:strVal val="#ppt_h"/>
                                          </p:val>
                                        </p:tav>
                                      </p:tavLst>
                                    </p:anim>
                                    <p:animEffect transition="in" filter="fade">
                                      <p:cBhvr>
                                        <p:cTn id="15" dur="500"/>
                                        <p:tgtEl>
                                          <p:spTgt spid="9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500" fill="hold"/>
                                        <p:tgtEl>
                                          <p:spTgt spid="100"/>
                                        </p:tgtEl>
                                        <p:attrNameLst>
                                          <p:attrName>ppt_w</p:attrName>
                                        </p:attrNameLst>
                                      </p:cBhvr>
                                      <p:tavLst>
                                        <p:tav tm="0">
                                          <p:val>
                                            <p:fltVal val="0"/>
                                          </p:val>
                                        </p:tav>
                                        <p:tav tm="100000">
                                          <p:val>
                                            <p:strVal val="#ppt_w"/>
                                          </p:val>
                                        </p:tav>
                                      </p:tavLst>
                                    </p:anim>
                                    <p:anim calcmode="lin" valueType="num">
                                      <p:cBhvr>
                                        <p:cTn id="19" dur="500" fill="hold"/>
                                        <p:tgtEl>
                                          <p:spTgt spid="100"/>
                                        </p:tgtEl>
                                        <p:attrNameLst>
                                          <p:attrName>ppt_h</p:attrName>
                                        </p:attrNameLst>
                                      </p:cBhvr>
                                      <p:tavLst>
                                        <p:tav tm="0">
                                          <p:val>
                                            <p:fltVal val="0"/>
                                          </p:val>
                                        </p:tav>
                                        <p:tav tm="100000">
                                          <p:val>
                                            <p:strVal val="#ppt_h"/>
                                          </p:val>
                                        </p:tav>
                                      </p:tavLst>
                                    </p:anim>
                                    <p:animEffect transition="in" filter="fade">
                                      <p:cBhvr>
                                        <p:cTn id="20" dur="500"/>
                                        <p:tgtEl>
                                          <p:spTgt spid="100"/>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04"/>
                                        </p:tgtEl>
                                        <p:attrNameLst>
                                          <p:attrName>style.visibility</p:attrName>
                                        </p:attrNameLst>
                                      </p:cBhvr>
                                      <p:to>
                                        <p:strVal val="visible"/>
                                      </p:to>
                                    </p:set>
                                    <p:anim calcmode="lin" valueType="num">
                                      <p:cBhvr>
                                        <p:cTn id="23" dur="500" fill="hold"/>
                                        <p:tgtEl>
                                          <p:spTgt spid="104"/>
                                        </p:tgtEl>
                                        <p:attrNameLst>
                                          <p:attrName>ppt_w</p:attrName>
                                        </p:attrNameLst>
                                      </p:cBhvr>
                                      <p:tavLst>
                                        <p:tav tm="0">
                                          <p:val>
                                            <p:fltVal val="0"/>
                                          </p:val>
                                        </p:tav>
                                        <p:tav tm="100000">
                                          <p:val>
                                            <p:strVal val="#ppt_w"/>
                                          </p:val>
                                        </p:tav>
                                      </p:tavLst>
                                    </p:anim>
                                    <p:anim calcmode="lin" valueType="num">
                                      <p:cBhvr>
                                        <p:cTn id="24" dur="500" fill="hold"/>
                                        <p:tgtEl>
                                          <p:spTgt spid="104"/>
                                        </p:tgtEl>
                                        <p:attrNameLst>
                                          <p:attrName>ppt_h</p:attrName>
                                        </p:attrNameLst>
                                      </p:cBhvr>
                                      <p:tavLst>
                                        <p:tav tm="0">
                                          <p:val>
                                            <p:fltVal val="0"/>
                                          </p:val>
                                        </p:tav>
                                        <p:tav tm="100000">
                                          <p:val>
                                            <p:strVal val="#ppt_h"/>
                                          </p:val>
                                        </p:tav>
                                      </p:tavLst>
                                    </p:anim>
                                    <p:animEffect transition="in" filter="fade">
                                      <p:cBhvr>
                                        <p:cTn id="25" dur="500"/>
                                        <p:tgtEl>
                                          <p:spTgt spid="10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07"/>
                                        </p:tgtEl>
                                        <p:attrNameLst>
                                          <p:attrName>style.visibility</p:attrName>
                                        </p:attrNameLst>
                                      </p:cBhvr>
                                      <p:to>
                                        <p:strVal val="visible"/>
                                      </p:to>
                                    </p:set>
                                    <p:anim calcmode="lin" valueType="num">
                                      <p:cBhvr>
                                        <p:cTn id="28" dur="500" fill="hold"/>
                                        <p:tgtEl>
                                          <p:spTgt spid="107"/>
                                        </p:tgtEl>
                                        <p:attrNameLst>
                                          <p:attrName>ppt_w</p:attrName>
                                        </p:attrNameLst>
                                      </p:cBhvr>
                                      <p:tavLst>
                                        <p:tav tm="0">
                                          <p:val>
                                            <p:fltVal val="0"/>
                                          </p:val>
                                        </p:tav>
                                        <p:tav tm="100000">
                                          <p:val>
                                            <p:strVal val="#ppt_w"/>
                                          </p:val>
                                        </p:tav>
                                      </p:tavLst>
                                    </p:anim>
                                    <p:anim calcmode="lin" valueType="num">
                                      <p:cBhvr>
                                        <p:cTn id="29" dur="500" fill="hold"/>
                                        <p:tgtEl>
                                          <p:spTgt spid="107"/>
                                        </p:tgtEl>
                                        <p:attrNameLst>
                                          <p:attrName>ppt_h</p:attrName>
                                        </p:attrNameLst>
                                      </p:cBhvr>
                                      <p:tavLst>
                                        <p:tav tm="0">
                                          <p:val>
                                            <p:fltVal val="0"/>
                                          </p:val>
                                        </p:tav>
                                        <p:tav tm="100000">
                                          <p:val>
                                            <p:strVal val="#ppt_h"/>
                                          </p:val>
                                        </p:tav>
                                      </p:tavLst>
                                    </p:anim>
                                    <p:animEffect transition="in" filter="fade">
                                      <p:cBhvr>
                                        <p:cTn id="30" dur="500"/>
                                        <p:tgtEl>
                                          <p:spTgt spid="10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09"/>
                                        </p:tgtEl>
                                        <p:attrNameLst>
                                          <p:attrName>style.visibility</p:attrName>
                                        </p:attrNameLst>
                                      </p:cBhvr>
                                      <p:to>
                                        <p:strVal val="visible"/>
                                      </p:to>
                                    </p:set>
                                    <p:anim calcmode="lin" valueType="num">
                                      <p:cBhvr>
                                        <p:cTn id="33" dur="500" fill="hold"/>
                                        <p:tgtEl>
                                          <p:spTgt spid="109"/>
                                        </p:tgtEl>
                                        <p:attrNameLst>
                                          <p:attrName>ppt_w</p:attrName>
                                        </p:attrNameLst>
                                      </p:cBhvr>
                                      <p:tavLst>
                                        <p:tav tm="0">
                                          <p:val>
                                            <p:fltVal val="0"/>
                                          </p:val>
                                        </p:tav>
                                        <p:tav tm="100000">
                                          <p:val>
                                            <p:strVal val="#ppt_w"/>
                                          </p:val>
                                        </p:tav>
                                      </p:tavLst>
                                    </p:anim>
                                    <p:anim calcmode="lin" valueType="num">
                                      <p:cBhvr>
                                        <p:cTn id="34" dur="500" fill="hold"/>
                                        <p:tgtEl>
                                          <p:spTgt spid="109"/>
                                        </p:tgtEl>
                                        <p:attrNameLst>
                                          <p:attrName>ppt_h</p:attrName>
                                        </p:attrNameLst>
                                      </p:cBhvr>
                                      <p:tavLst>
                                        <p:tav tm="0">
                                          <p:val>
                                            <p:fltVal val="0"/>
                                          </p:val>
                                        </p:tav>
                                        <p:tav tm="100000">
                                          <p:val>
                                            <p:strVal val="#ppt_h"/>
                                          </p:val>
                                        </p:tav>
                                      </p:tavLst>
                                    </p:anim>
                                    <p:animEffect transition="in" filter="fade">
                                      <p:cBhvr>
                                        <p:cTn id="35" dur="500"/>
                                        <p:tgtEl>
                                          <p:spTgt spid="10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12"/>
                                        </p:tgtEl>
                                        <p:attrNameLst>
                                          <p:attrName>style.visibility</p:attrName>
                                        </p:attrNameLst>
                                      </p:cBhvr>
                                      <p:to>
                                        <p:strVal val="visible"/>
                                      </p:to>
                                    </p:set>
                                    <p:anim calcmode="lin" valueType="num">
                                      <p:cBhvr>
                                        <p:cTn id="38" dur="500" fill="hold"/>
                                        <p:tgtEl>
                                          <p:spTgt spid="112"/>
                                        </p:tgtEl>
                                        <p:attrNameLst>
                                          <p:attrName>ppt_w</p:attrName>
                                        </p:attrNameLst>
                                      </p:cBhvr>
                                      <p:tavLst>
                                        <p:tav tm="0">
                                          <p:val>
                                            <p:fltVal val="0"/>
                                          </p:val>
                                        </p:tav>
                                        <p:tav tm="100000">
                                          <p:val>
                                            <p:strVal val="#ppt_w"/>
                                          </p:val>
                                        </p:tav>
                                      </p:tavLst>
                                    </p:anim>
                                    <p:anim calcmode="lin" valueType="num">
                                      <p:cBhvr>
                                        <p:cTn id="39" dur="500" fill="hold"/>
                                        <p:tgtEl>
                                          <p:spTgt spid="112"/>
                                        </p:tgtEl>
                                        <p:attrNameLst>
                                          <p:attrName>ppt_h</p:attrName>
                                        </p:attrNameLst>
                                      </p:cBhvr>
                                      <p:tavLst>
                                        <p:tav tm="0">
                                          <p:val>
                                            <p:fltVal val="0"/>
                                          </p:val>
                                        </p:tav>
                                        <p:tav tm="100000">
                                          <p:val>
                                            <p:strVal val="#ppt_h"/>
                                          </p:val>
                                        </p:tav>
                                      </p:tavLst>
                                    </p:anim>
                                    <p:animEffect transition="in" filter="fade">
                                      <p:cBhvr>
                                        <p:cTn id="40" dur="500"/>
                                        <p:tgtEl>
                                          <p:spTgt spid="11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30"/>
                                        </p:tgtEl>
                                        <p:attrNameLst>
                                          <p:attrName>style.visibility</p:attrName>
                                        </p:attrNameLst>
                                      </p:cBhvr>
                                      <p:to>
                                        <p:strVal val="visible"/>
                                      </p:to>
                                    </p:set>
                                    <p:anim calcmode="lin" valueType="num">
                                      <p:cBhvr>
                                        <p:cTn id="43" dur="500" fill="hold"/>
                                        <p:tgtEl>
                                          <p:spTgt spid="130"/>
                                        </p:tgtEl>
                                        <p:attrNameLst>
                                          <p:attrName>ppt_w</p:attrName>
                                        </p:attrNameLst>
                                      </p:cBhvr>
                                      <p:tavLst>
                                        <p:tav tm="0">
                                          <p:val>
                                            <p:fltVal val="0"/>
                                          </p:val>
                                        </p:tav>
                                        <p:tav tm="100000">
                                          <p:val>
                                            <p:strVal val="#ppt_w"/>
                                          </p:val>
                                        </p:tav>
                                      </p:tavLst>
                                    </p:anim>
                                    <p:anim calcmode="lin" valueType="num">
                                      <p:cBhvr>
                                        <p:cTn id="44" dur="500" fill="hold"/>
                                        <p:tgtEl>
                                          <p:spTgt spid="130"/>
                                        </p:tgtEl>
                                        <p:attrNameLst>
                                          <p:attrName>ppt_h</p:attrName>
                                        </p:attrNameLst>
                                      </p:cBhvr>
                                      <p:tavLst>
                                        <p:tav tm="0">
                                          <p:val>
                                            <p:fltVal val="0"/>
                                          </p:val>
                                        </p:tav>
                                        <p:tav tm="100000">
                                          <p:val>
                                            <p:strVal val="#ppt_h"/>
                                          </p:val>
                                        </p:tav>
                                      </p:tavLst>
                                    </p:anim>
                                    <p:animEffect transition="in" filter="fade">
                                      <p:cBhvr>
                                        <p:cTn id="45" dur="500"/>
                                        <p:tgtEl>
                                          <p:spTgt spid="13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3"/>
                                        </p:tgtEl>
                                        <p:attrNameLst>
                                          <p:attrName>style.visibility</p:attrName>
                                        </p:attrNameLst>
                                      </p:cBhvr>
                                      <p:to>
                                        <p:strVal val="visible"/>
                                      </p:to>
                                    </p:set>
                                    <p:anim calcmode="lin" valueType="num">
                                      <p:cBhvr>
                                        <p:cTn id="48" dur="500" fill="hold"/>
                                        <p:tgtEl>
                                          <p:spTgt spid="133"/>
                                        </p:tgtEl>
                                        <p:attrNameLst>
                                          <p:attrName>ppt_w</p:attrName>
                                        </p:attrNameLst>
                                      </p:cBhvr>
                                      <p:tavLst>
                                        <p:tav tm="0">
                                          <p:val>
                                            <p:fltVal val="0"/>
                                          </p:val>
                                        </p:tav>
                                        <p:tav tm="100000">
                                          <p:val>
                                            <p:strVal val="#ppt_w"/>
                                          </p:val>
                                        </p:tav>
                                      </p:tavLst>
                                    </p:anim>
                                    <p:anim calcmode="lin" valueType="num">
                                      <p:cBhvr>
                                        <p:cTn id="49" dur="500" fill="hold"/>
                                        <p:tgtEl>
                                          <p:spTgt spid="133"/>
                                        </p:tgtEl>
                                        <p:attrNameLst>
                                          <p:attrName>ppt_h</p:attrName>
                                        </p:attrNameLst>
                                      </p:cBhvr>
                                      <p:tavLst>
                                        <p:tav tm="0">
                                          <p:val>
                                            <p:fltVal val="0"/>
                                          </p:val>
                                        </p:tav>
                                        <p:tav tm="100000">
                                          <p:val>
                                            <p:strVal val="#ppt_h"/>
                                          </p:val>
                                        </p:tav>
                                      </p:tavLst>
                                    </p:anim>
                                    <p:animEffect transition="in" filter="fade">
                                      <p:cBhvr>
                                        <p:cTn id="50" dur="500"/>
                                        <p:tgtEl>
                                          <p:spTgt spid="133"/>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34"/>
                                        </p:tgtEl>
                                        <p:attrNameLst>
                                          <p:attrName>style.visibility</p:attrName>
                                        </p:attrNameLst>
                                      </p:cBhvr>
                                      <p:to>
                                        <p:strVal val="visible"/>
                                      </p:to>
                                    </p:set>
                                    <p:anim calcmode="lin" valueType="num">
                                      <p:cBhvr>
                                        <p:cTn id="53" dur="500" fill="hold"/>
                                        <p:tgtEl>
                                          <p:spTgt spid="134"/>
                                        </p:tgtEl>
                                        <p:attrNameLst>
                                          <p:attrName>ppt_w</p:attrName>
                                        </p:attrNameLst>
                                      </p:cBhvr>
                                      <p:tavLst>
                                        <p:tav tm="0">
                                          <p:val>
                                            <p:fltVal val="0"/>
                                          </p:val>
                                        </p:tav>
                                        <p:tav tm="100000">
                                          <p:val>
                                            <p:strVal val="#ppt_w"/>
                                          </p:val>
                                        </p:tav>
                                      </p:tavLst>
                                    </p:anim>
                                    <p:anim calcmode="lin" valueType="num">
                                      <p:cBhvr>
                                        <p:cTn id="54" dur="500" fill="hold"/>
                                        <p:tgtEl>
                                          <p:spTgt spid="134"/>
                                        </p:tgtEl>
                                        <p:attrNameLst>
                                          <p:attrName>ppt_h</p:attrName>
                                        </p:attrNameLst>
                                      </p:cBhvr>
                                      <p:tavLst>
                                        <p:tav tm="0">
                                          <p:val>
                                            <p:fltVal val="0"/>
                                          </p:val>
                                        </p:tav>
                                        <p:tav tm="100000">
                                          <p:val>
                                            <p:strVal val="#ppt_h"/>
                                          </p:val>
                                        </p:tav>
                                      </p:tavLst>
                                    </p:anim>
                                    <p:animEffect transition="in" filter="fade">
                                      <p:cBhvr>
                                        <p:cTn id="55" dur="500"/>
                                        <p:tgtEl>
                                          <p:spTgt spid="134"/>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35"/>
                                        </p:tgtEl>
                                        <p:attrNameLst>
                                          <p:attrName>style.visibility</p:attrName>
                                        </p:attrNameLst>
                                      </p:cBhvr>
                                      <p:to>
                                        <p:strVal val="visible"/>
                                      </p:to>
                                    </p:set>
                                    <p:anim calcmode="lin" valueType="num">
                                      <p:cBhvr>
                                        <p:cTn id="58" dur="500" fill="hold"/>
                                        <p:tgtEl>
                                          <p:spTgt spid="135"/>
                                        </p:tgtEl>
                                        <p:attrNameLst>
                                          <p:attrName>ppt_w</p:attrName>
                                        </p:attrNameLst>
                                      </p:cBhvr>
                                      <p:tavLst>
                                        <p:tav tm="0">
                                          <p:val>
                                            <p:fltVal val="0"/>
                                          </p:val>
                                        </p:tav>
                                        <p:tav tm="100000">
                                          <p:val>
                                            <p:strVal val="#ppt_w"/>
                                          </p:val>
                                        </p:tav>
                                      </p:tavLst>
                                    </p:anim>
                                    <p:anim calcmode="lin" valueType="num">
                                      <p:cBhvr>
                                        <p:cTn id="59" dur="500" fill="hold"/>
                                        <p:tgtEl>
                                          <p:spTgt spid="135"/>
                                        </p:tgtEl>
                                        <p:attrNameLst>
                                          <p:attrName>ppt_h</p:attrName>
                                        </p:attrNameLst>
                                      </p:cBhvr>
                                      <p:tavLst>
                                        <p:tav tm="0">
                                          <p:val>
                                            <p:fltVal val="0"/>
                                          </p:val>
                                        </p:tav>
                                        <p:tav tm="100000">
                                          <p:val>
                                            <p:strVal val="#ppt_h"/>
                                          </p:val>
                                        </p:tav>
                                      </p:tavLst>
                                    </p:anim>
                                    <p:animEffect transition="in" filter="fade">
                                      <p:cBhvr>
                                        <p:cTn id="60" dur="500"/>
                                        <p:tgtEl>
                                          <p:spTgt spid="135"/>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36"/>
                                        </p:tgtEl>
                                        <p:attrNameLst>
                                          <p:attrName>style.visibility</p:attrName>
                                        </p:attrNameLst>
                                      </p:cBhvr>
                                      <p:to>
                                        <p:strVal val="visible"/>
                                      </p:to>
                                    </p:set>
                                    <p:anim calcmode="lin" valueType="num">
                                      <p:cBhvr>
                                        <p:cTn id="63" dur="500" fill="hold"/>
                                        <p:tgtEl>
                                          <p:spTgt spid="136"/>
                                        </p:tgtEl>
                                        <p:attrNameLst>
                                          <p:attrName>ppt_w</p:attrName>
                                        </p:attrNameLst>
                                      </p:cBhvr>
                                      <p:tavLst>
                                        <p:tav tm="0">
                                          <p:val>
                                            <p:fltVal val="0"/>
                                          </p:val>
                                        </p:tav>
                                        <p:tav tm="100000">
                                          <p:val>
                                            <p:strVal val="#ppt_w"/>
                                          </p:val>
                                        </p:tav>
                                      </p:tavLst>
                                    </p:anim>
                                    <p:anim calcmode="lin" valueType="num">
                                      <p:cBhvr>
                                        <p:cTn id="64" dur="500" fill="hold"/>
                                        <p:tgtEl>
                                          <p:spTgt spid="136"/>
                                        </p:tgtEl>
                                        <p:attrNameLst>
                                          <p:attrName>ppt_h</p:attrName>
                                        </p:attrNameLst>
                                      </p:cBhvr>
                                      <p:tavLst>
                                        <p:tav tm="0">
                                          <p:val>
                                            <p:fltVal val="0"/>
                                          </p:val>
                                        </p:tav>
                                        <p:tav tm="100000">
                                          <p:val>
                                            <p:strVal val="#ppt_h"/>
                                          </p:val>
                                        </p:tav>
                                      </p:tavLst>
                                    </p:anim>
                                    <p:animEffect transition="in" filter="fade">
                                      <p:cBhvr>
                                        <p:cTn id="65" dur="500"/>
                                        <p:tgtEl>
                                          <p:spTgt spid="136"/>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37"/>
                                        </p:tgtEl>
                                        <p:attrNameLst>
                                          <p:attrName>style.visibility</p:attrName>
                                        </p:attrNameLst>
                                      </p:cBhvr>
                                      <p:to>
                                        <p:strVal val="visible"/>
                                      </p:to>
                                    </p:set>
                                    <p:anim calcmode="lin" valueType="num">
                                      <p:cBhvr>
                                        <p:cTn id="68" dur="500" fill="hold"/>
                                        <p:tgtEl>
                                          <p:spTgt spid="137"/>
                                        </p:tgtEl>
                                        <p:attrNameLst>
                                          <p:attrName>ppt_w</p:attrName>
                                        </p:attrNameLst>
                                      </p:cBhvr>
                                      <p:tavLst>
                                        <p:tav tm="0">
                                          <p:val>
                                            <p:fltVal val="0"/>
                                          </p:val>
                                        </p:tav>
                                        <p:tav tm="100000">
                                          <p:val>
                                            <p:strVal val="#ppt_w"/>
                                          </p:val>
                                        </p:tav>
                                      </p:tavLst>
                                    </p:anim>
                                    <p:anim calcmode="lin" valueType="num">
                                      <p:cBhvr>
                                        <p:cTn id="69" dur="500" fill="hold"/>
                                        <p:tgtEl>
                                          <p:spTgt spid="137"/>
                                        </p:tgtEl>
                                        <p:attrNameLst>
                                          <p:attrName>ppt_h</p:attrName>
                                        </p:attrNameLst>
                                      </p:cBhvr>
                                      <p:tavLst>
                                        <p:tav tm="0">
                                          <p:val>
                                            <p:fltVal val="0"/>
                                          </p:val>
                                        </p:tav>
                                        <p:tav tm="100000">
                                          <p:val>
                                            <p:strVal val="#ppt_h"/>
                                          </p:val>
                                        </p:tav>
                                      </p:tavLst>
                                    </p:anim>
                                    <p:animEffect transition="in" filter="fade">
                                      <p:cBhvr>
                                        <p:cTn id="70" dur="500"/>
                                        <p:tgtEl>
                                          <p:spTgt spid="137"/>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38"/>
                                        </p:tgtEl>
                                        <p:attrNameLst>
                                          <p:attrName>style.visibility</p:attrName>
                                        </p:attrNameLst>
                                      </p:cBhvr>
                                      <p:to>
                                        <p:strVal val="visible"/>
                                      </p:to>
                                    </p:set>
                                    <p:anim calcmode="lin" valueType="num">
                                      <p:cBhvr>
                                        <p:cTn id="73" dur="500" fill="hold"/>
                                        <p:tgtEl>
                                          <p:spTgt spid="138"/>
                                        </p:tgtEl>
                                        <p:attrNameLst>
                                          <p:attrName>ppt_w</p:attrName>
                                        </p:attrNameLst>
                                      </p:cBhvr>
                                      <p:tavLst>
                                        <p:tav tm="0">
                                          <p:val>
                                            <p:fltVal val="0"/>
                                          </p:val>
                                        </p:tav>
                                        <p:tav tm="100000">
                                          <p:val>
                                            <p:strVal val="#ppt_w"/>
                                          </p:val>
                                        </p:tav>
                                      </p:tavLst>
                                    </p:anim>
                                    <p:anim calcmode="lin" valueType="num">
                                      <p:cBhvr>
                                        <p:cTn id="74" dur="500" fill="hold"/>
                                        <p:tgtEl>
                                          <p:spTgt spid="138"/>
                                        </p:tgtEl>
                                        <p:attrNameLst>
                                          <p:attrName>ppt_h</p:attrName>
                                        </p:attrNameLst>
                                      </p:cBhvr>
                                      <p:tavLst>
                                        <p:tav tm="0">
                                          <p:val>
                                            <p:fltVal val="0"/>
                                          </p:val>
                                        </p:tav>
                                        <p:tav tm="100000">
                                          <p:val>
                                            <p:strVal val="#ppt_h"/>
                                          </p:val>
                                        </p:tav>
                                      </p:tavLst>
                                    </p:anim>
                                    <p:animEffect transition="in" filter="fade">
                                      <p:cBhvr>
                                        <p:cTn id="75" dur="500"/>
                                        <p:tgtEl>
                                          <p:spTgt spid="138"/>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139"/>
                                        </p:tgtEl>
                                        <p:attrNameLst>
                                          <p:attrName>style.visibility</p:attrName>
                                        </p:attrNameLst>
                                      </p:cBhvr>
                                      <p:to>
                                        <p:strVal val="visible"/>
                                      </p:to>
                                    </p:set>
                                    <p:anim calcmode="lin" valueType="num">
                                      <p:cBhvr>
                                        <p:cTn id="78" dur="500" fill="hold"/>
                                        <p:tgtEl>
                                          <p:spTgt spid="139"/>
                                        </p:tgtEl>
                                        <p:attrNameLst>
                                          <p:attrName>ppt_w</p:attrName>
                                        </p:attrNameLst>
                                      </p:cBhvr>
                                      <p:tavLst>
                                        <p:tav tm="0">
                                          <p:val>
                                            <p:fltVal val="0"/>
                                          </p:val>
                                        </p:tav>
                                        <p:tav tm="100000">
                                          <p:val>
                                            <p:strVal val="#ppt_w"/>
                                          </p:val>
                                        </p:tav>
                                      </p:tavLst>
                                    </p:anim>
                                    <p:anim calcmode="lin" valueType="num">
                                      <p:cBhvr>
                                        <p:cTn id="79" dur="500" fill="hold"/>
                                        <p:tgtEl>
                                          <p:spTgt spid="139"/>
                                        </p:tgtEl>
                                        <p:attrNameLst>
                                          <p:attrName>ppt_h</p:attrName>
                                        </p:attrNameLst>
                                      </p:cBhvr>
                                      <p:tavLst>
                                        <p:tav tm="0">
                                          <p:val>
                                            <p:fltVal val="0"/>
                                          </p:val>
                                        </p:tav>
                                        <p:tav tm="100000">
                                          <p:val>
                                            <p:strVal val="#ppt_h"/>
                                          </p:val>
                                        </p:tav>
                                      </p:tavLst>
                                    </p:anim>
                                    <p:animEffect transition="in" filter="fade">
                                      <p:cBhvr>
                                        <p:cTn id="80" dur="500"/>
                                        <p:tgtEl>
                                          <p:spTgt spid="139"/>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140"/>
                                        </p:tgtEl>
                                        <p:attrNameLst>
                                          <p:attrName>style.visibility</p:attrName>
                                        </p:attrNameLst>
                                      </p:cBhvr>
                                      <p:to>
                                        <p:strVal val="visible"/>
                                      </p:to>
                                    </p:set>
                                    <p:anim calcmode="lin" valueType="num">
                                      <p:cBhvr>
                                        <p:cTn id="83" dur="500" fill="hold"/>
                                        <p:tgtEl>
                                          <p:spTgt spid="140"/>
                                        </p:tgtEl>
                                        <p:attrNameLst>
                                          <p:attrName>ppt_w</p:attrName>
                                        </p:attrNameLst>
                                      </p:cBhvr>
                                      <p:tavLst>
                                        <p:tav tm="0">
                                          <p:val>
                                            <p:fltVal val="0"/>
                                          </p:val>
                                        </p:tav>
                                        <p:tav tm="100000">
                                          <p:val>
                                            <p:strVal val="#ppt_w"/>
                                          </p:val>
                                        </p:tav>
                                      </p:tavLst>
                                    </p:anim>
                                    <p:anim calcmode="lin" valueType="num">
                                      <p:cBhvr>
                                        <p:cTn id="84" dur="500" fill="hold"/>
                                        <p:tgtEl>
                                          <p:spTgt spid="140"/>
                                        </p:tgtEl>
                                        <p:attrNameLst>
                                          <p:attrName>ppt_h</p:attrName>
                                        </p:attrNameLst>
                                      </p:cBhvr>
                                      <p:tavLst>
                                        <p:tav tm="0">
                                          <p:val>
                                            <p:fltVal val="0"/>
                                          </p:val>
                                        </p:tav>
                                        <p:tav tm="100000">
                                          <p:val>
                                            <p:strVal val="#ppt_h"/>
                                          </p:val>
                                        </p:tav>
                                      </p:tavLst>
                                    </p:anim>
                                    <p:animEffect transition="in" filter="fade">
                                      <p:cBhvr>
                                        <p:cTn id="85" dur="500"/>
                                        <p:tgtEl>
                                          <p:spTgt spid="140"/>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141"/>
                                        </p:tgtEl>
                                        <p:attrNameLst>
                                          <p:attrName>style.visibility</p:attrName>
                                        </p:attrNameLst>
                                      </p:cBhvr>
                                      <p:to>
                                        <p:strVal val="visible"/>
                                      </p:to>
                                    </p:set>
                                    <p:anim calcmode="lin" valueType="num">
                                      <p:cBhvr>
                                        <p:cTn id="88" dur="500" fill="hold"/>
                                        <p:tgtEl>
                                          <p:spTgt spid="141"/>
                                        </p:tgtEl>
                                        <p:attrNameLst>
                                          <p:attrName>ppt_w</p:attrName>
                                        </p:attrNameLst>
                                      </p:cBhvr>
                                      <p:tavLst>
                                        <p:tav tm="0">
                                          <p:val>
                                            <p:fltVal val="0"/>
                                          </p:val>
                                        </p:tav>
                                        <p:tav tm="100000">
                                          <p:val>
                                            <p:strVal val="#ppt_w"/>
                                          </p:val>
                                        </p:tav>
                                      </p:tavLst>
                                    </p:anim>
                                    <p:anim calcmode="lin" valueType="num">
                                      <p:cBhvr>
                                        <p:cTn id="89" dur="500" fill="hold"/>
                                        <p:tgtEl>
                                          <p:spTgt spid="141"/>
                                        </p:tgtEl>
                                        <p:attrNameLst>
                                          <p:attrName>ppt_h</p:attrName>
                                        </p:attrNameLst>
                                      </p:cBhvr>
                                      <p:tavLst>
                                        <p:tav tm="0">
                                          <p:val>
                                            <p:fltVal val="0"/>
                                          </p:val>
                                        </p:tav>
                                        <p:tav tm="100000">
                                          <p:val>
                                            <p:strVal val="#ppt_h"/>
                                          </p:val>
                                        </p:tav>
                                      </p:tavLst>
                                    </p:anim>
                                    <p:animEffect transition="in" filter="fade">
                                      <p:cBhvr>
                                        <p:cTn id="90"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00" grpId="0" animBg="1"/>
      <p:bldP spid="104" grpId="0"/>
      <p:bldP spid="107" grpId="0" animBg="1"/>
      <p:bldP spid="109" grpId="0"/>
      <p:bldP spid="112" grpId="0" animBg="1"/>
      <p:bldP spid="130" grpId="0" animBg="1"/>
      <p:bldP spid="133" grpId="0" animBg="1"/>
      <p:bldP spid="134" grpId="0"/>
      <p:bldP spid="135" grpId="0" animBg="1"/>
      <p:bldP spid="136" grpId="0" animBg="1"/>
      <p:bldP spid="137" grpId="0" animBg="1"/>
      <p:bldP spid="138" grpId="0" animBg="1"/>
      <p:bldP spid="139" grpId="0" animBg="1"/>
      <p:bldP spid="140" grpId="0"/>
      <p:bldP spid="1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sp>
        <p:nvSpPr>
          <p:cNvPr id="30" name="Freeform 5"/>
          <p:cNvSpPr/>
          <p:nvPr/>
        </p:nvSpPr>
        <p:spPr bwMode="invGray">
          <a:xfrm>
            <a:off x="4959409" y="6435799"/>
            <a:ext cx="350400" cy="324479"/>
          </a:xfrm>
          <a:custGeom>
            <a:avLst/>
            <a:gdLst>
              <a:gd name="T0" fmla="*/ 48 w 177"/>
              <a:gd name="T1" fmla="*/ 16 h 161"/>
              <a:gd name="T2" fmla="*/ 64 w 177"/>
              <a:gd name="T3" fmla="*/ 16 h 161"/>
              <a:gd name="T4" fmla="*/ 80 w 177"/>
              <a:gd name="T5" fmla="*/ 8 h 161"/>
              <a:gd name="T6" fmla="*/ 96 w 177"/>
              <a:gd name="T7" fmla="*/ 16 h 161"/>
              <a:gd name="T8" fmla="*/ 120 w 177"/>
              <a:gd name="T9" fmla="*/ 0 h 161"/>
              <a:gd name="T10" fmla="*/ 152 w 177"/>
              <a:gd name="T11" fmla="*/ 8 h 161"/>
              <a:gd name="T12" fmla="*/ 168 w 177"/>
              <a:gd name="T13" fmla="*/ 0 h 161"/>
              <a:gd name="T14" fmla="*/ 176 w 177"/>
              <a:gd name="T15" fmla="*/ 32 h 161"/>
              <a:gd name="T16" fmla="*/ 152 w 177"/>
              <a:gd name="T17" fmla="*/ 48 h 161"/>
              <a:gd name="T18" fmla="*/ 144 w 177"/>
              <a:gd name="T19" fmla="*/ 104 h 161"/>
              <a:gd name="T20" fmla="*/ 128 w 177"/>
              <a:gd name="T21" fmla="*/ 120 h 161"/>
              <a:gd name="T22" fmla="*/ 128 w 177"/>
              <a:gd name="T23" fmla="*/ 144 h 161"/>
              <a:gd name="T24" fmla="*/ 104 w 177"/>
              <a:gd name="T25" fmla="*/ 136 h 161"/>
              <a:gd name="T26" fmla="*/ 96 w 177"/>
              <a:gd name="T27" fmla="*/ 144 h 161"/>
              <a:gd name="T28" fmla="*/ 96 w 177"/>
              <a:gd name="T29" fmla="*/ 160 h 161"/>
              <a:gd name="T30" fmla="*/ 80 w 177"/>
              <a:gd name="T31" fmla="*/ 160 h 161"/>
              <a:gd name="T32" fmla="*/ 48 w 177"/>
              <a:gd name="T33" fmla="*/ 144 h 161"/>
              <a:gd name="T34" fmla="*/ 8 w 177"/>
              <a:gd name="T35" fmla="*/ 136 h 161"/>
              <a:gd name="T36" fmla="*/ 0 w 177"/>
              <a:gd name="T37" fmla="*/ 88 h 161"/>
              <a:gd name="T38" fmla="*/ 0 w 177"/>
              <a:gd name="T39" fmla="*/ 64 h 161"/>
              <a:gd name="T40" fmla="*/ 40 w 177"/>
              <a:gd name="T41" fmla="*/ 32 h 161"/>
              <a:gd name="T42" fmla="*/ 48 w 177"/>
              <a:gd name="T43" fmla="*/ 1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31" name="Freeform 7"/>
          <p:cNvSpPr/>
          <p:nvPr/>
        </p:nvSpPr>
        <p:spPr bwMode="invGray">
          <a:xfrm>
            <a:off x="6219781" y="1145827"/>
            <a:ext cx="1399812" cy="1406071"/>
          </a:xfrm>
          <a:custGeom>
            <a:avLst/>
            <a:gdLst>
              <a:gd name="T0" fmla="*/ 16 w 705"/>
              <a:gd name="T1" fmla="*/ 64 h 697"/>
              <a:gd name="T2" fmla="*/ 32 w 705"/>
              <a:gd name="T3" fmla="*/ 104 h 697"/>
              <a:gd name="T4" fmla="*/ 72 w 705"/>
              <a:gd name="T5" fmla="*/ 104 h 697"/>
              <a:gd name="T6" fmla="*/ 104 w 705"/>
              <a:gd name="T7" fmla="*/ 176 h 697"/>
              <a:gd name="T8" fmla="*/ 160 w 705"/>
              <a:gd name="T9" fmla="*/ 160 h 697"/>
              <a:gd name="T10" fmla="*/ 232 w 705"/>
              <a:gd name="T11" fmla="*/ 168 h 697"/>
              <a:gd name="T12" fmla="*/ 216 w 705"/>
              <a:gd name="T13" fmla="*/ 312 h 697"/>
              <a:gd name="T14" fmla="*/ 192 w 705"/>
              <a:gd name="T15" fmla="*/ 392 h 697"/>
              <a:gd name="T16" fmla="*/ 104 w 705"/>
              <a:gd name="T17" fmla="*/ 464 h 697"/>
              <a:gd name="T18" fmla="*/ 152 w 705"/>
              <a:gd name="T19" fmla="*/ 488 h 697"/>
              <a:gd name="T20" fmla="*/ 136 w 705"/>
              <a:gd name="T21" fmla="*/ 520 h 697"/>
              <a:gd name="T22" fmla="*/ 176 w 705"/>
              <a:gd name="T23" fmla="*/ 544 h 697"/>
              <a:gd name="T24" fmla="*/ 192 w 705"/>
              <a:gd name="T25" fmla="*/ 576 h 697"/>
              <a:gd name="T26" fmla="*/ 288 w 705"/>
              <a:gd name="T27" fmla="*/ 584 h 697"/>
              <a:gd name="T28" fmla="*/ 320 w 705"/>
              <a:gd name="T29" fmla="*/ 592 h 697"/>
              <a:gd name="T30" fmla="*/ 384 w 705"/>
              <a:gd name="T31" fmla="*/ 640 h 697"/>
              <a:gd name="T32" fmla="*/ 424 w 705"/>
              <a:gd name="T33" fmla="*/ 664 h 697"/>
              <a:gd name="T34" fmla="*/ 432 w 705"/>
              <a:gd name="T35" fmla="*/ 624 h 697"/>
              <a:gd name="T36" fmla="*/ 480 w 705"/>
              <a:gd name="T37" fmla="*/ 696 h 697"/>
              <a:gd name="T38" fmla="*/ 496 w 705"/>
              <a:gd name="T39" fmla="*/ 680 h 697"/>
              <a:gd name="T40" fmla="*/ 552 w 705"/>
              <a:gd name="T41" fmla="*/ 680 h 697"/>
              <a:gd name="T42" fmla="*/ 592 w 705"/>
              <a:gd name="T43" fmla="*/ 632 h 697"/>
              <a:gd name="T44" fmla="*/ 600 w 705"/>
              <a:gd name="T45" fmla="*/ 528 h 697"/>
              <a:gd name="T46" fmla="*/ 664 w 705"/>
              <a:gd name="T47" fmla="*/ 536 h 697"/>
              <a:gd name="T48" fmla="*/ 680 w 705"/>
              <a:gd name="T49" fmla="*/ 344 h 697"/>
              <a:gd name="T50" fmla="*/ 696 w 705"/>
              <a:gd name="T51" fmla="*/ 296 h 697"/>
              <a:gd name="T52" fmla="*/ 704 w 705"/>
              <a:gd name="T53" fmla="*/ 256 h 697"/>
              <a:gd name="T54" fmla="*/ 608 w 705"/>
              <a:gd name="T55" fmla="*/ 320 h 697"/>
              <a:gd name="T56" fmla="*/ 560 w 705"/>
              <a:gd name="T57" fmla="*/ 360 h 697"/>
              <a:gd name="T58" fmla="*/ 488 w 705"/>
              <a:gd name="T59" fmla="*/ 304 h 697"/>
              <a:gd name="T60" fmla="*/ 440 w 705"/>
              <a:gd name="T61" fmla="*/ 280 h 697"/>
              <a:gd name="T62" fmla="*/ 376 w 705"/>
              <a:gd name="T63" fmla="*/ 256 h 697"/>
              <a:gd name="T64" fmla="*/ 360 w 705"/>
              <a:gd name="T65" fmla="*/ 240 h 697"/>
              <a:gd name="T66" fmla="*/ 336 w 705"/>
              <a:gd name="T67" fmla="*/ 248 h 697"/>
              <a:gd name="T68" fmla="*/ 264 w 705"/>
              <a:gd name="T69" fmla="*/ 128 h 697"/>
              <a:gd name="T70" fmla="*/ 248 w 705"/>
              <a:gd name="T71" fmla="*/ 88 h 697"/>
              <a:gd name="T72" fmla="*/ 144 w 705"/>
              <a:gd name="T73" fmla="*/ 24 h 697"/>
              <a:gd name="T74" fmla="*/ 16 w 705"/>
              <a:gd name="T75" fmla="*/ 16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32" name="Freeform 8"/>
          <p:cNvSpPr/>
          <p:nvPr/>
        </p:nvSpPr>
        <p:spPr bwMode="invGray">
          <a:xfrm>
            <a:off x="6361011" y="2227419"/>
            <a:ext cx="1049413" cy="810212"/>
          </a:xfrm>
          <a:custGeom>
            <a:avLst/>
            <a:gdLst>
              <a:gd name="T0" fmla="*/ 528 w 529"/>
              <a:gd name="T1" fmla="*/ 144 h 401"/>
              <a:gd name="T2" fmla="*/ 480 w 529"/>
              <a:gd name="T3" fmla="*/ 144 h 401"/>
              <a:gd name="T4" fmla="*/ 456 w 529"/>
              <a:gd name="T5" fmla="*/ 120 h 401"/>
              <a:gd name="T6" fmla="*/ 424 w 529"/>
              <a:gd name="T7" fmla="*/ 152 h 401"/>
              <a:gd name="T8" fmla="*/ 416 w 529"/>
              <a:gd name="T9" fmla="*/ 136 h 401"/>
              <a:gd name="T10" fmla="*/ 408 w 529"/>
              <a:gd name="T11" fmla="*/ 160 h 401"/>
              <a:gd name="T12" fmla="*/ 360 w 529"/>
              <a:gd name="T13" fmla="*/ 128 h 401"/>
              <a:gd name="T14" fmla="*/ 360 w 529"/>
              <a:gd name="T15" fmla="*/ 88 h 401"/>
              <a:gd name="T16" fmla="*/ 344 w 529"/>
              <a:gd name="T17" fmla="*/ 96 h 401"/>
              <a:gd name="T18" fmla="*/ 352 w 529"/>
              <a:gd name="T19" fmla="*/ 128 h 401"/>
              <a:gd name="T20" fmla="*/ 328 w 529"/>
              <a:gd name="T21" fmla="*/ 128 h 401"/>
              <a:gd name="T22" fmla="*/ 312 w 529"/>
              <a:gd name="T23" fmla="*/ 104 h 401"/>
              <a:gd name="T24" fmla="*/ 296 w 529"/>
              <a:gd name="T25" fmla="*/ 104 h 401"/>
              <a:gd name="T26" fmla="*/ 248 w 529"/>
              <a:gd name="T27" fmla="*/ 56 h 401"/>
              <a:gd name="T28" fmla="*/ 216 w 529"/>
              <a:gd name="T29" fmla="*/ 72 h 401"/>
              <a:gd name="T30" fmla="*/ 216 w 529"/>
              <a:gd name="T31" fmla="*/ 56 h 401"/>
              <a:gd name="T32" fmla="*/ 160 w 529"/>
              <a:gd name="T33" fmla="*/ 64 h 401"/>
              <a:gd name="T34" fmla="*/ 120 w 529"/>
              <a:gd name="T35" fmla="*/ 40 h 401"/>
              <a:gd name="T36" fmla="*/ 120 w 529"/>
              <a:gd name="T37" fmla="*/ 0 h 401"/>
              <a:gd name="T38" fmla="*/ 104 w 529"/>
              <a:gd name="T39" fmla="*/ 8 h 401"/>
              <a:gd name="T40" fmla="*/ 64 w 529"/>
              <a:gd name="T41" fmla="*/ 8 h 401"/>
              <a:gd name="T42" fmla="*/ 72 w 529"/>
              <a:gd name="T43" fmla="*/ 56 h 401"/>
              <a:gd name="T44" fmla="*/ 48 w 529"/>
              <a:gd name="T45" fmla="*/ 56 h 401"/>
              <a:gd name="T46" fmla="*/ 8 w 529"/>
              <a:gd name="T47" fmla="*/ 32 h 401"/>
              <a:gd name="T48" fmla="*/ 0 w 529"/>
              <a:gd name="T49" fmla="*/ 56 h 401"/>
              <a:gd name="T50" fmla="*/ 32 w 529"/>
              <a:gd name="T51" fmla="*/ 88 h 401"/>
              <a:gd name="T52" fmla="*/ 24 w 529"/>
              <a:gd name="T53" fmla="*/ 120 h 401"/>
              <a:gd name="T54" fmla="*/ 48 w 529"/>
              <a:gd name="T55" fmla="*/ 160 h 401"/>
              <a:gd name="T56" fmla="*/ 88 w 529"/>
              <a:gd name="T57" fmla="*/ 136 h 401"/>
              <a:gd name="T58" fmla="*/ 112 w 529"/>
              <a:gd name="T59" fmla="*/ 184 h 401"/>
              <a:gd name="T60" fmla="*/ 112 w 529"/>
              <a:gd name="T61" fmla="*/ 224 h 401"/>
              <a:gd name="T62" fmla="*/ 152 w 529"/>
              <a:gd name="T63" fmla="*/ 224 h 401"/>
              <a:gd name="T64" fmla="*/ 168 w 529"/>
              <a:gd name="T65" fmla="*/ 264 h 401"/>
              <a:gd name="T66" fmla="*/ 176 w 529"/>
              <a:gd name="T67" fmla="*/ 232 h 401"/>
              <a:gd name="T68" fmla="*/ 208 w 529"/>
              <a:gd name="T69" fmla="*/ 280 h 401"/>
              <a:gd name="T70" fmla="*/ 232 w 529"/>
              <a:gd name="T71" fmla="*/ 320 h 401"/>
              <a:gd name="T72" fmla="*/ 232 w 529"/>
              <a:gd name="T73" fmla="*/ 344 h 401"/>
              <a:gd name="T74" fmla="*/ 264 w 529"/>
              <a:gd name="T75" fmla="*/ 400 h 401"/>
              <a:gd name="T76" fmla="*/ 288 w 529"/>
              <a:gd name="T77" fmla="*/ 376 h 401"/>
              <a:gd name="T78" fmla="*/ 304 w 529"/>
              <a:gd name="T79" fmla="*/ 328 h 401"/>
              <a:gd name="T80" fmla="*/ 320 w 529"/>
              <a:gd name="T81" fmla="*/ 320 h 401"/>
              <a:gd name="T82" fmla="*/ 336 w 529"/>
              <a:gd name="T83" fmla="*/ 328 h 401"/>
              <a:gd name="T84" fmla="*/ 328 w 529"/>
              <a:gd name="T85" fmla="*/ 344 h 401"/>
              <a:gd name="T86" fmla="*/ 376 w 529"/>
              <a:gd name="T87" fmla="*/ 344 h 401"/>
              <a:gd name="T88" fmla="*/ 392 w 529"/>
              <a:gd name="T89" fmla="*/ 328 h 401"/>
              <a:gd name="T90" fmla="*/ 392 w 529"/>
              <a:gd name="T91" fmla="*/ 312 h 401"/>
              <a:gd name="T92" fmla="*/ 384 w 529"/>
              <a:gd name="T93" fmla="*/ 296 h 401"/>
              <a:gd name="T94" fmla="*/ 432 w 529"/>
              <a:gd name="T95" fmla="*/ 272 h 401"/>
              <a:gd name="T96" fmla="*/ 440 w 529"/>
              <a:gd name="T97" fmla="*/ 264 h 401"/>
              <a:gd name="T98" fmla="*/ 440 w 529"/>
              <a:gd name="T99" fmla="*/ 248 h 401"/>
              <a:gd name="T100" fmla="*/ 456 w 529"/>
              <a:gd name="T101" fmla="*/ 240 h 401"/>
              <a:gd name="T102" fmla="*/ 456 w 529"/>
              <a:gd name="T103" fmla="*/ 192 h 401"/>
              <a:gd name="T104" fmla="*/ 472 w 529"/>
              <a:gd name="T105" fmla="*/ 192 h 401"/>
              <a:gd name="T106" fmla="*/ 480 w 529"/>
              <a:gd name="T107" fmla="*/ 216 h 401"/>
              <a:gd name="T108" fmla="*/ 504 w 529"/>
              <a:gd name="T109" fmla="*/ 232 h 401"/>
              <a:gd name="T110" fmla="*/ 512 w 529"/>
              <a:gd name="T111" fmla="*/ 224 h 401"/>
              <a:gd name="T112" fmla="*/ 504 w 529"/>
              <a:gd name="T113" fmla="*/ 208 h 401"/>
              <a:gd name="T114" fmla="*/ 504 w 529"/>
              <a:gd name="T115" fmla="*/ 192 h 401"/>
              <a:gd name="T116" fmla="*/ 528 w 529"/>
              <a:gd name="T117" fmla="*/ 184 h 401"/>
              <a:gd name="T118" fmla="*/ 528 w 529"/>
              <a:gd name="T119" fmla="*/ 1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33" name="Freeform 9"/>
          <p:cNvSpPr/>
          <p:nvPr/>
        </p:nvSpPr>
        <p:spPr bwMode="gray">
          <a:xfrm>
            <a:off x="6139329" y="2677757"/>
            <a:ext cx="749071" cy="794479"/>
          </a:xfrm>
          <a:custGeom>
            <a:avLst/>
            <a:gdLst>
              <a:gd name="T0" fmla="*/ 376 w 377"/>
              <a:gd name="T1" fmla="*/ 176 h 393"/>
              <a:gd name="T2" fmla="*/ 336 w 377"/>
              <a:gd name="T3" fmla="*/ 120 h 393"/>
              <a:gd name="T4" fmla="*/ 344 w 377"/>
              <a:gd name="T5" fmla="*/ 96 h 393"/>
              <a:gd name="T6" fmla="*/ 312 w 377"/>
              <a:gd name="T7" fmla="*/ 40 h 393"/>
              <a:gd name="T8" fmla="*/ 288 w 377"/>
              <a:gd name="T9" fmla="*/ 8 h 393"/>
              <a:gd name="T10" fmla="*/ 280 w 377"/>
              <a:gd name="T11" fmla="*/ 40 h 393"/>
              <a:gd name="T12" fmla="*/ 264 w 377"/>
              <a:gd name="T13" fmla="*/ 0 h 393"/>
              <a:gd name="T14" fmla="*/ 232 w 377"/>
              <a:gd name="T15" fmla="*/ 0 h 393"/>
              <a:gd name="T16" fmla="*/ 240 w 377"/>
              <a:gd name="T17" fmla="*/ 24 h 393"/>
              <a:gd name="T18" fmla="*/ 200 w 377"/>
              <a:gd name="T19" fmla="*/ 56 h 393"/>
              <a:gd name="T20" fmla="*/ 176 w 377"/>
              <a:gd name="T21" fmla="*/ 56 h 393"/>
              <a:gd name="T22" fmla="*/ 48 w 377"/>
              <a:gd name="T23" fmla="*/ 144 h 393"/>
              <a:gd name="T24" fmla="*/ 24 w 377"/>
              <a:gd name="T25" fmla="*/ 112 h 393"/>
              <a:gd name="T26" fmla="*/ 8 w 377"/>
              <a:gd name="T27" fmla="*/ 112 h 393"/>
              <a:gd name="T28" fmla="*/ 16 w 377"/>
              <a:gd name="T29" fmla="*/ 136 h 393"/>
              <a:gd name="T30" fmla="*/ 16 w 377"/>
              <a:gd name="T31" fmla="*/ 160 h 393"/>
              <a:gd name="T32" fmla="*/ 24 w 377"/>
              <a:gd name="T33" fmla="*/ 184 h 393"/>
              <a:gd name="T34" fmla="*/ 8 w 377"/>
              <a:gd name="T35" fmla="*/ 184 h 393"/>
              <a:gd name="T36" fmla="*/ 8 w 377"/>
              <a:gd name="T37" fmla="*/ 216 h 393"/>
              <a:gd name="T38" fmla="*/ 0 w 377"/>
              <a:gd name="T39" fmla="*/ 232 h 393"/>
              <a:gd name="T40" fmla="*/ 32 w 377"/>
              <a:gd name="T41" fmla="*/ 240 h 393"/>
              <a:gd name="T42" fmla="*/ 64 w 377"/>
              <a:gd name="T43" fmla="*/ 296 h 393"/>
              <a:gd name="T44" fmla="*/ 104 w 377"/>
              <a:gd name="T45" fmla="*/ 240 h 393"/>
              <a:gd name="T46" fmla="*/ 120 w 377"/>
              <a:gd name="T47" fmla="*/ 208 h 393"/>
              <a:gd name="T48" fmla="*/ 160 w 377"/>
              <a:gd name="T49" fmla="*/ 200 h 393"/>
              <a:gd name="T50" fmla="*/ 184 w 377"/>
              <a:gd name="T51" fmla="*/ 216 h 393"/>
              <a:gd name="T52" fmla="*/ 184 w 377"/>
              <a:gd name="T53" fmla="*/ 224 h 393"/>
              <a:gd name="T54" fmla="*/ 192 w 377"/>
              <a:gd name="T55" fmla="*/ 224 h 393"/>
              <a:gd name="T56" fmla="*/ 168 w 377"/>
              <a:gd name="T57" fmla="*/ 280 h 393"/>
              <a:gd name="T58" fmla="*/ 152 w 377"/>
              <a:gd name="T59" fmla="*/ 280 h 393"/>
              <a:gd name="T60" fmla="*/ 160 w 377"/>
              <a:gd name="T61" fmla="*/ 312 h 393"/>
              <a:gd name="T62" fmla="*/ 152 w 377"/>
              <a:gd name="T63" fmla="*/ 320 h 393"/>
              <a:gd name="T64" fmla="*/ 168 w 377"/>
              <a:gd name="T65" fmla="*/ 320 h 393"/>
              <a:gd name="T66" fmla="*/ 136 w 377"/>
              <a:gd name="T67" fmla="*/ 376 h 393"/>
              <a:gd name="T68" fmla="*/ 144 w 377"/>
              <a:gd name="T69" fmla="*/ 392 h 393"/>
              <a:gd name="T70" fmla="*/ 160 w 377"/>
              <a:gd name="T71" fmla="*/ 376 h 393"/>
              <a:gd name="T72" fmla="*/ 168 w 377"/>
              <a:gd name="T73" fmla="*/ 352 h 393"/>
              <a:gd name="T74" fmla="*/ 184 w 377"/>
              <a:gd name="T75" fmla="*/ 352 h 393"/>
              <a:gd name="T76" fmla="*/ 200 w 377"/>
              <a:gd name="T77" fmla="*/ 336 h 393"/>
              <a:gd name="T78" fmla="*/ 200 w 377"/>
              <a:gd name="T79" fmla="*/ 312 h 393"/>
              <a:gd name="T80" fmla="*/ 256 w 377"/>
              <a:gd name="T81" fmla="*/ 280 h 393"/>
              <a:gd name="T82" fmla="*/ 304 w 377"/>
              <a:gd name="T83" fmla="*/ 264 h 393"/>
              <a:gd name="T84" fmla="*/ 312 w 377"/>
              <a:gd name="T85" fmla="*/ 224 h 393"/>
              <a:gd name="T86" fmla="*/ 344 w 377"/>
              <a:gd name="T87" fmla="*/ 200 h 393"/>
              <a:gd name="T88" fmla="*/ 368 w 377"/>
              <a:gd name="T89" fmla="*/ 192 h 393"/>
              <a:gd name="T90" fmla="*/ 376 w 377"/>
              <a:gd name="T91" fmla="*/ 17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34" name="Freeform 10"/>
          <p:cNvSpPr/>
          <p:nvPr/>
        </p:nvSpPr>
        <p:spPr bwMode="gray">
          <a:xfrm>
            <a:off x="5567247" y="2856709"/>
            <a:ext cx="700800" cy="1083560"/>
          </a:xfrm>
          <a:custGeom>
            <a:avLst/>
            <a:gdLst>
              <a:gd name="T0" fmla="*/ 320 w 353"/>
              <a:gd name="T1" fmla="*/ 160 h 537"/>
              <a:gd name="T2" fmla="*/ 296 w 353"/>
              <a:gd name="T3" fmla="*/ 96 h 537"/>
              <a:gd name="T4" fmla="*/ 248 w 353"/>
              <a:gd name="T5" fmla="*/ 88 h 537"/>
              <a:gd name="T6" fmla="*/ 224 w 353"/>
              <a:gd name="T7" fmla="*/ 0 h 537"/>
              <a:gd name="T8" fmla="*/ 176 w 353"/>
              <a:gd name="T9" fmla="*/ 64 h 537"/>
              <a:gd name="T10" fmla="*/ 136 w 353"/>
              <a:gd name="T11" fmla="*/ 80 h 537"/>
              <a:gd name="T12" fmla="*/ 80 w 353"/>
              <a:gd name="T13" fmla="*/ 104 h 537"/>
              <a:gd name="T14" fmla="*/ 32 w 353"/>
              <a:gd name="T15" fmla="*/ 72 h 537"/>
              <a:gd name="T16" fmla="*/ 8 w 353"/>
              <a:gd name="T17" fmla="*/ 120 h 537"/>
              <a:gd name="T18" fmla="*/ 56 w 353"/>
              <a:gd name="T19" fmla="*/ 200 h 537"/>
              <a:gd name="T20" fmla="*/ 24 w 353"/>
              <a:gd name="T21" fmla="*/ 232 h 537"/>
              <a:gd name="T22" fmla="*/ 64 w 353"/>
              <a:gd name="T23" fmla="*/ 272 h 537"/>
              <a:gd name="T24" fmla="*/ 32 w 353"/>
              <a:gd name="T25" fmla="*/ 288 h 537"/>
              <a:gd name="T26" fmla="*/ 16 w 353"/>
              <a:gd name="T27" fmla="*/ 328 h 537"/>
              <a:gd name="T28" fmla="*/ 32 w 353"/>
              <a:gd name="T29" fmla="*/ 400 h 537"/>
              <a:gd name="T30" fmla="*/ 24 w 353"/>
              <a:gd name="T31" fmla="*/ 512 h 537"/>
              <a:gd name="T32" fmla="*/ 88 w 353"/>
              <a:gd name="T33" fmla="*/ 528 h 537"/>
              <a:gd name="T34" fmla="*/ 112 w 353"/>
              <a:gd name="T35" fmla="*/ 512 h 537"/>
              <a:gd name="T36" fmla="*/ 152 w 353"/>
              <a:gd name="T37" fmla="*/ 424 h 537"/>
              <a:gd name="T38" fmla="*/ 232 w 353"/>
              <a:gd name="T39" fmla="*/ 376 h 537"/>
              <a:gd name="T40" fmla="*/ 240 w 353"/>
              <a:gd name="T41" fmla="*/ 344 h 537"/>
              <a:gd name="T42" fmla="*/ 192 w 353"/>
              <a:gd name="T43" fmla="*/ 320 h 537"/>
              <a:gd name="T44" fmla="*/ 184 w 353"/>
              <a:gd name="T45" fmla="*/ 288 h 537"/>
              <a:gd name="T46" fmla="*/ 160 w 353"/>
              <a:gd name="T47" fmla="*/ 264 h 537"/>
              <a:gd name="T48" fmla="*/ 104 w 353"/>
              <a:gd name="T49" fmla="*/ 256 h 537"/>
              <a:gd name="T50" fmla="*/ 136 w 353"/>
              <a:gd name="T51" fmla="*/ 168 h 537"/>
              <a:gd name="T52" fmla="*/ 160 w 353"/>
              <a:gd name="T53" fmla="*/ 136 h 537"/>
              <a:gd name="T54" fmla="*/ 192 w 353"/>
              <a:gd name="T55" fmla="*/ 152 h 537"/>
              <a:gd name="T56" fmla="*/ 208 w 353"/>
              <a:gd name="T57" fmla="*/ 184 h 537"/>
              <a:gd name="T58" fmla="*/ 224 w 353"/>
              <a:gd name="T59" fmla="*/ 200 h 537"/>
              <a:gd name="T60" fmla="*/ 256 w 353"/>
              <a:gd name="T61" fmla="*/ 256 h 537"/>
              <a:gd name="T62" fmla="*/ 272 w 353"/>
              <a:gd name="T63" fmla="*/ 288 h 537"/>
              <a:gd name="T64" fmla="*/ 328 w 353"/>
              <a:gd name="T65" fmla="*/ 216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35" name="Freeform 11"/>
          <p:cNvSpPr/>
          <p:nvPr/>
        </p:nvSpPr>
        <p:spPr bwMode="gray">
          <a:xfrm>
            <a:off x="5771051" y="3132024"/>
            <a:ext cx="225256" cy="257616"/>
          </a:xfrm>
          <a:custGeom>
            <a:avLst/>
            <a:gdLst>
              <a:gd name="T0" fmla="*/ 112 w 113"/>
              <a:gd name="T1" fmla="*/ 64 h 129"/>
              <a:gd name="T2" fmla="*/ 96 w 113"/>
              <a:gd name="T3" fmla="*/ 40 h 129"/>
              <a:gd name="T4" fmla="*/ 112 w 113"/>
              <a:gd name="T5" fmla="*/ 16 h 129"/>
              <a:gd name="T6" fmla="*/ 80 w 113"/>
              <a:gd name="T7" fmla="*/ 16 h 129"/>
              <a:gd name="T8" fmla="*/ 72 w 113"/>
              <a:gd name="T9" fmla="*/ 0 h 129"/>
              <a:gd name="T10" fmla="*/ 56 w 113"/>
              <a:gd name="T11" fmla="*/ 0 h 129"/>
              <a:gd name="T12" fmla="*/ 48 w 113"/>
              <a:gd name="T13" fmla="*/ 32 h 129"/>
              <a:gd name="T14" fmla="*/ 32 w 113"/>
              <a:gd name="T15" fmla="*/ 32 h 129"/>
              <a:gd name="T16" fmla="*/ 0 w 113"/>
              <a:gd name="T17" fmla="*/ 88 h 129"/>
              <a:gd name="T18" fmla="*/ 0 w 113"/>
              <a:gd name="T19" fmla="*/ 120 h 129"/>
              <a:gd name="T20" fmla="*/ 32 w 113"/>
              <a:gd name="T21" fmla="*/ 120 h 129"/>
              <a:gd name="T22" fmla="*/ 48 w 113"/>
              <a:gd name="T23" fmla="*/ 128 h 129"/>
              <a:gd name="T24" fmla="*/ 80 w 113"/>
              <a:gd name="T25" fmla="*/ 112 h 129"/>
              <a:gd name="T26" fmla="*/ 80 w 113"/>
              <a:gd name="T27" fmla="*/ 96 h 129"/>
              <a:gd name="T28" fmla="*/ 72 w 113"/>
              <a:gd name="T29" fmla="*/ 80 h 129"/>
              <a:gd name="T30" fmla="*/ 96 w 113"/>
              <a:gd name="T31" fmla="*/ 80 h 129"/>
              <a:gd name="T32" fmla="*/ 112 w 113"/>
              <a:gd name="T33"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36" name="Freeform 12"/>
          <p:cNvSpPr/>
          <p:nvPr/>
        </p:nvSpPr>
        <p:spPr bwMode="gray">
          <a:xfrm>
            <a:off x="5915861" y="3259850"/>
            <a:ext cx="176988" cy="243849"/>
          </a:xfrm>
          <a:custGeom>
            <a:avLst/>
            <a:gdLst>
              <a:gd name="T0" fmla="*/ 88 w 89"/>
              <a:gd name="T1" fmla="*/ 80 h 121"/>
              <a:gd name="T2" fmla="*/ 80 w 89"/>
              <a:gd name="T3" fmla="*/ 56 h 121"/>
              <a:gd name="T4" fmla="*/ 56 w 89"/>
              <a:gd name="T5" fmla="*/ 40 h 121"/>
              <a:gd name="T6" fmla="*/ 48 w 89"/>
              <a:gd name="T7" fmla="*/ 8 h 121"/>
              <a:gd name="T8" fmla="*/ 32 w 89"/>
              <a:gd name="T9" fmla="*/ 0 h 121"/>
              <a:gd name="T10" fmla="*/ 24 w 89"/>
              <a:gd name="T11" fmla="*/ 8 h 121"/>
              <a:gd name="T12" fmla="*/ 32 w 89"/>
              <a:gd name="T13" fmla="*/ 48 h 121"/>
              <a:gd name="T14" fmla="*/ 8 w 89"/>
              <a:gd name="T15" fmla="*/ 48 h 121"/>
              <a:gd name="T16" fmla="*/ 0 w 89"/>
              <a:gd name="T17" fmla="*/ 112 h 121"/>
              <a:gd name="T18" fmla="*/ 16 w 89"/>
              <a:gd name="T19" fmla="*/ 120 h 121"/>
              <a:gd name="T20" fmla="*/ 56 w 89"/>
              <a:gd name="T21" fmla="*/ 112 h 121"/>
              <a:gd name="T22" fmla="*/ 56 w 89"/>
              <a:gd name="T23" fmla="*/ 80 h 121"/>
              <a:gd name="T24" fmla="*/ 88 w 89"/>
              <a:gd name="T25" fmla="*/ 8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37" name="Freeform 13"/>
          <p:cNvSpPr/>
          <p:nvPr/>
        </p:nvSpPr>
        <p:spPr bwMode="gray">
          <a:xfrm>
            <a:off x="5915861" y="3275582"/>
            <a:ext cx="67935" cy="82593"/>
          </a:xfrm>
          <a:custGeom>
            <a:avLst/>
            <a:gdLst>
              <a:gd name="T0" fmla="*/ 32 w 33"/>
              <a:gd name="T1" fmla="*/ 40 h 41"/>
              <a:gd name="T2" fmla="*/ 8 w 33"/>
              <a:gd name="T3" fmla="*/ 40 h 41"/>
              <a:gd name="T4" fmla="*/ 8 w 33"/>
              <a:gd name="T5" fmla="*/ 24 h 41"/>
              <a:gd name="T6" fmla="*/ 0 w 33"/>
              <a:gd name="T7" fmla="*/ 0 h 41"/>
              <a:gd name="T8" fmla="*/ 24 w 33"/>
              <a:gd name="T9" fmla="*/ 8 h 41"/>
              <a:gd name="T10" fmla="*/ 32 w 33"/>
              <a:gd name="T11" fmla="*/ 40 h 41"/>
            </a:gdLst>
            <a:ahLst/>
            <a:cxnLst>
              <a:cxn ang="0">
                <a:pos x="T0" y="T1"/>
              </a:cxn>
              <a:cxn ang="0">
                <a:pos x="T2" y="T3"/>
              </a:cxn>
              <a:cxn ang="0">
                <a:pos x="T4" y="T5"/>
              </a:cxn>
              <a:cxn ang="0">
                <a:pos x="T6" y="T7"/>
              </a:cxn>
              <a:cxn ang="0">
                <a:pos x="T8" y="T9"/>
              </a:cxn>
              <a:cxn ang="0">
                <a:pos x="T10" y="T11"/>
              </a:cxn>
            </a:cxnLst>
            <a:rect l="0" t="0" r="r" b="b"/>
            <a:pathLst>
              <a:path w="33" h="41">
                <a:moveTo>
                  <a:pt x="32" y="40"/>
                </a:moveTo>
                <a:lnTo>
                  <a:pt x="8" y="40"/>
                </a:lnTo>
                <a:lnTo>
                  <a:pt x="8" y="24"/>
                </a:lnTo>
                <a:lnTo>
                  <a:pt x="0" y="0"/>
                </a:lnTo>
                <a:lnTo>
                  <a:pt x="24" y="8"/>
                </a:lnTo>
                <a:lnTo>
                  <a:pt x="32" y="40"/>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38" name="Freeform 14"/>
          <p:cNvSpPr/>
          <p:nvPr/>
        </p:nvSpPr>
        <p:spPr bwMode="gray">
          <a:xfrm>
            <a:off x="5756749" y="3566629"/>
            <a:ext cx="861699" cy="584060"/>
          </a:xfrm>
          <a:custGeom>
            <a:avLst/>
            <a:gdLst>
              <a:gd name="T0" fmla="*/ 152 w 433"/>
              <a:gd name="T1" fmla="*/ 8 h 289"/>
              <a:gd name="T2" fmla="*/ 136 w 433"/>
              <a:gd name="T3" fmla="*/ 24 h 289"/>
              <a:gd name="T4" fmla="*/ 96 w 433"/>
              <a:gd name="T5" fmla="*/ 32 h 289"/>
              <a:gd name="T6" fmla="*/ 56 w 433"/>
              <a:gd name="T7" fmla="*/ 72 h 289"/>
              <a:gd name="T8" fmla="*/ 16 w 433"/>
              <a:gd name="T9" fmla="*/ 128 h 289"/>
              <a:gd name="T10" fmla="*/ 16 w 433"/>
              <a:gd name="T11" fmla="*/ 160 h 289"/>
              <a:gd name="T12" fmla="*/ 32 w 433"/>
              <a:gd name="T13" fmla="*/ 184 h 289"/>
              <a:gd name="T14" fmla="*/ 48 w 433"/>
              <a:gd name="T15" fmla="*/ 176 h 289"/>
              <a:gd name="T16" fmla="*/ 64 w 433"/>
              <a:gd name="T17" fmla="*/ 176 h 289"/>
              <a:gd name="T18" fmla="*/ 8 w 433"/>
              <a:gd name="T19" fmla="*/ 224 h 289"/>
              <a:gd name="T20" fmla="*/ 0 w 433"/>
              <a:gd name="T21" fmla="*/ 248 h 289"/>
              <a:gd name="T22" fmla="*/ 16 w 433"/>
              <a:gd name="T23" fmla="*/ 256 h 289"/>
              <a:gd name="T24" fmla="*/ 48 w 433"/>
              <a:gd name="T25" fmla="*/ 288 h 289"/>
              <a:gd name="T26" fmla="*/ 80 w 433"/>
              <a:gd name="T27" fmla="*/ 288 h 289"/>
              <a:gd name="T28" fmla="*/ 96 w 433"/>
              <a:gd name="T29" fmla="*/ 272 h 289"/>
              <a:gd name="T30" fmla="*/ 96 w 433"/>
              <a:gd name="T31" fmla="*/ 256 h 289"/>
              <a:gd name="T32" fmla="*/ 112 w 433"/>
              <a:gd name="T33" fmla="*/ 264 h 289"/>
              <a:gd name="T34" fmla="*/ 120 w 433"/>
              <a:gd name="T35" fmla="*/ 272 h 289"/>
              <a:gd name="T36" fmla="*/ 152 w 433"/>
              <a:gd name="T37" fmla="*/ 288 h 289"/>
              <a:gd name="T38" fmla="*/ 168 w 433"/>
              <a:gd name="T39" fmla="*/ 272 h 289"/>
              <a:gd name="T40" fmla="*/ 192 w 433"/>
              <a:gd name="T41" fmla="*/ 272 h 289"/>
              <a:gd name="T42" fmla="*/ 192 w 433"/>
              <a:gd name="T43" fmla="*/ 288 h 289"/>
              <a:gd name="T44" fmla="*/ 208 w 433"/>
              <a:gd name="T45" fmla="*/ 280 h 289"/>
              <a:gd name="T46" fmla="*/ 240 w 433"/>
              <a:gd name="T47" fmla="*/ 232 h 289"/>
              <a:gd name="T48" fmla="*/ 256 w 433"/>
              <a:gd name="T49" fmla="*/ 232 h 289"/>
              <a:gd name="T50" fmla="*/ 296 w 433"/>
              <a:gd name="T51" fmla="*/ 168 h 289"/>
              <a:gd name="T52" fmla="*/ 296 w 433"/>
              <a:gd name="T53" fmla="*/ 144 h 289"/>
              <a:gd name="T54" fmla="*/ 304 w 433"/>
              <a:gd name="T55" fmla="*/ 136 h 289"/>
              <a:gd name="T56" fmla="*/ 312 w 433"/>
              <a:gd name="T57" fmla="*/ 152 h 289"/>
              <a:gd name="T58" fmla="*/ 344 w 433"/>
              <a:gd name="T59" fmla="*/ 96 h 289"/>
              <a:gd name="T60" fmla="*/ 376 w 433"/>
              <a:gd name="T61" fmla="*/ 80 h 289"/>
              <a:gd name="T62" fmla="*/ 376 w 433"/>
              <a:gd name="T63" fmla="*/ 88 h 289"/>
              <a:gd name="T64" fmla="*/ 400 w 433"/>
              <a:gd name="T65" fmla="*/ 64 h 289"/>
              <a:gd name="T66" fmla="*/ 416 w 433"/>
              <a:gd name="T67" fmla="*/ 72 h 289"/>
              <a:gd name="T68" fmla="*/ 432 w 433"/>
              <a:gd name="T69" fmla="*/ 24 h 289"/>
              <a:gd name="T70" fmla="*/ 424 w 433"/>
              <a:gd name="T71" fmla="*/ 16 h 289"/>
              <a:gd name="T72" fmla="*/ 400 w 433"/>
              <a:gd name="T73" fmla="*/ 16 h 289"/>
              <a:gd name="T74" fmla="*/ 384 w 433"/>
              <a:gd name="T75" fmla="*/ 24 h 289"/>
              <a:gd name="T76" fmla="*/ 344 w 433"/>
              <a:gd name="T77" fmla="*/ 24 h 289"/>
              <a:gd name="T78" fmla="*/ 328 w 433"/>
              <a:gd name="T79" fmla="*/ 0 h 289"/>
              <a:gd name="T80" fmla="*/ 272 w 433"/>
              <a:gd name="T81" fmla="*/ 40 h 289"/>
              <a:gd name="T82" fmla="*/ 264 w 433"/>
              <a:gd name="T83" fmla="*/ 64 h 289"/>
              <a:gd name="T84" fmla="*/ 248 w 433"/>
              <a:gd name="T85" fmla="*/ 64 h 289"/>
              <a:gd name="T86" fmla="*/ 200 w 433"/>
              <a:gd name="T87" fmla="*/ 64 h 289"/>
              <a:gd name="T88" fmla="*/ 200 w 433"/>
              <a:gd name="T89" fmla="*/ 48 h 289"/>
              <a:gd name="T90" fmla="*/ 216 w 433"/>
              <a:gd name="T91" fmla="*/ 32 h 289"/>
              <a:gd name="T92" fmla="*/ 200 w 433"/>
              <a:gd name="T93" fmla="*/ 0 h 289"/>
              <a:gd name="T94" fmla="*/ 176 w 433"/>
              <a:gd name="T95" fmla="*/ 0 h 289"/>
              <a:gd name="T96" fmla="*/ 168 w 433"/>
              <a:gd name="T97" fmla="*/ 0 h 289"/>
              <a:gd name="T98" fmla="*/ 160 w 433"/>
              <a:gd name="T99" fmla="*/ 16 h 289"/>
              <a:gd name="T100" fmla="*/ 152 w 433"/>
              <a:gd name="T101" fmla="*/ 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chemeClr val="tx1"/>
              </a:solidFill>
            </a:endParaRPr>
          </a:p>
        </p:txBody>
      </p:sp>
      <p:sp>
        <p:nvSpPr>
          <p:cNvPr id="39" name="Freeform 15"/>
          <p:cNvSpPr/>
          <p:nvPr/>
        </p:nvSpPr>
        <p:spPr bwMode="gray">
          <a:xfrm>
            <a:off x="5933738" y="4034664"/>
            <a:ext cx="715103" cy="646989"/>
          </a:xfrm>
          <a:custGeom>
            <a:avLst/>
            <a:gdLst>
              <a:gd name="T0" fmla="*/ 168 w 361"/>
              <a:gd name="T1" fmla="*/ 0 h 321"/>
              <a:gd name="T2" fmla="*/ 152 w 361"/>
              <a:gd name="T3" fmla="*/ 0 h 321"/>
              <a:gd name="T4" fmla="*/ 120 w 361"/>
              <a:gd name="T5" fmla="*/ 48 h 321"/>
              <a:gd name="T6" fmla="*/ 96 w 361"/>
              <a:gd name="T7" fmla="*/ 56 h 321"/>
              <a:gd name="T8" fmla="*/ 96 w 361"/>
              <a:gd name="T9" fmla="*/ 40 h 321"/>
              <a:gd name="T10" fmla="*/ 80 w 361"/>
              <a:gd name="T11" fmla="*/ 40 h 321"/>
              <a:gd name="T12" fmla="*/ 64 w 361"/>
              <a:gd name="T13" fmla="*/ 56 h 321"/>
              <a:gd name="T14" fmla="*/ 32 w 361"/>
              <a:gd name="T15" fmla="*/ 40 h 321"/>
              <a:gd name="T16" fmla="*/ 24 w 361"/>
              <a:gd name="T17" fmla="*/ 32 h 321"/>
              <a:gd name="T18" fmla="*/ 8 w 361"/>
              <a:gd name="T19" fmla="*/ 24 h 321"/>
              <a:gd name="T20" fmla="*/ 8 w 361"/>
              <a:gd name="T21" fmla="*/ 40 h 321"/>
              <a:gd name="T22" fmla="*/ 0 w 361"/>
              <a:gd name="T23" fmla="*/ 48 h 321"/>
              <a:gd name="T24" fmla="*/ 32 w 361"/>
              <a:gd name="T25" fmla="*/ 56 h 321"/>
              <a:gd name="T26" fmla="*/ 40 w 361"/>
              <a:gd name="T27" fmla="*/ 80 h 321"/>
              <a:gd name="T28" fmla="*/ 56 w 361"/>
              <a:gd name="T29" fmla="*/ 80 h 321"/>
              <a:gd name="T30" fmla="*/ 80 w 361"/>
              <a:gd name="T31" fmla="*/ 112 h 321"/>
              <a:gd name="T32" fmla="*/ 104 w 361"/>
              <a:gd name="T33" fmla="*/ 104 h 321"/>
              <a:gd name="T34" fmla="*/ 104 w 361"/>
              <a:gd name="T35" fmla="*/ 144 h 321"/>
              <a:gd name="T36" fmla="*/ 136 w 361"/>
              <a:gd name="T37" fmla="*/ 184 h 321"/>
              <a:gd name="T38" fmla="*/ 152 w 361"/>
              <a:gd name="T39" fmla="*/ 184 h 321"/>
              <a:gd name="T40" fmla="*/ 160 w 361"/>
              <a:gd name="T41" fmla="*/ 168 h 321"/>
              <a:gd name="T42" fmla="*/ 184 w 361"/>
              <a:gd name="T43" fmla="*/ 192 h 321"/>
              <a:gd name="T44" fmla="*/ 168 w 361"/>
              <a:gd name="T45" fmla="*/ 208 h 321"/>
              <a:gd name="T46" fmla="*/ 160 w 361"/>
              <a:gd name="T47" fmla="*/ 200 h 321"/>
              <a:gd name="T48" fmla="*/ 144 w 361"/>
              <a:gd name="T49" fmla="*/ 192 h 321"/>
              <a:gd name="T50" fmla="*/ 144 w 361"/>
              <a:gd name="T51" fmla="*/ 224 h 321"/>
              <a:gd name="T52" fmla="*/ 136 w 361"/>
              <a:gd name="T53" fmla="*/ 240 h 321"/>
              <a:gd name="T54" fmla="*/ 160 w 361"/>
              <a:gd name="T55" fmla="*/ 272 h 321"/>
              <a:gd name="T56" fmla="*/ 160 w 361"/>
              <a:gd name="T57" fmla="*/ 296 h 321"/>
              <a:gd name="T58" fmla="*/ 200 w 361"/>
              <a:gd name="T59" fmla="*/ 296 h 321"/>
              <a:gd name="T60" fmla="*/ 216 w 361"/>
              <a:gd name="T61" fmla="*/ 312 h 321"/>
              <a:gd name="T62" fmla="*/ 240 w 361"/>
              <a:gd name="T63" fmla="*/ 304 h 321"/>
              <a:gd name="T64" fmla="*/ 272 w 361"/>
              <a:gd name="T65" fmla="*/ 320 h 321"/>
              <a:gd name="T66" fmla="*/ 296 w 361"/>
              <a:gd name="T67" fmla="*/ 296 h 321"/>
              <a:gd name="T68" fmla="*/ 320 w 361"/>
              <a:gd name="T69" fmla="*/ 256 h 321"/>
              <a:gd name="T70" fmla="*/ 288 w 361"/>
              <a:gd name="T71" fmla="*/ 240 h 321"/>
              <a:gd name="T72" fmla="*/ 320 w 361"/>
              <a:gd name="T73" fmla="*/ 232 h 321"/>
              <a:gd name="T74" fmla="*/ 328 w 361"/>
              <a:gd name="T75" fmla="*/ 240 h 321"/>
              <a:gd name="T76" fmla="*/ 360 w 361"/>
              <a:gd name="T77" fmla="*/ 232 h 321"/>
              <a:gd name="T78" fmla="*/ 360 w 361"/>
              <a:gd name="T79" fmla="*/ 224 h 321"/>
              <a:gd name="T80" fmla="*/ 320 w 361"/>
              <a:gd name="T81" fmla="*/ 200 h 321"/>
              <a:gd name="T82" fmla="*/ 320 w 361"/>
              <a:gd name="T83" fmla="*/ 184 h 321"/>
              <a:gd name="T84" fmla="*/ 304 w 361"/>
              <a:gd name="T85" fmla="*/ 176 h 321"/>
              <a:gd name="T86" fmla="*/ 288 w 361"/>
              <a:gd name="T87" fmla="*/ 168 h 321"/>
              <a:gd name="T88" fmla="*/ 272 w 361"/>
              <a:gd name="T89" fmla="*/ 128 h 321"/>
              <a:gd name="T90" fmla="*/ 232 w 361"/>
              <a:gd name="T91" fmla="*/ 64 h 321"/>
              <a:gd name="T92" fmla="*/ 232 w 361"/>
              <a:gd name="T93" fmla="*/ 40 h 321"/>
              <a:gd name="T94" fmla="*/ 192 w 361"/>
              <a:gd name="T95" fmla="*/ 32 h 321"/>
              <a:gd name="T96" fmla="*/ 176 w 361"/>
              <a:gd name="T97" fmla="*/ 24 h 321"/>
              <a:gd name="T98" fmla="*/ 168 w 361"/>
              <a:gd name="T99"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40" name="Freeform 16"/>
          <p:cNvSpPr/>
          <p:nvPr/>
        </p:nvSpPr>
        <p:spPr bwMode="invGray">
          <a:xfrm>
            <a:off x="6520123" y="4551862"/>
            <a:ext cx="128719" cy="112093"/>
          </a:xfrm>
          <a:custGeom>
            <a:avLst/>
            <a:gdLst>
              <a:gd name="T0" fmla="*/ 24 w 65"/>
              <a:gd name="T1" fmla="*/ 0 h 57"/>
              <a:gd name="T2" fmla="*/ 0 w 65"/>
              <a:gd name="T3" fmla="*/ 40 h 57"/>
              <a:gd name="T4" fmla="*/ 24 w 65"/>
              <a:gd name="T5" fmla="*/ 56 h 57"/>
              <a:gd name="T6" fmla="*/ 64 w 65"/>
              <a:gd name="T7" fmla="*/ 40 h 57"/>
              <a:gd name="T8" fmla="*/ 64 w 65"/>
              <a:gd name="T9" fmla="*/ 24 h 57"/>
              <a:gd name="T10" fmla="*/ 24 w 65"/>
              <a:gd name="T11" fmla="*/ 0 h 57"/>
            </a:gdLst>
            <a:ahLst/>
            <a:cxnLst>
              <a:cxn ang="0">
                <a:pos x="T0" y="T1"/>
              </a:cxn>
              <a:cxn ang="0">
                <a:pos x="T2" y="T3"/>
              </a:cxn>
              <a:cxn ang="0">
                <a:pos x="T4" y="T5"/>
              </a:cxn>
              <a:cxn ang="0">
                <a:pos x="T6" y="T7"/>
              </a:cxn>
              <a:cxn ang="0">
                <a:pos x="T8" y="T9"/>
              </a:cxn>
              <a:cxn ang="0">
                <a:pos x="T10" y="T11"/>
              </a:cxn>
            </a:cxnLst>
            <a:rect l="0" t="0" r="r" b="b"/>
            <a:pathLst>
              <a:path w="65" h="57">
                <a:moveTo>
                  <a:pt x="24" y="0"/>
                </a:moveTo>
                <a:lnTo>
                  <a:pt x="0" y="40"/>
                </a:lnTo>
                <a:lnTo>
                  <a:pt x="24" y="56"/>
                </a:lnTo>
                <a:lnTo>
                  <a:pt x="64" y="40"/>
                </a:lnTo>
                <a:lnTo>
                  <a:pt x="64" y="24"/>
                </a:lnTo>
                <a:lnTo>
                  <a:pt x="24" y="0"/>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41" name="Freeform 17"/>
          <p:cNvSpPr/>
          <p:nvPr/>
        </p:nvSpPr>
        <p:spPr bwMode="gray">
          <a:xfrm>
            <a:off x="6203688" y="4630524"/>
            <a:ext cx="475544" cy="597825"/>
          </a:xfrm>
          <a:custGeom>
            <a:avLst/>
            <a:gdLst>
              <a:gd name="T0" fmla="*/ 184 w 241"/>
              <a:gd name="T1" fmla="*/ 16 h 297"/>
              <a:gd name="T2" fmla="*/ 160 w 241"/>
              <a:gd name="T3" fmla="*/ 0 h 297"/>
              <a:gd name="T4" fmla="*/ 136 w 241"/>
              <a:gd name="T5" fmla="*/ 24 h 297"/>
              <a:gd name="T6" fmla="*/ 104 w 241"/>
              <a:gd name="T7" fmla="*/ 8 h 297"/>
              <a:gd name="T8" fmla="*/ 80 w 241"/>
              <a:gd name="T9" fmla="*/ 16 h 297"/>
              <a:gd name="T10" fmla="*/ 72 w 241"/>
              <a:gd name="T11" fmla="*/ 32 h 297"/>
              <a:gd name="T12" fmla="*/ 64 w 241"/>
              <a:gd name="T13" fmla="*/ 48 h 297"/>
              <a:gd name="T14" fmla="*/ 72 w 241"/>
              <a:gd name="T15" fmla="*/ 72 h 297"/>
              <a:gd name="T16" fmla="*/ 56 w 241"/>
              <a:gd name="T17" fmla="*/ 72 h 297"/>
              <a:gd name="T18" fmla="*/ 48 w 241"/>
              <a:gd name="T19" fmla="*/ 64 h 297"/>
              <a:gd name="T20" fmla="*/ 40 w 241"/>
              <a:gd name="T21" fmla="*/ 64 h 297"/>
              <a:gd name="T22" fmla="*/ 40 w 241"/>
              <a:gd name="T23" fmla="*/ 80 h 297"/>
              <a:gd name="T24" fmla="*/ 40 w 241"/>
              <a:gd name="T25" fmla="*/ 96 h 297"/>
              <a:gd name="T26" fmla="*/ 40 w 241"/>
              <a:gd name="T27" fmla="*/ 96 h 297"/>
              <a:gd name="T28" fmla="*/ 40 w 241"/>
              <a:gd name="T29" fmla="*/ 112 h 297"/>
              <a:gd name="T30" fmla="*/ 8 w 241"/>
              <a:gd name="T31" fmla="*/ 136 h 297"/>
              <a:gd name="T32" fmla="*/ 0 w 241"/>
              <a:gd name="T33" fmla="*/ 144 h 297"/>
              <a:gd name="T34" fmla="*/ 0 w 241"/>
              <a:gd name="T35" fmla="*/ 176 h 297"/>
              <a:gd name="T36" fmla="*/ 24 w 241"/>
              <a:gd name="T37" fmla="*/ 192 h 297"/>
              <a:gd name="T38" fmla="*/ 24 w 241"/>
              <a:gd name="T39" fmla="*/ 232 h 297"/>
              <a:gd name="T40" fmla="*/ 48 w 241"/>
              <a:gd name="T41" fmla="*/ 232 h 297"/>
              <a:gd name="T42" fmla="*/ 48 w 241"/>
              <a:gd name="T43" fmla="*/ 248 h 297"/>
              <a:gd name="T44" fmla="*/ 56 w 241"/>
              <a:gd name="T45" fmla="*/ 264 h 297"/>
              <a:gd name="T46" fmla="*/ 64 w 241"/>
              <a:gd name="T47" fmla="*/ 288 h 297"/>
              <a:gd name="T48" fmla="*/ 88 w 241"/>
              <a:gd name="T49" fmla="*/ 288 h 297"/>
              <a:gd name="T50" fmla="*/ 104 w 241"/>
              <a:gd name="T51" fmla="*/ 264 h 297"/>
              <a:gd name="T52" fmla="*/ 112 w 241"/>
              <a:gd name="T53" fmla="*/ 264 h 297"/>
              <a:gd name="T54" fmla="*/ 112 w 241"/>
              <a:gd name="T55" fmla="*/ 280 h 297"/>
              <a:gd name="T56" fmla="*/ 120 w 241"/>
              <a:gd name="T57" fmla="*/ 288 h 297"/>
              <a:gd name="T58" fmla="*/ 136 w 241"/>
              <a:gd name="T59" fmla="*/ 288 h 297"/>
              <a:gd name="T60" fmla="*/ 136 w 241"/>
              <a:gd name="T61" fmla="*/ 280 h 297"/>
              <a:gd name="T62" fmla="*/ 152 w 241"/>
              <a:gd name="T63" fmla="*/ 280 h 297"/>
              <a:gd name="T64" fmla="*/ 152 w 241"/>
              <a:gd name="T65" fmla="*/ 288 h 297"/>
              <a:gd name="T66" fmla="*/ 160 w 241"/>
              <a:gd name="T67" fmla="*/ 296 h 297"/>
              <a:gd name="T68" fmla="*/ 176 w 241"/>
              <a:gd name="T69" fmla="*/ 288 h 297"/>
              <a:gd name="T70" fmla="*/ 184 w 241"/>
              <a:gd name="T71" fmla="*/ 256 h 297"/>
              <a:gd name="T72" fmla="*/ 184 w 241"/>
              <a:gd name="T73" fmla="*/ 224 h 297"/>
              <a:gd name="T74" fmla="*/ 200 w 241"/>
              <a:gd name="T75" fmla="*/ 224 h 297"/>
              <a:gd name="T76" fmla="*/ 200 w 241"/>
              <a:gd name="T77" fmla="*/ 216 h 297"/>
              <a:gd name="T78" fmla="*/ 200 w 241"/>
              <a:gd name="T79" fmla="*/ 200 h 297"/>
              <a:gd name="T80" fmla="*/ 216 w 241"/>
              <a:gd name="T81" fmla="*/ 216 h 297"/>
              <a:gd name="T82" fmla="*/ 232 w 241"/>
              <a:gd name="T83" fmla="*/ 192 h 297"/>
              <a:gd name="T84" fmla="*/ 216 w 241"/>
              <a:gd name="T85" fmla="*/ 176 h 297"/>
              <a:gd name="T86" fmla="*/ 216 w 241"/>
              <a:gd name="T87" fmla="*/ 168 h 297"/>
              <a:gd name="T88" fmla="*/ 232 w 241"/>
              <a:gd name="T89" fmla="*/ 160 h 297"/>
              <a:gd name="T90" fmla="*/ 224 w 241"/>
              <a:gd name="T91" fmla="*/ 136 h 297"/>
              <a:gd name="T92" fmla="*/ 216 w 241"/>
              <a:gd name="T93" fmla="*/ 128 h 297"/>
              <a:gd name="T94" fmla="*/ 240 w 241"/>
              <a:gd name="T95" fmla="*/ 136 h 297"/>
              <a:gd name="T96" fmla="*/ 240 w 241"/>
              <a:gd name="T97" fmla="*/ 104 h 297"/>
              <a:gd name="T98" fmla="*/ 216 w 241"/>
              <a:gd name="T99" fmla="*/ 120 h 297"/>
              <a:gd name="T100" fmla="*/ 240 w 241"/>
              <a:gd name="T101" fmla="*/ 80 h 297"/>
              <a:gd name="T102" fmla="*/ 200 w 241"/>
              <a:gd name="T103" fmla="*/ 56 h 297"/>
              <a:gd name="T104" fmla="*/ 176 w 241"/>
              <a:gd name="T105" fmla="*/ 56 h 297"/>
              <a:gd name="T106" fmla="*/ 160 w 241"/>
              <a:gd name="T107" fmla="*/ 72 h 297"/>
              <a:gd name="T108" fmla="*/ 152 w 241"/>
              <a:gd name="T109" fmla="*/ 48 h 297"/>
              <a:gd name="T110" fmla="*/ 160 w 241"/>
              <a:gd name="T111" fmla="*/ 40 h 297"/>
              <a:gd name="T112" fmla="*/ 184 w 241"/>
              <a:gd name="T113" fmla="*/ 1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42" name="Freeform 18"/>
          <p:cNvSpPr/>
          <p:nvPr/>
        </p:nvSpPr>
        <p:spPr bwMode="gray">
          <a:xfrm>
            <a:off x="5964128" y="5100526"/>
            <a:ext cx="541691" cy="743349"/>
          </a:xfrm>
          <a:custGeom>
            <a:avLst/>
            <a:gdLst>
              <a:gd name="T0" fmla="*/ 272 w 273"/>
              <a:gd name="T1" fmla="*/ 56 h 369"/>
              <a:gd name="T2" fmla="*/ 272 w 273"/>
              <a:gd name="T3" fmla="*/ 48 h 369"/>
              <a:gd name="T4" fmla="*/ 256 w 273"/>
              <a:gd name="T5" fmla="*/ 48 h 369"/>
              <a:gd name="T6" fmla="*/ 256 w 273"/>
              <a:gd name="T7" fmla="*/ 56 h 369"/>
              <a:gd name="T8" fmla="*/ 240 w 273"/>
              <a:gd name="T9" fmla="*/ 56 h 369"/>
              <a:gd name="T10" fmla="*/ 232 w 273"/>
              <a:gd name="T11" fmla="*/ 56 h 369"/>
              <a:gd name="T12" fmla="*/ 232 w 273"/>
              <a:gd name="T13" fmla="*/ 32 h 369"/>
              <a:gd name="T14" fmla="*/ 224 w 273"/>
              <a:gd name="T15" fmla="*/ 32 h 369"/>
              <a:gd name="T16" fmla="*/ 208 w 273"/>
              <a:gd name="T17" fmla="*/ 56 h 369"/>
              <a:gd name="T18" fmla="*/ 184 w 273"/>
              <a:gd name="T19" fmla="*/ 56 h 369"/>
              <a:gd name="T20" fmla="*/ 176 w 273"/>
              <a:gd name="T21" fmla="*/ 32 h 369"/>
              <a:gd name="T22" fmla="*/ 168 w 273"/>
              <a:gd name="T23" fmla="*/ 16 h 369"/>
              <a:gd name="T24" fmla="*/ 160 w 273"/>
              <a:gd name="T25" fmla="*/ 0 h 369"/>
              <a:gd name="T26" fmla="*/ 144 w 273"/>
              <a:gd name="T27" fmla="*/ 0 h 369"/>
              <a:gd name="T28" fmla="*/ 144 w 273"/>
              <a:gd name="T29" fmla="*/ 8 h 369"/>
              <a:gd name="T30" fmla="*/ 112 w 273"/>
              <a:gd name="T31" fmla="*/ 16 h 369"/>
              <a:gd name="T32" fmla="*/ 112 w 273"/>
              <a:gd name="T33" fmla="*/ 32 h 369"/>
              <a:gd name="T34" fmla="*/ 80 w 273"/>
              <a:gd name="T35" fmla="*/ 32 h 369"/>
              <a:gd name="T36" fmla="*/ 64 w 273"/>
              <a:gd name="T37" fmla="*/ 48 h 369"/>
              <a:gd name="T38" fmla="*/ 64 w 273"/>
              <a:gd name="T39" fmla="*/ 72 h 369"/>
              <a:gd name="T40" fmla="*/ 72 w 273"/>
              <a:gd name="T41" fmla="*/ 88 h 369"/>
              <a:gd name="T42" fmla="*/ 48 w 273"/>
              <a:gd name="T43" fmla="*/ 112 h 369"/>
              <a:gd name="T44" fmla="*/ 40 w 273"/>
              <a:gd name="T45" fmla="*/ 112 h 369"/>
              <a:gd name="T46" fmla="*/ 32 w 273"/>
              <a:gd name="T47" fmla="*/ 144 h 369"/>
              <a:gd name="T48" fmla="*/ 32 w 273"/>
              <a:gd name="T49" fmla="*/ 160 h 369"/>
              <a:gd name="T50" fmla="*/ 32 w 273"/>
              <a:gd name="T51" fmla="*/ 176 h 369"/>
              <a:gd name="T52" fmla="*/ 16 w 273"/>
              <a:gd name="T53" fmla="*/ 200 h 369"/>
              <a:gd name="T54" fmla="*/ 8 w 273"/>
              <a:gd name="T55" fmla="*/ 216 h 369"/>
              <a:gd name="T56" fmla="*/ 0 w 273"/>
              <a:gd name="T57" fmla="*/ 256 h 369"/>
              <a:gd name="T58" fmla="*/ 8 w 273"/>
              <a:gd name="T59" fmla="*/ 272 h 369"/>
              <a:gd name="T60" fmla="*/ 56 w 273"/>
              <a:gd name="T61" fmla="*/ 272 h 369"/>
              <a:gd name="T62" fmla="*/ 80 w 273"/>
              <a:gd name="T63" fmla="*/ 328 h 369"/>
              <a:gd name="T64" fmla="*/ 88 w 273"/>
              <a:gd name="T65" fmla="*/ 368 h 369"/>
              <a:gd name="T66" fmla="*/ 112 w 273"/>
              <a:gd name="T67" fmla="*/ 328 h 369"/>
              <a:gd name="T68" fmla="*/ 120 w 273"/>
              <a:gd name="T69" fmla="*/ 336 h 369"/>
              <a:gd name="T70" fmla="*/ 152 w 273"/>
              <a:gd name="T71" fmla="*/ 304 h 369"/>
              <a:gd name="T72" fmla="*/ 152 w 273"/>
              <a:gd name="T73" fmla="*/ 280 h 369"/>
              <a:gd name="T74" fmla="*/ 184 w 273"/>
              <a:gd name="T75" fmla="*/ 272 h 369"/>
              <a:gd name="T76" fmla="*/ 200 w 273"/>
              <a:gd name="T77" fmla="*/ 232 h 369"/>
              <a:gd name="T78" fmla="*/ 216 w 273"/>
              <a:gd name="T79" fmla="*/ 224 h 369"/>
              <a:gd name="T80" fmla="*/ 216 w 273"/>
              <a:gd name="T81" fmla="*/ 200 h 369"/>
              <a:gd name="T82" fmla="*/ 240 w 273"/>
              <a:gd name="T83" fmla="*/ 200 h 369"/>
              <a:gd name="T84" fmla="*/ 248 w 273"/>
              <a:gd name="T85" fmla="*/ 160 h 369"/>
              <a:gd name="T86" fmla="*/ 240 w 273"/>
              <a:gd name="T87" fmla="*/ 128 h 369"/>
              <a:gd name="T88" fmla="*/ 248 w 273"/>
              <a:gd name="T89" fmla="*/ 120 h 369"/>
              <a:gd name="T90" fmla="*/ 232 w 273"/>
              <a:gd name="T91" fmla="*/ 104 h 369"/>
              <a:gd name="T92" fmla="*/ 248 w 273"/>
              <a:gd name="T93" fmla="*/ 96 h 369"/>
              <a:gd name="T94" fmla="*/ 256 w 273"/>
              <a:gd name="T95" fmla="*/ 104 h 369"/>
              <a:gd name="T96" fmla="*/ 272 w 273"/>
              <a:gd name="T97" fmla="*/ 80 h 369"/>
              <a:gd name="T98" fmla="*/ 272 w 273"/>
              <a:gd name="T99" fmla="*/ 56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43" name="Freeform 19"/>
          <p:cNvSpPr/>
          <p:nvPr/>
        </p:nvSpPr>
        <p:spPr bwMode="gray">
          <a:xfrm>
            <a:off x="5136399" y="5568559"/>
            <a:ext cx="1004720" cy="774813"/>
          </a:xfrm>
          <a:custGeom>
            <a:avLst/>
            <a:gdLst>
              <a:gd name="T0" fmla="*/ 496 w 505"/>
              <a:gd name="T1" fmla="*/ 96 h 385"/>
              <a:gd name="T2" fmla="*/ 424 w 505"/>
              <a:gd name="T3" fmla="*/ 40 h 385"/>
              <a:gd name="T4" fmla="*/ 408 w 505"/>
              <a:gd name="T5" fmla="*/ 56 h 385"/>
              <a:gd name="T6" fmla="*/ 376 w 505"/>
              <a:gd name="T7" fmla="*/ 40 h 385"/>
              <a:gd name="T8" fmla="*/ 312 w 505"/>
              <a:gd name="T9" fmla="*/ 56 h 385"/>
              <a:gd name="T10" fmla="*/ 312 w 505"/>
              <a:gd name="T11" fmla="*/ 0 h 385"/>
              <a:gd name="T12" fmla="*/ 280 w 505"/>
              <a:gd name="T13" fmla="*/ 0 h 385"/>
              <a:gd name="T14" fmla="*/ 216 w 505"/>
              <a:gd name="T15" fmla="*/ 8 h 385"/>
              <a:gd name="T16" fmla="*/ 208 w 505"/>
              <a:gd name="T17" fmla="*/ 40 h 385"/>
              <a:gd name="T18" fmla="*/ 168 w 505"/>
              <a:gd name="T19" fmla="*/ 24 h 385"/>
              <a:gd name="T20" fmla="*/ 144 w 505"/>
              <a:gd name="T21" fmla="*/ 48 h 385"/>
              <a:gd name="T22" fmla="*/ 152 w 505"/>
              <a:gd name="T23" fmla="*/ 88 h 385"/>
              <a:gd name="T24" fmla="*/ 144 w 505"/>
              <a:gd name="T25" fmla="*/ 112 h 385"/>
              <a:gd name="T26" fmla="*/ 112 w 505"/>
              <a:gd name="T27" fmla="*/ 168 h 385"/>
              <a:gd name="T28" fmla="*/ 72 w 505"/>
              <a:gd name="T29" fmla="*/ 224 h 385"/>
              <a:gd name="T30" fmla="*/ 32 w 505"/>
              <a:gd name="T31" fmla="*/ 272 h 385"/>
              <a:gd name="T32" fmla="*/ 0 w 505"/>
              <a:gd name="T33" fmla="*/ 296 h 385"/>
              <a:gd name="T34" fmla="*/ 8 w 505"/>
              <a:gd name="T35" fmla="*/ 312 h 385"/>
              <a:gd name="T36" fmla="*/ 16 w 505"/>
              <a:gd name="T37" fmla="*/ 360 h 385"/>
              <a:gd name="T38" fmla="*/ 56 w 505"/>
              <a:gd name="T39" fmla="*/ 384 h 385"/>
              <a:gd name="T40" fmla="*/ 40 w 505"/>
              <a:gd name="T41" fmla="*/ 344 h 385"/>
              <a:gd name="T42" fmla="*/ 80 w 505"/>
              <a:gd name="T43" fmla="*/ 304 h 385"/>
              <a:gd name="T44" fmla="*/ 152 w 505"/>
              <a:gd name="T45" fmla="*/ 280 h 385"/>
              <a:gd name="T46" fmla="*/ 192 w 505"/>
              <a:gd name="T47" fmla="*/ 296 h 385"/>
              <a:gd name="T48" fmla="*/ 240 w 505"/>
              <a:gd name="T49" fmla="*/ 248 h 385"/>
              <a:gd name="T50" fmla="*/ 264 w 505"/>
              <a:gd name="T51" fmla="*/ 240 h 385"/>
              <a:gd name="T52" fmla="*/ 264 w 505"/>
              <a:gd name="T53" fmla="*/ 216 h 385"/>
              <a:gd name="T54" fmla="*/ 280 w 505"/>
              <a:gd name="T55" fmla="*/ 208 h 385"/>
              <a:gd name="T56" fmla="*/ 336 w 505"/>
              <a:gd name="T57" fmla="*/ 232 h 385"/>
              <a:gd name="T58" fmla="*/ 336 w 505"/>
              <a:gd name="T59" fmla="*/ 200 h 385"/>
              <a:gd name="T60" fmla="*/ 376 w 505"/>
              <a:gd name="T61" fmla="*/ 192 h 385"/>
              <a:gd name="T62" fmla="*/ 392 w 505"/>
              <a:gd name="T63" fmla="*/ 200 h 385"/>
              <a:gd name="T64" fmla="*/ 400 w 505"/>
              <a:gd name="T65" fmla="*/ 184 h 385"/>
              <a:gd name="T66" fmla="*/ 448 w 505"/>
              <a:gd name="T67" fmla="*/ 176 h 385"/>
              <a:gd name="T68" fmla="*/ 480 w 505"/>
              <a:gd name="T69" fmla="*/ 13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44" name="Freeform 20"/>
          <p:cNvSpPr/>
          <p:nvPr/>
        </p:nvSpPr>
        <p:spPr bwMode="gray">
          <a:xfrm>
            <a:off x="4467778" y="5423035"/>
            <a:ext cx="988629" cy="774813"/>
          </a:xfrm>
          <a:custGeom>
            <a:avLst/>
            <a:gdLst>
              <a:gd name="T0" fmla="*/ 344 w 497"/>
              <a:gd name="T1" fmla="*/ 344 h 385"/>
              <a:gd name="T2" fmla="*/ 416 w 497"/>
              <a:gd name="T3" fmla="*/ 296 h 385"/>
              <a:gd name="T4" fmla="*/ 448 w 497"/>
              <a:gd name="T5" fmla="*/ 240 h 385"/>
              <a:gd name="T6" fmla="*/ 480 w 497"/>
              <a:gd name="T7" fmla="*/ 184 h 385"/>
              <a:gd name="T8" fmla="*/ 496 w 497"/>
              <a:gd name="T9" fmla="*/ 160 h 385"/>
              <a:gd name="T10" fmla="*/ 480 w 497"/>
              <a:gd name="T11" fmla="*/ 128 h 385"/>
              <a:gd name="T12" fmla="*/ 456 w 497"/>
              <a:gd name="T13" fmla="*/ 96 h 385"/>
              <a:gd name="T14" fmla="*/ 440 w 497"/>
              <a:gd name="T15" fmla="*/ 112 h 385"/>
              <a:gd name="T16" fmla="*/ 424 w 497"/>
              <a:gd name="T17" fmla="*/ 104 h 385"/>
              <a:gd name="T18" fmla="*/ 440 w 497"/>
              <a:gd name="T19" fmla="*/ 56 h 385"/>
              <a:gd name="T20" fmla="*/ 440 w 497"/>
              <a:gd name="T21" fmla="*/ 16 h 385"/>
              <a:gd name="T22" fmla="*/ 408 w 497"/>
              <a:gd name="T23" fmla="*/ 8 h 385"/>
              <a:gd name="T24" fmla="*/ 376 w 497"/>
              <a:gd name="T25" fmla="*/ 24 h 385"/>
              <a:gd name="T26" fmla="*/ 360 w 497"/>
              <a:gd name="T27" fmla="*/ 24 h 385"/>
              <a:gd name="T28" fmla="*/ 320 w 497"/>
              <a:gd name="T29" fmla="*/ 32 h 385"/>
              <a:gd name="T30" fmla="*/ 288 w 497"/>
              <a:gd name="T31" fmla="*/ 64 h 385"/>
              <a:gd name="T32" fmla="*/ 264 w 497"/>
              <a:gd name="T33" fmla="*/ 72 h 385"/>
              <a:gd name="T34" fmla="*/ 224 w 497"/>
              <a:gd name="T35" fmla="*/ 96 h 385"/>
              <a:gd name="T36" fmla="*/ 184 w 497"/>
              <a:gd name="T37" fmla="*/ 88 h 385"/>
              <a:gd name="T38" fmla="*/ 160 w 497"/>
              <a:gd name="T39" fmla="*/ 72 h 385"/>
              <a:gd name="T40" fmla="*/ 144 w 497"/>
              <a:gd name="T41" fmla="*/ 88 h 385"/>
              <a:gd name="T42" fmla="*/ 96 w 497"/>
              <a:gd name="T43" fmla="*/ 128 h 385"/>
              <a:gd name="T44" fmla="*/ 32 w 497"/>
              <a:gd name="T45" fmla="*/ 112 h 385"/>
              <a:gd name="T46" fmla="*/ 0 w 497"/>
              <a:gd name="T47" fmla="*/ 128 h 385"/>
              <a:gd name="T48" fmla="*/ 32 w 497"/>
              <a:gd name="T49" fmla="*/ 144 h 385"/>
              <a:gd name="T50" fmla="*/ 88 w 497"/>
              <a:gd name="T51" fmla="*/ 168 h 385"/>
              <a:gd name="T52" fmla="*/ 104 w 497"/>
              <a:gd name="T53" fmla="*/ 208 h 385"/>
              <a:gd name="T54" fmla="*/ 56 w 497"/>
              <a:gd name="T55" fmla="*/ 224 h 385"/>
              <a:gd name="T56" fmla="*/ 88 w 497"/>
              <a:gd name="T57" fmla="*/ 248 h 385"/>
              <a:gd name="T58" fmla="*/ 136 w 497"/>
              <a:gd name="T59" fmla="*/ 280 h 385"/>
              <a:gd name="T60" fmla="*/ 136 w 497"/>
              <a:gd name="T61" fmla="*/ 304 h 385"/>
              <a:gd name="T62" fmla="*/ 208 w 497"/>
              <a:gd name="T63" fmla="*/ 360 h 385"/>
              <a:gd name="T64" fmla="*/ 248 w 497"/>
              <a:gd name="T65" fmla="*/ 360 h 385"/>
              <a:gd name="T66" fmla="*/ 256 w 497"/>
              <a:gd name="T67" fmla="*/ 344 h 385"/>
              <a:gd name="T68" fmla="*/ 296 w 497"/>
              <a:gd name="T69" fmla="*/ 376 h 385"/>
              <a:gd name="T70" fmla="*/ 336 w 497"/>
              <a:gd name="T71" fmla="*/ 368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45" name="Freeform 21"/>
          <p:cNvSpPr/>
          <p:nvPr/>
        </p:nvSpPr>
        <p:spPr bwMode="invGray">
          <a:xfrm>
            <a:off x="4373025" y="4986465"/>
            <a:ext cx="734768" cy="713851"/>
          </a:xfrm>
          <a:custGeom>
            <a:avLst/>
            <a:gdLst>
              <a:gd name="T0" fmla="*/ 48 w 369"/>
              <a:gd name="T1" fmla="*/ 320 h 353"/>
              <a:gd name="T2" fmla="*/ 32 w 369"/>
              <a:gd name="T3" fmla="*/ 264 h 353"/>
              <a:gd name="T4" fmla="*/ 56 w 369"/>
              <a:gd name="T5" fmla="*/ 192 h 353"/>
              <a:gd name="T6" fmla="*/ 8 w 369"/>
              <a:gd name="T7" fmla="*/ 160 h 353"/>
              <a:gd name="T8" fmla="*/ 16 w 369"/>
              <a:gd name="T9" fmla="*/ 136 h 353"/>
              <a:gd name="T10" fmla="*/ 48 w 369"/>
              <a:gd name="T11" fmla="*/ 136 h 353"/>
              <a:gd name="T12" fmla="*/ 104 w 369"/>
              <a:gd name="T13" fmla="*/ 120 h 353"/>
              <a:gd name="T14" fmla="*/ 168 w 369"/>
              <a:gd name="T15" fmla="*/ 112 h 353"/>
              <a:gd name="T16" fmla="*/ 136 w 369"/>
              <a:gd name="T17" fmla="*/ 80 h 353"/>
              <a:gd name="T18" fmla="*/ 144 w 369"/>
              <a:gd name="T19" fmla="*/ 40 h 353"/>
              <a:gd name="T20" fmla="*/ 184 w 369"/>
              <a:gd name="T21" fmla="*/ 40 h 353"/>
              <a:gd name="T22" fmla="*/ 208 w 369"/>
              <a:gd name="T23" fmla="*/ 48 h 353"/>
              <a:gd name="T24" fmla="*/ 232 w 369"/>
              <a:gd name="T25" fmla="*/ 40 h 353"/>
              <a:gd name="T26" fmla="*/ 248 w 369"/>
              <a:gd name="T27" fmla="*/ 0 h 353"/>
              <a:gd name="T28" fmla="*/ 288 w 369"/>
              <a:gd name="T29" fmla="*/ 16 h 353"/>
              <a:gd name="T30" fmla="*/ 320 w 369"/>
              <a:gd name="T31" fmla="*/ 72 h 353"/>
              <a:gd name="T32" fmla="*/ 344 w 369"/>
              <a:gd name="T33" fmla="*/ 88 h 353"/>
              <a:gd name="T34" fmla="*/ 360 w 369"/>
              <a:gd name="T35" fmla="*/ 64 h 353"/>
              <a:gd name="T36" fmla="*/ 360 w 369"/>
              <a:gd name="T37" fmla="*/ 96 h 353"/>
              <a:gd name="T38" fmla="*/ 360 w 369"/>
              <a:gd name="T39" fmla="*/ 128 h 353"/>
              <a:gd name="T40" fmla="*/ 336 w 369"/>
              <a:gd name="T41" fmla="*/ 168 h 353"/>
              <a:gd name="T42" fmla="*/ 368 w 369"/>
              <a:gd name="T43" fmla="*/ 184 h 353"/>
              <a:gd name="T44" fmla="*/ 360 w 369"/>
              <a:gd name="T45" fmla="*/ 208 h 353"/>
              <a:gd name="T46" fmla="*/ 368 w 369"/>
              <a:gd name="T47" fmla="*/ 232 h 353"/>
              <a:gd name="T48" fmla="*/ 344 w 369"/>
              <a:gd name="T49" fmla="*/ 256 h 353"/>
              <a:gd name="T50" fmla="*/ 344 w 369"/>
              <a:gd name="T51" fmla="*/ 280 h 353"/>
              <a:gd name="T52" fmla="*/ 312 w 369"/>
              <a:gd name="T53" fmla="*/ 288 h 353"/>
              <a:gd name="T54" fmla="*/ 272 w 369"/>
              <a:gd name="T55" fmla="*/ 312 h 353"/>
              <a:gd name="T56" fmla="*/ 232 w 369"/>
              <a:gd name="T57" fmla="*/ 304 h 353"/>
              <a:gd name="T58" fmla="*/ 208 w 369"/>
              <a:gd name="T59" fmla="*/ 288 h 353"/>
              <a:gd name="T60" fmla="*/ 192 w 369"/>
              <a:gd name="T61" fmla="*/ 304 h 353"/>
              <a:gd name="T62" fmla="*/ 144 w 369"/>
              <a:gd name="T63" fmla="*/ 352 h 353"/>
              <a:gd name="T64" fmla="*/ 80 w 369"/>
              <a:gd name="T65" fmla="*/ 32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46" name="Freeform 22"/>
          <p:cNvSpPr/>
          <p:nvPr/>
        </p:nvSpPr>
        <p:spPr bwMode="invGray">
          <a:xfrm>
            <a:off x="3543505" y="4937301"/>
            <a:ext cx="1131651" cy="1244816"/>
          </a:xfrm>
          <a:custGeom>
            <a:avLst/>
            <a:gdLst>
              <a:gd name="T0" fmla="*/ 528 w 569"/>
              <a:gd name="T1" fmla="*/ 448 h 617"/>
              <a:gd name="T2" fmla="*/ 560 w 569"/>
              <a:gd name="T3" fmla="*/ 416 h 617"/>
              <a:gd name="T4" fmla="*/ 528 w 569"/>
              <a:gd name="T5" fmla="*/ 408 h 617"/>
              <a:gd name="T6" fmla="*/ 496 w 569"/>
              <a:gd name="T7" fmla="*/ 384 h 617"/>
              <a:gd name="T8" fmla="*/ 464 w 569"/>
              <a:gd name="T9" fmla="*/ 360 h 617"/>
              <a:gd name="T10" fmla="*/ 480 w 569"/>
              <a:gd name="T11" fmla="*/ 320 h 617"/>
              <a:gd name="T12" fmla="*/ 472 w 569"/>
              <a:gd name="T13" fmla="*/ 248 h 617"/>
              <a:gd name="T14" fmla="*/ 424 w 569"/>
              <a:gd name="T15" fmla="*/ 224 h 617"/>
              <a:gd name="T16" fmla="*/ 416 w 569"/>
              <a:gd name="T17" fmla="*/ 176 h 617"/>
              <a:gd name="T18" fmla="*/ 448 w 569"/>
              <a:gd name="T19" fmla="*/ 168 h 617"/>
              <a:gd name="T20" fmla="*/ 512 w 569"/>
              <a:gd name="T21" fmla="*/ 160 h 617"/>
              <a:gd name="T22" fmla="*/ 512 w 569"/>
              <a:gd name="T23" fmla="*/ 112 h 617"/>
              <a:gd name="T24" fmla="*/ 464 w 569"/>
              <a:gd name="T25" fmla="*/ 112 h 617"/>
              <a:gd name="T26" fmla="*/ 432 w 569"/>
              <a:gd name="T27" fmla="*/ 64 h 617"/>
              <a:gd name="T28" fmla="*/ 408 w 569"/>
              <a:gd name="T29" fmla="*/ 96 h 617"/>
              <a:gd name="T30" fmla="*/ 384 w 569"/>
              <a:gd name="T31" fmla="*/ 144 h 617"/>
              <a:gd name="T32" fmla="*/ 368 w 569"/>
              <a:gd name="T33" fmla="*/ 240 h 617"/>
              <a:gd name="T34" fmla="*/ 336 w 569"/>
              <a:gd name="T35" fmla="*/ 224 h 617"/>
              <a:gd name="T36" fmla="*/ 288 w 569"/>
              <a:gd name="T37" fmla="*/ 240 h 617"/>
              <a:gd name="T38" fmla="*/ 272 w 569"/>
              <a:gd name="T39" fmla="*/ 224 h 617"/>
              <a:gd name="T40" fmla="*/ 232 w 569"/>
              <a:gd name="T41" fmla="*/ 104 h 617"/>
              <a:gd name="T42" fmla="*/ 216 w 569"/>
              <a:gd name="T43" fmla="*/ 112 h 617"/>
              <a:gd name="T44" fmla="*/ 208 w 569"/>
              <a:gd name="T45" fmla="*/ 72 h 617"/>
              <a:gd name="T46" fmla="*/ 160 w 569"/>
              <a:gd name="T47" fmla="*/ 40 h 617"/>
              <a:gd name="T48" fmla="*/ 136 w 569"/>
              <a:gd name="T49" fmla="*/ 80 h 617"/>
              <a:gd name="T50" fmla="*/ 136 w 569"/>
              <a:gd name="T51" fmla="*/ 0 h 617"/>
              <a:gd name="T52" fmla="*/ 112 w 569"/>
              <a:gd name="T53" fmla="*/ 0 h 617"/>
              <a:gd name="T54" fmla="*/ 96 w 569"/>
              <a:gd name="T55" fmla="*/ 32 h 617"/>
              <a:gd name="T56" fmla="*/ 88 w 569"/>
              <a:gd name="T57" fmla="*/ 64 h 617"/>
              <a:gd name="T58" fmla="*/ 80 w 569"/>
              <a:gd name="T59" fmla="*/ 96 h 617"/>
              <a:gd name="T60" fmla="*/ 104 w 569"/>
              <a:gd name="T61" fmla="*/ 112 h 617"/>
              <a:gd name="T62" fmla="*/ 88 w 569"/>
              <a:gd name="T63" fmla="*/ 240 h 617"/>
              <a:gd name="T64" fmla="*/ 24 w 569"/>
              <a:gd name="T65" fmla="*/ 280 h 617"/>
              <a:gd name="T66" fmla="*/ 8 w 569"/>
              <a:gd name="T67" fmla="*/ 312 h 617"/>
              <a:gd name="T68" fmla="*/ 0 w 569"/>
              <a:gd name="T69" fmla="*/ 376 h 617"/>
              <a:gd name="T70" fmla="*/ 48 w 569"/>
              <a:gd name="T71" fmla="*/ 368 h 617"/>
              <a:gd name="T72" fmla="*/ 80 w 569"/>
              <a:gd name="T73" fmla="*/ 392 h 617"/>
              <a:gd name="T74" fmla="*/ 88 w 569"/>
              <a:gd name="T75" fmla="*/ 408 h 617"/>
              <a:gd name="T76" fmla="*/ 96 w 569"/>
              <a:gd name="T77" fmla="*/ 448 h 617"/>
              <a:gd name="T78" fmla="*/ 120 w 569"/>
              <a:gd name="T79" fmla="*/ 464 h 617"/>
              <a:gd name="T80" fmla="*/ 112 w 569"/>
              <a:gd name="T81" fmla="*/ 504 h 617"/>
              <a:gd name="T82" fmla="*/ 104 w 569"/>
              <a:gd name="T83" fmla="*/ 528 h 617"/>
              <a:gd name="T84" fmla="*/ 144 w 569"/>
              <a:gd name="T85" fmla="*/ 560 h 617"/>
              <a:gd name="T86" fmla="*/ 200 w 569"/>
              <a:gd name="T87" fmla="*/ 576 h 617"/>
              <a:gd name="T88" fmla="*/ 224 w 569"/>
              <a:gd name="T89" fmla="*/ 568 h 617"/>
              <a:gd name="T90" fmla="*/ 232 w 569"/>
              <a:gd name="T91" fmla="*/ 600 h 617"/>
              <a:gd name="T92" fmla="*/ 264 w 569"/>
              <a:gd name="T93" fmla="*/ 592 h 617"/>
              <a:gd name="T94" fmla="*/ 272 w 569"/>
              <a:gd name="T95" fmla="*/ 512 h 617"/>
              <a:gd name="T96" fmla="*/ 328 w 569"/>
              <a:gd name="T97" fmla="*/ 504 h 617"/>
              <a:gd name="T98" fmla="*/ 352 w 569"/>
              <a:gd name="T99" fmla="*/ 512 h 617"/>
              <a:gd name="T100" fmla="*/ 384 w 569"/>
              <a:gd name="T101" fmla="*/ 512 h 617"/>
              <a:gd name="T102" fmla="*/ 416 w 569"/>
              <a:gd name="T103" fmla="*/ 520 h 617"/>
              <a:gd name="T104" fmla="*/ 440 w 569"/>
              <a:gd name="T105" fmla="*/ 504 h 617"/>
              <a:gd name="T106" fmla="*/ 488 w 569"/>
              <a:gd name="T107" fmla="*/ 472 h 617"/>
              <a:gd name="T108" fmla="*/ 520 w 569"/>
              <a:gd name="T109" fmla="*/ 464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47" name="Freeform 23"/>
          <p:cNvSpPr/>
          <p:nvPr/>
        </p:nvSpPr>
        <p:spPr bwMode="invGray">
          <a:xfrm>
            <a:off x="1430378" y="3499768"/>
            <a:ext cx="2406321" cy="1583057"/>
          </a:xfrm>
          <a:custGeom>
            <a:avLst/>
            <a:gdLst>
              <a:gd name="T0" fmla="*/ 1184 w 1209"/>
              <a:gd name="T1" fmla="*/ 728 h 785"/>
              <a:gd name="T2" fmla="*/ 1160 w 1209"/>
              <a:gd name="T3" fmla="*/ 728 h 785"/>
              <a:gd name="T4" fmla="*/ 1160 w 1209"/>
              <a:gd name="T5" fmla="*/ 784 h 785"/>
              <a:gd name="T6" fmla="*/ 1112 w 1209"/>
              <a:gd name="T7" fmla="*/ 760 h 785"/>
              <a:gd name="T8" fmla="*/ 1088 w 1209"/>
              <a:gd name="T9" fmla="*/ 752 h 785"/>
              <a:gd name="T10" fmla="*/ 1024 w 1209"/>
              <a:gd name="T11" fmla="*/ 720 h 785"/>
              <a:gd name="T12" fmla="*/ 1040 w 1209"/>
              <a:gd name="T13" fmla="*/ 696 h 785"/>
              <a:gd name="T14" fmla="*/ 1032 w 1209"/>
              <a:gd name="T15" fmla="*/ 680 h 785"/>
              <a:gd name="T16" fmla="*/ 1000 w 1209"/>
              <a:gd name="T17" fmla="*/ 664 h 785"/>
              <a:gd name="T18" fmla="*/ 976 w 1209"/>
              <a:gd name="T19" fmla="*/ 680 h 785"/>
              <a:gd name="T20" fmla="*/ 928 w 1209"/>
              <a:gd name="T21" fmla="*/ 648 h 785"/>
              <a:gd name="T22" fmla="*/ 832 w 1209"/>
              <a:gd name="T23" fmla="*/ 696 h 785"/>
              <a:gd name="T24" fmla="*/ 808 w 1209"/>
              <a:gd name="T25" fmla="*/ 720 h 785"/>
              <a:gd name="T26" fmla="*/ 728 w 1209"/>
              <a:gd name="T27" fmla="*/ 736 h 785"/>
              <a:gd name="T28" fmla="*/ 656 w 1209"/>
              <a:gd name="T29" fmla="*/ 712 h 785"/>
              <a:gd name="T30" fmla="*/ 632 w 1209"/>
              <a:gd name="T31" fmla="*/ 680 h 785"/>
              <a:gd name="T32" fmla="*/ 584 w 1209"/>
              <a:gd name="T33" fmla="*/ 704 h 785"/>
              <a:gd name="T34" fmla="*/ 536 w 1209"/>
              <a:gd name="T35" fmla="*/ 728 h 785"/>
              <a:gd name="T36" fmla="*/ 456 w 1209"/>
              <a:gd name="T37" fmla="*/ 672 h 785"/>
              <a:gd name="T38" fmla="*/ 408 w 1209"/>
              <a:gd name="T39" fmla="*/ 640 h 785"/>
              <a:gd name="T40" fmla="*/ 360 w 1209"/>
              <a:gd name="T41" fmla="*/ 624 h 785"/>
              <a:gd name="T42" fmla="*/ 320 w 1209"/>
              <a:gd name="T43" fmla="*/ 592 h 785"/>
              <a:gd name="T44" fmla="*/ 272 w 1209"/>
              <a:gd name="T45" fmla="*/ 520 h 785"/>
              <a:gd name="T46" fmla="*/ 248 w 1209"/>
              <a:gd name="T47" fmla="*/ 512 h 785"/>
              <a:gd name="T48" fmla="*/ 208 w 1209"/>
              <a:gd name="T49" fmla="*/ 456 h 785"/>
              <a:gd name="T50" fmla="*/ 160 w 1209"/>
              <a:gd name="T51" fmla="*/ 384 h 785"/>
              <a:gd name="T52" fmla="*/ 120 w 1209"/>
              <a:gd name="T53" fmla="*/ 408 h 785"/>
              <a:gd name="T54" fmla="*/ 64 w 1209"/>
              <a:gd name="T55" fmla="*/ 328 h 785"/>
              <a:gd name="T56" fmla="*/ 32 w 1209"/>
              <a:gd name="T57" fmla="*/ 272 h 785"/>
              <a:gd name="T58" fmla="*/ 0 w 1209"/>
              <a:gd name="T59" fmla="*/ 256 h 785"/>
              <a:gd name="T60" fmla="*/ 16 w 1209"/>
              <a:gd name="T61" fmla="*/ 176 h 785"/>
              <a:gd name="T62" fmla="*/ 48 w 1209"/>
              <a:gd name="T63" fmla="*/ 192 h 785"/>
              <a:gd name="T64" fmla="*/ 80 w 1209"/>
              <a:gd name="T65" fmla="*/ 184 h 785"/>
              <a:gd name="T66" fmla="*/ 80 w 1209"/>
              <a:gd name="T67" fmla="*/ 128 h 785"/>
              <a:gd name="T68" fmla="*/ 56 w 1209"/>
              <a:gd name="T69" fmla="*/ 96 h 785"/>
              <a:gd name="T70" fmla="*/ 80 w 1209"/>
              <a:gd name="T71" fmla="*/ 48 h 785"/>
              <a:gd name="T72" fmla="*/ 152 w 1209"/>
              <a:gd name="T73" fmla="*/ 40 h 785"/>
              <a:gd name="T74" fmla="*/ 208 w 1209"/>
              <a:gd name="T75" fmla="*/ 8 h 785"/>
              <a:gd name="T76" fmla="*/ 288 w 1209"/>
              <a:gd name="T77" fmla="*/ 16 h 785"/>
              <a:gd name="T78" fmla="*/ 344 w 1209"/>
              <a:gd name="T79" fmla="*/ 56 h 785"/>
              <a:gd name="T80" fmla="*/ 432 w 1209"/>
              <a:gd name="T81" fmla="*/ 56 h 785"/>
              <a:gd name="T82" fmla="*/ 528 w 1209"/>
              <a:gd name="T83" fmla="*/ 40 h 785"/>
              <a:gd name="T84" fmla="*/ 664 w 1209"/>
              <a:gd name="T85" fmla="*/ 56 h 785"/>
              <a:gd name="T86" fmla="*/ 712 w 1209"/>
              <a:gd name="T87" fmla="*/ 72 h 785"/>
              <a:gd name="T88" fmla="*/ 704 w 1209"/>
              <a:gd name="T89" fmla="*/ 96 h 785"/>
              <a:gd name="T90" fmla="*/ 728 w 1209"/>
              <a:gd name="T91" fmla="*/ 136 h 785"/>
              <a:gd name="T92" fmla="*/ 712 w 1209"/>
              <a:gd name="T93" fmla="*/ 184 h 785"/>
              <a:gd name="T94" fmla="*/ 696 w 1209"/>
              <a:gd name="T95" fmla="*/ 248 h 785"/>
              <a:gd name="T96" fmla="*/ 736 w 1209"/>
              <a:gd name="T97" fmla="*/ 320 h 785"/>
              <a:gd name="T98" fmla="*/ 832 w 1209"/>
              <a:gd name="T99" fmla="*/ 368 h 785"/>
              <a:gd name="T100" fmla="*/ 936 w 1209"/>
              <a:gd name="T101" fmla="*/ 416 h 785"/>
              <a:gd name="T102" fmla="*/ 992 w 1209"/>
              <a:gd name="T103" fmla="*/ 424 h 785"/>
              <a:gd name="T104" fmla="*/ 1008 w 1209"/>
              <a:gd name="T105" fmla="*/ 480 h 785"/>
              <a:gd name="T106" fmla="*/ 1040 w 1209"/>
              <a:gd name="T107" fmla="*/ 496 h 785"/>
              <a:gd name="T108" fmla="*/ 1056 w 1209"/>
              <a:gd name="T109" fmla="*/ 472 h 785"/>
              <a:gd name="T110" fmla="*/ 1080 w 1209"/>
              <a:gd name="T111" fmla="*/ 480 h 785"/>
              <a:gd name="T112" fmla="*/ 1096 w 1209"/>
              <a:gd name="T113" fmla="*/ 464 h 785"/>
              <a:gd name="T114" fmla="*/ 1136 w 1209"/>
              <a:gd name="T115" fmla="*/ 440 h 785"/>
              <a:gd name="T116" fmla="*/ 1176 w 1209"/>
              <a:gd name="T117" fmla="*/ 456 h 785"/>
              <a:gd name="T118" fmla="*/ 1208 w 1209"/>
              <a:gd name="T119" fmla="*/ 536 h 785"/>
              <a:gd name="T120" fmla="*/ 1208 w 1209"/>
              <a:gd name="T121" fmla="*/ 576 h 785"/>
              <a:gd name="T122" fmla="*/ 1200 w 1209"/>
              <a:gd name="T123" fmla="*/ 712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48" name="Freeform 24"/>
          <p:cNvSpPr/>
          <p:nvPr/>
        </p:nvSpPr>
        <p:spPr bwMode="gray">
          <a:xfrm>
            <a:off x="3691890" y="4148723"/>
            <a:ext cx="1510653" cy="1276279"/>
          </a:xfrm>
          <a:custGeom>
            <a:avLst/>
            <a:gdLst>
              <a:gd name="T0" fmla="*/ 696 w 761"/>
              <a:gd name="T1" fmla="*/ 488 h 633"/>
              <a:gd name="T2" fmla="*/ 672 w 761"/>
              <a:gd name="T3" fmla="*/ 504 h 633"/>
              <a:gd name="T4" fmla="*/ 656 w 761"/>
              <a:gd name="T5" fmla="*/ 488 h 633"/>
              <a:gd name="T6" fmla="*/ 608 w 761"/>
              <a:gd name="T7" fmla="*/ 432 h 633"/>
              <a:gd name="T8" fmla="*/ 584 w 761"/>
              <a:gd name="T9" fmla="*/ 424 h 633"/>
              <a:gd name="T10" fmla="*/ 552 w 761"/>
              <a:gd name="T11" fmla="*/ 440 h 633"/>
              <a:gd name="T12" fmla="*/ 536 w 761"/>
              <a:gd name="T13" fmla="*/ 472 h 633"/>
              <a:gd name="T14" fmla="*/ 512 w 761"/>
              <a:gd name="T15" fmla="*/ 464 h 633"/>
              <a:gd name="T16" fmla="*/ 472 w 761"/>
              <a:gd name="T17" fmla="*/ 472 h 633"/>
              <a:gd name="T18" fmla="*/ 504 w 761"/>
              <a:gd name="T19" fmla="*/ 496 h 633"/>
              <a:gd name="T20" fmla="*/ 456 w 761"/>
              <a:gd name="T21" fmla="*/ 528 h 633"/>
              <a:gd name="T22" fmla="*/ 416 w 761"/>
              <a:gd name="T23" fmla="*/ 520 h 633"/>
              <a:gd name="T24" fmla="*/ 392 w 761"/>
              <a:gd name="T25" fmla="*/ 456 h 633"/>
              <a:gd name="T26" fmla="*/ 360 w 761"/>
              <a:gd name="T27" fmla="*/ 488 h 633"/>
              <a:gd name="T28" fmla="*/ 336 w 761"/>
              <a:gd name="T29" fmla="*/ 504 h 633"/>
              <a:gd name="T30" fmla="*/ 296 w 761"/>
              <a:gd name="T31" fmla="*/ 536 h 633"/>
              <a:gd name="T32" fmla="*/ 272 w 761"/>
              <a:gd name="T33" fmla="*/ 632 h 633"/>
              <a:gd name="T34" fmla="*/ 248 w 761"/>
              <a:gd name="T35" fmla="*/ 632 h 633"/>
              <a:gd name="T36" fmla="*/ 216 w 761"/>
              <a:gd name="T37" fmla="*/ 624 h 633"/>
              <a:gd name="T38" fmla="*/ 200 w 761"/>
              <a:gd name="T39" fmla="*/ 576 h 633"/>
              <a:gd name="T40" fmla="*/ 144 w 761"/>
              <a:gd name="T41" fmla="*/ 496 h 633"/>
              <a:gd name="T42" fmla="*/ 128 w 761"/>
              <a:gd name="T43" fmla="*/ 480 h 633"/>
              <a:gd name="T44" fmla="*/ 104 w 761"/>
              <a:gd name="T45" fmla="*/ 424 h 633"/>
              <a:gd name="T46" fmla="*/ 80 w 761"/>
              <a:gd name="T47" fmla="*/ 464 h 633"/>
              <a:gd name="T48" fmla="*/ 72 w 761"/>
              <a:gd name="T49" fmla="*/ 248 h 633"/>
              <a:gd name="T50" fmla="*/ 72 w 761"/>
              <a:gd name="T51" fmla="*/ 216 h 633"/>
              <a:gd name="T52" fmla="*/ 40 w 761"/>
              <a:gd name="T53" fmla="*/ 136 h 633"/>
              <a:gd name="T54" fmla="*/ 0 w 761"/>
              <a:gd name="T55" fmla="*/ 104 h 633"/>
              <a:gd name="T56" fmla="*/ 8 w 761"/>
              <a:gd name="T57" fmla="*/ 64 h 633"/>
              <a:gd name="T58" fmla="*/ 16 w 761"/>
              <a:gd name="T59" fmla="*/ 32 h 633"/>
              <a:gd name="T60" fmla="*/ 32 w 761"/>
              <a:gd name="T61" fmla="*/ 0 h 633"/>
              <a:gd name="T62" fmla="*/ 64 w 761"/>
              <a:gd name="T63" fmla="*/ 16 h 633"/>
              <a:gd name="T64" fmla="*/ 88 w 761"/>
              <a:gd name="T65" fmla="*/ 80 h 633"/>
              <a:gd name="T66" fmla="*/ 128 w 761"/>
              <a:gd name="T67" fmla="*/ 120 h 633"/>
              <a:gd name="T68" fmla="*/ 152 w 761"/>
              <a:gd name="T69" fmla="*/ 104 h 633"/>
              <a:gd name="T70" fmla="*/ 176 w 761"/>
              <a:gd name="T71" fmla="*/ 128 h 633"/>
              <a:gd name="T72" fmla="*/ 224 w 761"/>
              <a:gd name="T73" fmla="*/ 96 h 633"/>
              <a:gd name="T74" fmla="*/ 288 w 761"/>
              <a:gd name="T75" fmla="*/ 96 h 633"/>
              <a:gd name="T76" fmla="*/ 296 w 761"/>
              <a:gd name="T77" fmla="*/ 40 h 633"/>
              <a:gd name="T78" fmla="*/ 320 w 761"/>
              <a:gd name="T79" fmla="*/ 32 h 633"/>
              <a:gd name="T80" fmla="*/ 344 w 761"/>
              <a:gd name="T81" fmla="*/ 48 h 633"/>
              <a:gd name="T82" fmla="*/ 400 w 761"/>
              <a:gd name="T83" fmla="*/ 72 h 633"/>
              <a:gd name="T84" fmla="*/ 416 w 761"/>
              <a:gd name="T85" fmla="*/ 136 h 633"/>
              <a:gd name="T86" fmla="*/ 472 w 761"/>
              <a:gd name="T87" fmla="*/ 160 h 633"/>
              <a:gd name="T88" fmla="*/ 512 w 761"/>
              <a:gd name="T89" fmla="*/ 136 h 633"/>
              <a:gd name="T90" fmla="*/ 552 w 761"/>
              <a:gd name="T91" fmla="*/ 144 h 633"/>
              <a:gd name="T92" fmla="*/ 624 w 761"/>
              <a:gd name="T93" fmla="*/ 184 h 633"/>
              <a:gd name="T94" fmla="*/ 704 w 761"/>
              <a:gd name="T95" fmla="*/ 224 h 633"/>
              <a:gd name="T96" fmla="*/ 760 w 761"/>
              <a:gd name="T97" fmla="*/ 256 h 633"/>
              <a:gd name="T98" fmla="*/ 744 w 761"/>
              <a:gd name="T99" fmla="*/ 296 h 633"/>
              <a:gd name="T100" fmla="*/ 664 w 761"/>
              <a:gd name="T101" fmla="*/ 312 h 633"/>
              <a:gd name="T102" fmla="*/ 648 w 761"/>
              <a:gd name="T103" fmla="*/ 336 h 633"/>
              <a:gd name="T104" fmla="*/ 656 w 761"/>
              <a:gd name="T105" fmla="*/ 360 h 633"/>
              <a:gd name="T106" fmla="*/ 656 w 761"/>
              <a:gd name="T107" fmla="*/ 376 h 633"/>
              <a:gd name="T108" fmla="*/ 704 w 761"/>
              <a:gd name="T109" fmla="*/ 45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1" h="633">
                <a:moveTo>
                  <a:pt x="696" y="480"/>
                </a:moveTo>
                <a:lnTo>
                  <a:pt x="696" y="488"/>
                </a:lnTo>
                <a:lnTo>
                  <a:pt x="688" y="504"/>
                </a:lnTo>
                <a:lnTo>
                  <a:pt x="672" y="504"/>
                </a:lnTo>
                <a:lnTo>
                  <a:pt x="664" y="488"/>
                </a:lnTo>
                <a:lnTo>
                  <a:pt x="656" y="488"/>
                </a:lnTo>
                <a:lnTo>
                  <a:pt x="632" y="432"/>
                </a:lnTo>
                <a:lnTo>
                  <a:pt x="608" y="432"/>
                </a:lnTo>
                <a:lnTo>
                  <a:pt x="592" y="416"/>
                </a:lnTo>
                <a:lnTo>
                  <a:pt x="584" y="424"/>
                </a:lnTo>
                <a:lnTo>
                  <a:pt x="576" y="456"/>
                </a:lnTo>
                <a:lnTo>
                  <a:pt x="552" y="440"/>
                </a:lnTo>
                <a:lnTo>
                  <a:pt x="552" y="464"/>
                </a:lnTo>
                <a:lnTo>
                  <a:pt x="536" y="472"/>
                </a:lnTo>
                <a:lnTo>
                  <a:pt x="528" y="464"/>
                </a:lnTo>
                <a:lnTo>
                  <a:pt x="512" y="464"/>
                </a:lnTo>
                <a:lnTo>
                  <a:pt x="488" y="456"/>
                </a:lnTo>
                <a:lnTo>
                  <a:pt x="472" y="472"/>
                </a:lnTo>
                <a:lnTo>
                  <a:pt x="480" y="496"/>
                </a:lnTo>
                <a:lnTo>
                  <a:pt x="504" y="496"/>
                </a:lnTo>
                <a:lnTo>
                  <a:pt x="512" y="528"/>
                </a:lnTo>
                <a:lnTo>
                  <a:pt x="456" y="528"/>
                </a:lnTo>
                <a:lnTo>
                  <a:pt x="440" y="504"/>
                </a:lnTo>
                <a:lnTo>
                  <a:pt x="416" y="520"/>
                </a:lnTo>
                <a:lnTo>
                  <a:pt x="392" y="504"/>
                </a:lnTo>
                <a:lnTo>
                  <a:pt x="392" y="456"/>
                </a:lnTo>
                <a:lnTo>
                  <a:pt x="360" y="456"/>
                </a:lnTo>
                <a:lnTo>
                  <a:pt x="360" y="488"/>
                </a:lnTo>
                <a:lnTo>
                  <a:pt x="336" y="496"/>
                </a:lnTo>
                <a:lnTo>
                  <a:pt x="336" y="504"/>
                </a:lnTo>
                <a:lnTo>
                  <a:pt x="312" y="536"/>
                </a:lnTo>
                <a:lnTo>
                  <a:pt x="296" y="536"/>
                </a:lnTo>
                <a:lnTo>
                  <a:pt x="296" y="632"/>
                </a:lnTo>
                <a:lnTo>
                  <a:pt x="272" y="632"/>
                </a:lnTo>
                <a:lnTo>
                  <a:pt x="264" y="616"/>
                </a:lnTo>
                <a:lnTo>
                  <a:pt x="248" y="632"/>
                </a:lnTo>
                <a:lnTo>
                  <a:pt x="216" y="632"/>
                </a:lnTo>
                <a:lnTo>
                  <a:pt x="216" y="624"/>
                </a:lnTo>
                <a:lnTo>
                  <a:pt x="200" y="616"/>
                </a:lnTo>
                <a:lnTo>
                  <a:pt x="200" y="576"/>
                </a:lnTo>
                <a:lnTo>
                  <a:pt x="160" y="496"/>
                </a:lnTo>
                <a:lnTo>
                  <a:pt x="144" y="496"/>
                </a:lnTo>
                <a:lnTo>
                  <a:pt x="144" y="504"/>
                </a:lnTo>
                <a:lnTo>
                  <a:pt x="128" y="480"/>
                </a:lnTo>
                <a:lnTo>
                  <a:pt x="136" y="472"/>
                </a:lnTo>
                <a:lnTo>
                  <a:pt x="104" y="424"/>
                </a:lnTo>
                <a:lnTo>
                  <a:pt x="88" y="432"/>
                </a:lnTo>
                <a:lnTo>
                  <a:pt x="80" y="464"/>
                </a:lnTo>
                <a:lnTo>
                  <a:pt x="64" y="472"/>
                </a:lnTo>
                <a:lnTo>
                  <a:pt x="72" y="248"/>
                </a:lnTo>
                <a:lnTo>
                  <a:pt x="56" y="224"/>
                </a:lnTo>
                <a:lnTo>
                  <a:pt x="72" y="216"/>
                </a:lnTo>
                <a:lnTo>
                  <a:pt x="40" y="160"/>
                </a:lnTo>
                <a:lnTo>
                  <a:pt x="40" y="136"/>
                </a:lnTo>
                <a:lnTo>
                  <a:pt x="16" y="112"/>
                </a:lnTo>
                <a:lnTo>
                  <a:pt x="0" y="104"/>
                </a:lnTo>
                <a:lnTo>
                  <a:pt x="0" y="96"/>
                </a:lnTo>
                <a:lnTo>
                  <a:pt x="8" y="64"/>
                </a:lnTo>
                <a:lnTo>
                  <a:pt x="24" y="48"/>
                </a:lnTo>
                <a:lnTo>
                  <a:pt x="16" y="32"/>
                </a:lnTo>
                <a:lnTo>
                  <a:pt x="16" y="0"/>
                </a:lnTo>
                <a:lnTo>
                  <a:pt x="32" y="0"/>
                </a:lnTo>
                <a:lnTo>
                  <a:pt x="40" y="16"/>
                </a:lnTo>
                <a:lnTo>
                  <a:pt x="64" y="16"/>
                </a:lnTo>
                <a:lnTo>
                  <a:pt x="88" y="40"/>
                </a:lnTo>
                <a:lnTo>
                  <a:pt x="88" y="80"/>
                </a:lnTo>
                <a:lnTo>
                  <a:pt x="104" y="80"/>
                </a:lnTo>
                <a:lnTo>
                  <a:pt x="128" y="120"/>
                </a:lnTo>
                <a:lnTo>
                  <a:pt x="152" y="112"/>
                </a:lnTo>
                <a:lnTo>
                  <a:pt x="152" y="104"/>
                </a:lnTo>
                <a:lnTo>
                  <a:pt x="160" y="112"/>
                </a:lnTo>
                <a:lnTo>
                  <a:pt x="176" y="128"/>
                </a:lnTo>
                <a:lnTo>
                  <a:pt x="216" y="128"/>
                </a:lnTo>
                <a:lnTo>
                  <a:pt x="224" y="96"/>
                </a:lnTo>
                <a:lnTo>
                  <a:pt x="256" y="88"/>
                </a:lnTo>
                <a:lnTo>
                  <a:pt x="288" y="96"/>
                </a:lnTo>
                <a:lnTo>
                  <a:pt x="304" y="72"/>
                </a:lnTo>
                <a:lnTo>
                  <a:pt x="296" y="40"/>
                </a:lnTo>
                <a:lnTo>
                  <a:pt x="296" y="32"/>
                </a:lnTo>
                <a:lnTo>
                  <a:pt x="320" y="32"/>
                </a:lnTo>
                <a:lnTo>
                  <a:pt x="336" y="24"/>
                </a:lnTo>
                <a:lnTo>
                  <a:pt x="344" y="48"/>
                </a:lnTo>
                <a:lnTo>
                  <a:pt x="384" y="72"/>
                </a:lnTo>
                <a:lnTo>
                  <a:pt x="400" y="72"/>
                </a:lnTo>
                <a:lnTo>
                  <a:pt x="400" y="88"/>
                </a:lnTo>
                <a:lnTo>
                  <a:pt x="416" y="136"/>
                </a:lnTo>
                <a:lnTo>
                  <a:pt x="432" y="152"/>
                </a:lnTo>
                <a:lnTo>
                  <a:pt x="472" y="160"/>
                </a:lnTo>
                <a:lnTo>
                  <a:pt x="496" y="128"/>
                </a:lnTo>
                <a:lnTo>
                  <a:pt x="512" y="136"/>
                </a:lnTo>
                <a:lnTo>
                  <a:pt x="520" y="152"/>
                </a:lnTo>
                <a:lnTo>
                  <a:pt x="552" y="144"/>
                </a:lnTo>
                <a:lnTo>
                  <a:pt x="592" y="176"/>
                </a:lnTo>
                <a:lnTo>
                  <a:pt x="624" y="184"/>
                </a:lnTo>
                <a:lnTo>
                  <a:pt x="656" y="192"/>
                </a:lnTo>
                <a:lnTo>
                  <a:pt x="704" y="224"/>
                </a:lnTo>
                <a:lnTo>
                  <a:pt x="728" y="232"/>
                </a:lnTo>
                <a:lnTo>
                  <a:pt x="760" y="256"/>
                </a:lnTo>
                <a:lnTo>
                  <a:pt x="760" y="296"/>
                </a:lnTo>
                <a:lnTo>
                  <a:pt x="744" y="296"/>
                </a:lnTo>
                <a:lnTo>
                  <a:pt x="712" y="312"/>
                </a:lnTo>
                <a:lnTo>
                  <a:pt x="664" y="312"/>
                </a:lnTo>
                <a:lnTo>
                  <a:pt x="648" y="328"/>
                </a:lnTo>
                <a:lnTo>
                  <a:pt x="648" y="336"/>
                </a:lnTo>
                <a:lnTo>
                  <a:pt x="656" y="352"/>
                </a:lnTo>
                <a:lnTo>
                  <a:pt x="656" y="360"/>
                </a:lnTo>
                <a:lnTo>
                  <a:pt x="648" y="376"/>
                </a:lnTo>
                <a:lnTo>
                  <a:pt x="656" y="376"/>
                </a:lnTo>
                <a:lnTo>
                  <a:pt x="696" y="424"/>
                </a:lnTo>
                <a:lnTo>
                  <a:pt x="704" y="456"/>
                </a:lnTo>
                <a:lnTo>
                  <a:pt x="696" y="480"/>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49" name="Freeform 25"/>
          <p:cNvSpPr/>
          <p:nvPr/>
        </p:nvSpPr>
        <p:spPr bwMode="invGray">
          <a:xfrm>
            <a:off x="2815888" y="3259850"/>
            <a:ext cx="1560712" cy="1244815"/>
          </a:xfrm>
          <a:custGeom>
            <a:avLst/>
            <a:gdLst>
              <a:gd name="T0" fmla="*/ 672 w 785"/>
              <a:gd name="T1" fmla="*/ 536 h 617"/>
              <a:gd name="T2" fmla="*/ 616 w 785"/>
              <a:gd name="T3" fmla="*/ 568 h 617"/>
              <a:gd name="T4" fmla="*/ 592 w 785"/>
              <a:gd name="T5" fmla="*/ 544 h 617"/>
              <a:gd name="T6" fmla="*/ 568 w 785"/>
              <a:gd name="T7" fmla="*/ 560 h 617"/>
              <a:gd name="T8" fmla="*/ 528 w 785"/>
              <a:gd name="T9" fmla="*/ 520 h 617"/>
              <a:gd name="T10" fmla="*/ 504 w 785"/>
              <a:gd name="T11" fmla="*/ 456 h 617"/>
              <a:gd name="T12" fmla="*/ 472 w 785"/>
              <a:gd name="T13" fmla="*/ 440 h 617"/>
              <a:gd name="T14" fmla="*/ 456 w 785"/>
              <a:gd name="T15" fmla="*/ 456 h 617"/>
              <a:gd name="T16" fmla="*/ 464 w 785"/>
              <a:gd name="T17" fmla="*/ 480 h 617"/>
              <a:gd name="T18" fmla="*/ 440 w 785"/>
              <a:gd name="T19" fmla="*/ 536 h 617"/>
              <a:gd name="T20" fmla="*/ 456 w 785"/>
              <a:gd name="T21" fmla="*/ 552 h 617"/>
              <a:gd name="T22" fmla="*/ 424 w 785"/>
              <a:gd name="T23" fmla="*/ 584 h 617"/>
              <a:gd name="T24" fmla="*/ 400 w 785"/>
              <a:gd name="T25" fmla="*/ 600 h 617"/>
              <a:gd name="T26" fmla="*/ 376 w 785"/>
              <a:gd name="T27" fmla="*/ 592 h 617"/>
              <a:gd name="T28" fmla="*/ 368 w 785"/>
              <a:gd name="T29" fmla="*/ 608 h 617"/>
              <a:gd name="T30" fmla="*/ 336 w 785"/>
              <a:gd name="T31" fmla="*/ 600 h 617"/>
              <a:gd name="T32" fmla="*/ 320 w 785"/>
              <a:gd name="T33" fmla="*/ 568 h 617"/>
              <a:gd name="T34" fmla="*/ 232 w 785"/>
              <a:gd name="T35" fmla="*/ 536 h 617"/>
              <a:gd name="T36" fmla="*/ 136 w 785"/>
              <a:gd name="T37" fmla="*/ 496 h 617"/>
              <a:gd name="T38" fmla="*/ 40 w 785"/>
              <a:gd name="T39" fmla="*/ 440 h 617"/>
              <a:gd name="T40" fmla="*/ 0 w 785"/>
              <a:gd name="T41" fmla="*/ 368 h 617"/>
              <a:gd name="T42" fmla="*/ 16 w 785"/>
              <a:gd name="T43" fmla="*/ 304 h 617"/>
              <a:gd name="T44" fmla="*/ 32 w 785"/>
              <a:gd name="T45" fmla="*/ 248 h 617"/>
              <a:gd name="T46" fmla="*/ 8 w 785"/>
              <a:gd name="T47" fmla="*/ 216 h 617"/>
              <a:gd name="T48" fmla="*/ 48 w 785"/>
              <a:gd name="T49" fmla="*/ 208 h 617"/>
              <a:gd name="T50" fmla="*/ 104 w 785"/>
              <a:gd name="T51" fmla="*/ 224 h 617"/>
              <a:gd name="T52" fmla="*/ 96 w 785"/>
              <a:gd name="T53" fmla="*/ 184 h 617"/>
              <a:gd name="T54" fmla="*/ 128 w 785"/>
              <a:gd name="T55" fmla="*/ 136 h 617"/>
              <a:gd name="T56" fmla="*/ 88 w 785"/>
              <a:gd name="T57" fmla="*/ 72 h 617"/>
              <a:gd name="T58" fmla="*/ 152 w 785"/>
              <a:gd name="T59" fmla="*/ 16 h 617"/>
              <a:gd name="T60" fmla="*/ 288 w 785"/>
              <a:gd name="T61" fmla="*/ 0 h 617"/>
              <a:gd name="T62" fmla="*/ 384 w 785"/>
              <a:gd name="T63" fmla="*/ 40 h 617"/>
              <a:gd name="T64" fmla="*/ 456 w 785"/>
              <a:gd name="T65" fmla="*/ 104 h 617"/>
              <a:gd name="T66" fmla="*/ 472 w 785"/>
              <a:gd name="T67" fmla="*/ 48 h 617"/>
              <a:gd name="T68" fmla="*/ 528 w 785"/>
              <a:gd name="T69" fmla="*/ 72 h 617"/>
              <a:gd name="T70" fmla="*/ 592 w 785"/>
              <a:gd name="T71" fmla="*/ 96 h 617"/>
              <a:gd name="T72" fmla="*/ 656 w 785"/>
              <a:gd name="T73" fmla="*/ 120 h 617"/>
              <a:gd name="T74" fmla="*/ 728 w 785"/>
              <a:gd name="T75" fmla="*/ 176 h 617"/>
              <a:gd name="T76" fmla="*/ 768 w 785"/>
              <a:gd name="T77" fmla="*/ 232 h 617"/>
              <a:gd name="T78" fmla="*/ 784 w 785"/>
              <a:gd name="T79" fmla="*/ 336 h 617"/>
              <a:gd name="T80" fmla="*/ 752 w 785"/>
              <a:gd name="T81" fmla="*/ 360 h 617"/>
              <a:gd name="T82" fmla="*/ 712 w 785"/>
              <a:gd name="T83" fmla="*/ 408 h 617"/>
              <a:gd name="T84" fmla="*/ 736 w 785"/>
              <a:gd name="T85" fmla="*/ 432 h 617"/>
              <a:gd name="T86" fmla="*/ 704 w 785"/>
              <a:gd name="T87" fmla="*/ 456 h 617"/>
              <a:gd name="T88" fmla="*/ 656 w 785"/>
              <a:gd name="T89" fmla="*/ 448 h 617"/>
              <a:gd name="T90" fmla="*/ 664 w 785"/>
              <a:gd name="T91" fmla="*/ 488 h 617"/>
              <a:gd name="T92" fmla="*/ 712 w 785"/>
              <a:gd name="T93" fmla="*/ 504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0" name="Freeform 26"/>
          <p:cNvSpPr/>
          <p:nvPr/>
        </p:nvSpPr>
        <p:spPr bwMode="gray">
          <a:xfrm>
            <a:off x="5645909" y="4838975"/>
            <a:ext cx="606049" cy="861341"/>
          </a:xfrm>
          <a:custGeom>
            <a:avLst/>
            <a:gdLst>
              <a:gd name="T0" fmla="*/ 272 w 305"/>
              <a:gd name="T1" fmla="*/ 40 h 425"/>
              <a:gd name="T2" fmla="*/ 280 w 305"/>
              <a:gd name="T3" fmla="*/ 72 h 425"/>
              <a:gd name="T4" fmla="*/ 304 w 305"/>
              <a:gd name="T5" fmla="*/ 88 h 425"/>
              <a:gd name="T6" fmla="*/ 304 w 305"/>
              <a:gd name="T7" fmla="*/ 136 h 425"/>
              <a:gd name="T8" fmla="*/ 272 w 305"/>
              <a:gd name="T9" fmla="*/ 152 h 425"/>
              <a:gd name="T10" fmla="*/ 272 w 305"/>
              <a:gd name="T11" fmla="*/ 160 h 425"/>
              <a:gd name="T12" fmla="*/ 240 w 305"/>
              <a:gd name="T13" fmla="*/ 160 h 425"/>
              <a:gd name="T14" fmla="*/ 224 w 305"/>
              <a:gd name="T15" fmla="*/ 176 h 425"/>
              <a:gd name="T16" fmla="*/ 224 w 305"/>
              <a:gd name="T17" fmla="*/ 200 h 425"/>
              <a:gd name="T18" fmla="*/ 232 w 305"/>
              <a:gd name="T19" fmla="*/ 208 h 425"/>
              <a:gd name="T20" fmla="*/ 208 w 305"/>
              <a:gd name="T21" fmla="*/ 240 h 425"/>
              <a:gd name="T22" fmla="*/ 192 w 305"/>
              <a:gd name="T23" fmla="*/ 240 h 425"/>
              <a:gd name="T24" fmla="*/ 192 w 305"/>
              <a:gd name="T25" fmla="*/ 272 h 425"/>
              <a:gd name="T26" fmla="*/ 192 w 305"/>
              <a:gd name="T27" fmla="*/ 280 h 425"/>
              <a:gd name="T28" fmla="*/ 192 w 305"/>
              <a:gd name="T29" fmla="*/ 304 h 425"/>
              <a:gd name="T30" fmla="*/ 176 w 305"/>
              <a:gd name="T31" fmla="*/ 320 h 425"/>
              <a:gd name="T32" fmla="*/ 168 w 305"/>
              <a:gd name="T33" fmla="*/ 360 h 425"/>
              <a:gd name="T34" fmla="*/ 160 w 305"/>
              <a:gd name="T35" fmla="*/ 384 h 425"/>
              <a:gd name="T36" fmla="*/ 160 w 305"/>
              <a:gd name="T37" fmla="*/ 392 h 425"/>
              <a:gd name="T38" fmla="*/ 152 w 305"/>
              <a:gd name="T39" fmla="*/ 416 h 425"/>
              <a:gd name="T40" fmla="*/ 136 w 305"/>
              <a:gd name="T41" fmla="*/ 416 h 425"/>
              <a:gd name="T42" fmla="*/ 128 w 305"/>
              <a:gd name="T43" fmla="*/ 408 h 425"/>
              <a:gd name="T44" fmla="*/ 64 w 305"/>
              <a:gd name="T45" fmla="*/ 424 h 425"/>
              <a:gd name="T46" fmla="*/ 56 w 305"/>
              <a:gd name="T47" fmla="*/ 416 h 425"/>
              <a:gd name="T48" fmla="*/ 80 w 305"/>
              <a:gd name="T49" fmla="*/ 368 h 425"/>
              <a:gd name="T50" fmla="*/ 56 w 305"/>
              <a:gd name="T51" fmla="*/ 360 h 425"/>
              <a:gd name="T52" fmla="*/ 40 w 305"/>
              <a:gd name="T53" fmla="*/ 368 h 425"/>
              <a:gd name="T54" fmla="*/ 24 w 305"/>
              <a:gd name="T55" fmla="*/ 360 h 425"/>
              <a:gd name="T56" fmla="*/ 24 w 305"/>
              <a:gd name="T57" fmla="*/ 320 h 425"/>
              <a:gd name="T58" fmla="*/ 40 w 305"/>
              <a:gd name="T59" fmla="*/ 312 h 425"/>
              <a:gd name="T60" fmla="*/ 48 w 305"/>
              <a:gd name="T61" fmla="*/ 312 h 425"/>
              <a:gd name="T62" fmla="*/ 48 w 305"/>
              <a:gd name="T63" fmla="*/ 288 h 425"/>
              <a:gd name="T64" fmla="*/ 32 w 305"/>
              <a:gd name="T65" fmla="*/ 288 h 425"/>
              <a:gd name="T66" fmla="*/ 32 w 305"/>
              <a:gd name="T67" fmla="*/ 272 h 425"/>
              <a:gd name="T68" fmla="*/ 16 w 305"/>
              <a:gd name="T69" fmla="*/ 264 h 425"/>
              <a:gd name="T70" fmla="*/ 16 w 305"/>
              <a:gd name="T71" fmla="*/ 216 h 425"/>
              <a:gd name="T72" fmla="*/ 0 w 305"/>
              <a:gd name="T73" fmla="*/ 200 h 425"/>
              <a:gd name="T74" fmla="*/ 8 w 305"/>
              <a:gd name="T75" fmla="*/ 176 h 425"/>
              <a:gd name="T76" fmla="*/ 32 w 305"/>
              <a:gd name="T77" fmla="*/ 152 h 425"/>
              <a:gd name="T78" fmla="*/ 32 w 305"/>
              <a:gd name="T79" fmla="*/ 128 h 425"/>
              <a:gd name="T80" fmla="*/ 24 w 305"/>
              <a:gd name="T81" fmla="*/ 120 h 425"/>
              <a:gd name="T82" fmla="*/ 32 w 305"/>
              <a:gd name="T83" fmla="*/ 104 h 425"/>
              <a:gd name="T84" fmla="*/ 16 w 305"/>
              <a:gd name="T85" fmla="*/ 80 h 425"/>
              <a:gd name="T86" fmla="*/ 32 w 305"/>
              <a:gd name="T87" fmla="*/ 64 h 425"/>
              <a:gd name="T88" fmla="*/ 56 w 305"/>
              <a:gd name="T89" fmla="*/ 56 h 425"/>
              <a:gd name="T90" fmla="*/ 112 w 305"/>
              <a:gd name="T91" fmla="*/ 24 h 425"/>
              <a:gd name="T92" fmla="*/ 144 w 305"/>
              <a:gd name="T93" fmla="*/ 8 h 425"/>
              <a:gd name="T94" fmla="*/ 168 w 305"/>
              <a:gd name="T95" fmla="*/ 8 h 425"/>
              <a:gd name="T96" fmla="*/ 184 w 305"/>
              <a:gd name="T97" fmla="*/ 0 h 425"/>
              <a:gd name="T98" fmla="*/ 192 w 305"/>
              <a:gd name="T99" fmla="*/ 8 h 425"/>
              <a:gd name="T100" fmla="*/ 184 w 305"/>
              <a:gd name="T101" fmla="*/ 16 h 425"/>
              <a:gd name="T102" fmla="*/ 184 w 305"/>
              <a:gd name="T103" fmla="*/ 32 h 425"/>
              <a:gd name="T104" fmla="*/ 208 w 305"/>
              <a:gd name="T105" fmla="*/ 32 h 425"/>
              <a:gd name="T106" fmla="*/ 208 w 305"/>
              <a:gd name="T107" fmla="*/ 16 h 425"/>
              <a:gd name="T108" fmla="*/ 216 w 305"/>
              <a:gd name="T109" fmla="*/ 0 h 425"/>
              <a:gd name="T110" fmla="*/ 232 w 305"/>
              <a:gd name="T111" fmla="*/ 16 h 425"/>
              <a:gd name="T112" fmla="*/ 240 w 305"/>
              <a:gd name="T113" fmla="*/ 32 h 425"/>
              <a:gd name="T114" fmla="*/ 272 w 305"/>
              <a:gd name="T115" fmla="*/ 32 h 425"/>
              <a:gd name="T116" fmla="*/ 272 w 305"/>
              <a:gd name="T117" fmla="*/ 4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1" name="Freeform 27"/>
          <p:cNvSpPr/>
          <p:nvPr/>
        </p:nvSpPr>
        <p:spPr bwMode="gray">
          <a:xfrm>
            <a:off x="5039860" y="4838975"/>
            <a:ext cx="700800" cy="845608"/>
          </a:xfrm>
          <a:custGeom>
            <a:avLst/>
            <a:gdLst>
              <a:gd name="T0" fmla="*/ 336 w 353"/>
              <a:gd name="T1" fmla="*/ 104 h 417"/>
              <a:gd name="T2" fmla="*/ 344 w 353"/>
              <a:gd name="T3" fmla="*/ 128 h 417"/>
              <a:gd name="T4" fmla="*/ 312 w 353"/>
              <a:gd name="T5" fmla="*/ 176 h 417"/>
              <a:gd name="T6" fmla="*/ 320 w 353"/>
              <a:gd name="T7" fmla="*/ 216 h 417"/>
              <a:gd name="T8" fmla="*/ 320 w 353"/>
              <a:gd name="T9" fmla="*/ 264 h 417"/>
              <a:gd name="T10" fmla="*/ 328 w 353"/>
              <a:gd name="T11" fmla="*/ 288 h 417"/>
              <a:gd name="T12" fmla="*/ 352 w 353"/>
              <a:gd name="T13" fmla="*/ 312 h 417"/>
              <a:gd name="T14" fmla="*/ 328 w 353"/>
              <a:gd name="T15" fmla="*/ 320 h 417"/>
              <a:gd name="T16" fmla="*/ 320 w 353"/>
              <a:gd name="T17" fmla="*/ 368 h 417"/>
              <a:gd name="T18" fmla="*/ 272 w 353"/>
              <a:gd name="T19" fmla="*/ 400 h 417"/>
              <a:gd name="T20" fmla="*/ 224 w 353"/>
              <a:gd name="T21" fmla="*/ 376 h 417"/>
              <a:gd name="T22" fmla="*/ 216 w 353"/>
              <a:gd name="T23" fmla="*/ 408 h 417"/>
              <a:gd name="T24" fmla="*/ 192 w 353"/>
              <a:gd name="T25" fmla="*/ 416 h 417"/>
              <a:gd name="T26" fmla="*/ 168 w 353"/>
              <a:gd name="T27" fmla="*/ 384 h 417"/>
              <a:gd name="T28" fmla="*/ 152 w 353"/>
              <a:gd name="T29" fmla="*/ 400 h 417"/>
              <a:gd name="T30" fmla="*/ 144 w 353"/>
              <a:gd name="T31" fmla="*/ 352 h 417"/>
              <a:gd name="T32" fmla="*/ 152 w 353"/>
              <a:gd name="T33" fmla="*/ 312 h 417"/>
              <a:gd name="T34" fmla="*/ 144 w 353"/>
              <a:gd name="T35" fmla="*/ 288 h 417"/>
              <a:gd name="T36" fmla="*/ 96 w 353"/>
              <a:gd name="T37" fmla="*/ 312 h 417"/>
              <a:gd name="T38" fmla="*/ 64 w 353"/>
              <a:gd name="T39" fmla="*/ 304 h 417"/>
              <a:gd name="T40" fmla="*/ 32 w 353"/>
              <a:gd name="T41" fmla="*/ 312 h 417"/>
              <a:gd name="T42" fmla="*/ 24 w 353"/>
              <a:gd name="T43" fmla="*/ 304 h 417"/>
              <a:gd name="T44" fmla="*/ 16 w 353"/>
              <a:gd name="T45" fmla="*/ 264 h 417"/>
              <a:gd name="T46" fmla="*/ 24 w 353"/>
              <a:gd name="T47" fmla="*/ 240 h 417"/>
              <a:gd name="T48" fmla="*/ 0 w 353"/>
              <a:gd name="T49" fmla="*/ 224 h 417"/>
              <a:gd name="T50" fmla="*/ 24 w 353"/>
              <a:gd name="T51" fmla="*/ 168 h 417"/>
              <a:gd name="T52" fmla="*/ 24 w 353"/>
              <a:gd name="T53" fmla="*/ 136 h 417"/>
              <a:gd name="T54" fmla="*/ 24 w 353"/>
              <a:gd name="T55" fmla="*/ 120 h 417"/>
              <a:gd name="T56" fmla="*/ 48 w 353"/>
              <a:gd name="T57" fmla="*/ 32 h 417"/>
              <a:gd name="T58" fmla="*/ 104 w 353"/>
              <a:gd name="T59" fmla="*/ 40 h 417"/>
              <a:gd name="T60" fmla="*/ 112 w 353"/>
              <a:gd name="T61" fmla="*/ 0 h 417"/>
              <a:gd name="T62" fmla="*/ 184 w 353"/>
              <a:gd name="T63" fmla="*/ 16 h 417"/>
              <a:gd name="T64" fmla="*/ 248 w 353"/>
              <a:gd name="T65" fmla="*/ 40 h 417"/>
              <a:gd name="T66" fmla="*/ 288 w 353"/>
              <a:gd name="T67" fmla="*/ 32 h 417"/>
              <a:gd name="T68" fmla="*/ 304 w 353"/>
              <a:gd name="T69" fmla="*/ 8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2" name="Freeform 28"/>
          <p:cNvSpPr/>
          <p:nvPr/>
        </p:nvSpPr>
        <p:spPr bwMode="gray">
          <a:xfrm>
            <a:off x="4979076" y="4359141"/>
            <a:ext cx="970752" cy="645023"/>
          </a:xfrm>
          <a:custGeom>
            <a:avLst/>
            <a:gdLst>
              <a:gd name="T0" fmla="*/ 488 w 489"/>
              <a:gd name="T1" fmla="*/ 248 h 321"/>
              <a:gd name="T2" fmla="*/ 448 w 489"/>
              <a:gd name="T3" fmla="*/ 264 h 321"/>
              <a:gd name="T4" fmla="*/ 392 w 489"/>
              <a:gd name="T5" fmla="*/ 296 h 321"/>
              <a:gd name="T6" fmla="*/ 368 w 489"/>
              <a:gd name="T7" fmla="*/ 304 h 321"/>
              <a:gd name="T8" fmla="*/ 352 w 489"/>
              <a:gd name="T9" fmla="*/ 320 h 321"/>
              <a:gd name="T10" fmla="*/ 328 w 489"/>
              <a:gd name="T11" fmla="*/ 320 h 321"/>
              <a:gd name="T12" fmla="*/ 336 w 489"/>
              <a:gd name="T13" fmla="*/ 272 h 321"/>
              <a:gd name="T14" fmla="*/ 320 w 489"/>
              <a:gd name="T15" fmla="*/ 272 h 321"/>
              <a:gd name="T16" fmla="*/ 288 w 489"/>
              <a:gd name="T17" fmla="*/ 288 h 321"/>
              <a:gd name="T18" fmla="*/ 280 w 489"/>
              <a:gd name="T19" fmla="*/ 280 h 321"/>
              <a:gd name="T20" fmla="*/ 240 w 489"/>
              <a:gd name="T21" fmla="*/ 280 h 321"/>
              <a:gd name="T22" fmla="*/ 224 w 489"/>
              <a:gd name="T23" fmla="*/ 256 h 321"/>
              <a:gd name="T24" fmla="*/ 184 w 489"/>
              <a:gd name="T25" fmla="*/ 256 h 321"/>
              <a:gd name="T26" fmla="*/ 144 w 489"/>
              <a:gd name="T27" fmla="*/ 240 h 321"/>
              <a:gd name="T28" fmla="*/ 128 w 489"/>
              <a:gd name="T29" fmla="*/ 248 h 321"/>
              <a:gd name="T30" fmla="*/ 136 w 489"/>
              <a:gd name="T31" fmla="*/ 280 h 321"/>
              <a:gd name="T32" fmla="*/ 112 w 489"/>
              <a:gd name="T33" fmla="*/ 272 h 321"/>
              <a:gd name="T34" fmla="*/ 80 w 489"/>
              <a:gd name="T35" fmla="*/ 272 h 321"/>
              <a:gd name="T36" fmla="*/ 48 w 489"/>
              <a:gd name="T37" fmla="*/ 320 h 321"/>
              <a:gd name="T38" fmla="*/ 8 w 489"/>
              <a:gd name="T39" fmla="*/ 272 h 321"/>
              <a:gd name="T40" fmla="*/ 0 w 489"/>
              <a:gd name="T41" fmla="*/ 272 h 321"/>
              <a:gd name="T42" fmla="*/ 8 w 489"/>
              <a:gd name="T43" fmla="*/ 256 h 321"/>
              <a:gd name="T44" fmla="*/ 16 w 489"/>
              <a:gd name="T45" fmla="*/ 248 h 321"/>
              <a:gd name="T46" fmla="*/ 0 w 489"/>
              <a:gd name="T47" fmla="*/ 232 h 321"/>
              <a:gd name="T48" fmla="*/ 0 w 489"/>
              <a:gd name="T49" fmla="*/ 224 h 321"/>
              <a:gd name="T50" fmla="*/ 16 w 489"/>
              <a:gd name="T51" fmla="*/ 208 h 321"/>
              <a:gd name="T52" fmla="*/ 72 w 489"/>
              <a:gd name="T53" fmla="*/ 208 h 321"/>
              <a:gd name="T54" fmla="*/ 96 w 489"/>
              <a:gd name="T55" fmla="*/ 192 h 321"/>
              <a:gd name="T56" fmla="*/ 112 w 489"/>
              <a:gd name="T57" fmla="*/ 184 h 321"/>
              <a:gd name="T58" fmla="*/ 112 w 489"/>
              <a:gd name="T59" fmla="*/ 160 h 321"/>
              <a:gd name="T60" fmla="*/ 80 w 489"/>
              <a:gd name="T61" fmla="*/ 120 h 321"/>
              <a:gd name="T62" fmla="*/ 72 w 489"/>
              <a:gd name="T63" fmla="*/ 80 h 321"/>
              <a:gd name="T64" fmla="*/ 88 w 489"/>
              <a:gd name="T65" fmla="*/ 56 h 321"/>
              <a:gd name="T66" fmla="*/ 88 w 489"/>
              <a:gd name="T67" fmla="*/ 40 h 321"/>
              <a:gd name="T68" fmla="*/ 72 w 489"/>
              <a:gd name="T69" fmla="*/ 8 h 321"/>
              <a:gd name="T70" fmla="*/ 128 w 489"/>
              <a:gd name="T71" fmla="*/ 8 h 321"/>
              <a:gd name="T72" fmla="*/ 144 w 489"/>
              <a:gd name="T73" fmla="*/ 16 h 321"/>
              <a:gd name="T74" fmla="*/ 168 w 489"/>
              <a:gd name="T75" fmla="*/ 0 h 321"/>
              <a:gd name="T76" fmla="*/ 208 w 489"/>
              <a:gd name="T77" fmla="*/ 72 h 321"/>
              <a:gd name="T78" fmla="*/ 280 w 489"/>
              <a:gd name="T79" fmla="*/ 72 h 321"/>
              <a:gd name="T80" fmla="*/ 296 w 489"/>
              <a:gd name="T81" fmla="*/ 80 h 321"/>
              <a:gd name="T82" fmla="*/ 312 w 489"/>
              <a:gd name="T83" fmla="*/ 72 h 321"/>
              <a:gd name="T84" fmla="*/ 336 w 489"/>
              <a:gd name="T85" fmla="*/ 88 h 321"/>
              <a:gd name="T86" fmla="*/ 336 w 489"/>
              <a:gd name="T87" fmla="*/ 112 h 321"/>
              <a:gd name="T88" fmla="*/ 352 w 489"/>
              <a:gd name="T89" fmla="*/ 128 h 321"/>
              <a:gd name="T90" fmla="*/ 360 w 489"/>
              <a:gd name="T91" fmla="*/ 112 h 321"/>
              <a:gd name="T92" fmla="*/ 376 w 489"/>
              <a:gd name="T93" fmla="*/ 128 h 321"/>
              <a:gd name="T94" fmla="*/ 408 w 489"/>
              <a:gd name="T95" fmla="*/ 128 h 321"/>
              <a:gd name="T96" fmla="*/ 416 w 489"/>
              <a:gd name="T97" fmla="*/ 120 h 321"/>
              <a:gd name="T98" fmla="*/ 464 w 489"/>
              <a:gd name="T99" fmla="*/ 152 h 321"/>
              <a:gd name="T100" fmla="*/ 472 w 489"/>
              <a:gd name="T101" fmla="*/ 192 h 321"/>
              <a:gd name="T102" fmla="*/ 472 w 489"/>
              <a:gd name="T103" fmla="*/ 216 h 321"/>
              <a:gd name="T104" fmla="*/ 488 w 489"/>
              <a:gd name="T105" fmla="*/ 248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3" name="Freeform 29"/>
          <p:cNvSpPr/>
          <p:nvPr/>
        </p:nvSpPr>
        <p:spPr bwMode="gray">
          <a:xfrm>
            <a:off x="5756750" y="4131023"/>
            <a:ext cx="606049" cy="778747"/>
          </a:xfrm>
          <a:custGeom>
            <a:avLst/>
            <a:gdLst>
              <a:gd name="T0" fmla="*/ 88 w 305"/>
              <a:gd name="T1" fmla="*/ 0 h 385"/>
              <a:gd name="T2" fmla="*/ 128 w 305"/>
              <a:gd name="T3" fmla="*/ 32 h 385"/>
              <a:gd name="T4" fmla="*/ 176 w 305"/>
              <a:gd name="T5" fmla="*/ 64 h 385"/>
              <a:gd name="T6" fmla="*/ 200 w 305"/>
              <a:gd name="T7" fmla="*/ 96 h 385"/>
              <a:gd name="T8" fmla="*/ 240 w 305"/>
              <a:gd name="T9" fmla="*/ 136 h 385"/>
              <a:gd name="T10" fmla="*/ 272 w 305"/>
              <a:gd name="T11" fmla="*/ 144 h 385"/>
              <a:gd name="T12" fmla="*/ 248 w 305"/>
              <a:gd name="T13" fmla="*/ 144 h 385"/>
              <a:gd name="T14" fmla="*/ 232 w 305"/>
              <a:gd name="T15" fmla="*/ 176 h 385"/>
              <a:gd name="T16" fmla="*/ 248 w 305"/>
              <a:gd name="T17" fmla="*/ 224 h 385"/>
              <a:gd name="T18" fmla="*/ 288 w 305"/>
              <a:gd name="T19" fmla="*/ 248 h 385"/>
              <a:gd name="T20" fmla="*/ 288 w 305"/>
              <a:gd name="T21" fmla="*/ 296 h 385"/>
              <a:gd name="T22" fmla="*/ 280 w 305"/>
              <a:gd name="T23" fmla="*/ 320 h 385"/>
              <a:gd name="T24" fmla="*/ 264 w 305"/>
              <a:gd name="T25" fmla="*/ 312 h 385"/>
              <a:gd name="T26" fmla="*/ 272 w 305"/>
              <a:gd name="T27" fmla="*/ 344 h 385"/>
              <a:gd name="T28" fmla="*/ 264 w 305"/>
              <a:gd name="T29" fmla="*/ 360 h 385"/>
              <a:gd name="T30" fmla="*/ 224 w 305"/>
              <a:gd name="T31" fmla="*/ 384 h 385"/>
              <a:gd name="T32" fmla="*/ 184 w 305"/>
              <a:gd name="T33" fmla="*/ 384 h 385"/>
              <a:gd name="T34" fmla="*/ 152 w 305"/>
              <a:gd name="T35" fmla="*/ 368 h 385"/>
              <a:gd name="T36" fmla="*/ 128 w 305"/>
              <a:gd name="T37" fmla="*/ 384 h 385"/>
              <a:gd name="T38" fmla="*/ 136 w 305"/>
              <a:gd name="T39" fmla="*/ 360 h 385"/>
              <a:gd name="T40" fmla="*/ 120 w 305"/>
              <a:gd name="T41" fmla="*/ 368 h 385"/>
              <a:gd name="T42" fmla="*/ 80 w 305"/>
              <a:gd name="T43" fmla="*/ 312 h 385"/>
              <a:gd name="T44" fmla="*/ 72 w 305"/>
              <a:gd name="T45" fmla="*/ 264 h 385"/>
              <a:gd name="T46" fmla="*/ 72 w 305"/>
              <a:gd name="T47" fmla="*/ 216 h 385"/>
              <a:gd name="T48" fmla="*/ 72 w 305"/>
              <a:gd name="T49" fmla="*/ 160 h 385"/>
              <a:gd name="T50" fmla="*/ 24 w 305"/>
              <a:gd name="T51" fmla="*/ 152 h 385"/>
              <a:gd name="T52" fmla="*/ 0 w 305"/>
              <a:gd name="T53" fmla="*/ 136 h 385"/>
              <a:gd name="T54" fmla="*/ 32 w 305"/>
              <a:gd name="T55" fmla="*/ 120 h 385"/>
              <a:gd name="T56" fmla="*/ 40 w 305"/>
              <a:gd name="T57" fmla="*/ 40 h 385"/>
              <a:gd name="T58" fmla="*/ 72 w 305"/>
              <a:gd name="T59" fmla="*/ 56 h 385"/>
              <a:gd name="T60" fmla="*/ 104 w 305"/>
              <a:gd name="T61" fmla="*/ 48 h 385"/>
              <a:gd name="T62" fmla="*/ 80 w 305"/>
              <a:gd name="T63" fmla="*/ 1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4" name="Freeform 30"/>
          <p:cNvSpPr/>
          <p:nvPr/>
        </p:nvSpPr>
        <p:spPr bwMode="gray">
          <a:xfrm>
            <a:off x="5216846" y="3889140"/>
            <a:ext cx="749071" cy="725649"/>
          </a:xfrm>
          <a:custGeom>
            <a:avLst/>
            <a:gdLst>
              <a:gd name="T0" fmla="*/ 200 w 377"/>
              <a:gd name="T1" fmla="*/ 8 h 361"/>
              <a:gd name="T2" fmla="*/ 248 w 377"/>
              <a:gd name="T3" fmla="*/ 0 h 361"/>
              <a:gd name="T4" fmla="*/ 264 w 377"/>
              <a:gd name="T5" fmla="*/ 16 h 361"/>
              <a:gd name="T6" fmla="*/ 304 w 377"/>
              <a:gd name="T7" fmla="*/ 24 h 361"/>
              <a:gd name="T8" fmla="*/ 320 w 377"/>
              <a:gd name="T9" fmla="*/ 16 h 361"/>
              <a:gd name="T10" fmla="*/ 336 w 377"/>
              <a:gd name="T11" fmla="*/ 16 h 361"/>
              <a:gd name="T12" fmla="*/ 280 w 377"/>
              <a:gd name="T13" fmla="*/ 64 h 361"/>
              <a:gd name="T14" fmla="*/ 272 w 377"/>
              <a:gd name="T15" fmla="*/ 88 h 361"/>
              <a:gd name="T16" fmla="*/ 280 w 377"/>
              <a:gd name="T17" fmla="*/ 96 h 361"/>
              <a:gd name="T18" fmla="*/ 288 w 377"/>
              <a:gd name="T19" fmla="*/ 96 h 361"/>
              <a:gd name="T20" fmla="*/ 320 w 377"/>
              <a:gd name="T21" fmla="*/ 128 h 361"/>
              <a:gd name="T22" fmla="*/ 352 w 377"/>
              <a:gd name="T23" fmla="*/ 128 h 361"/>
              <a:gd name="T24" fmla="*/ 352 w 377"/>
              <a:gd name="T25" fmla="*/ 144 h 361"/>
              <a:gd name="T26" fmla="*/ 376 w 377"/>
              <a:gd name="T27" fmla="*/ 152 h 361"/>
              <a:gd name="T28" fmla="*/ 376 w 377"/>
              <a:gd name="T29" fmla="*/ 168 h 361"/>
              <a:gd name="T30" fmla="*/ 352 w 377"/>
              <a:gd name="T31" fmla="*/ 192 h 361"/>
              <a:gd name="T32" fmla="*/ 352 w 377"/>
              <a:gd name="T33" fmla="*/ 176 h 361"/>
              <a:gd name="T34" fmla="*/ 328 w 377"/>
              <a:gd name="T35" fmla="*/ 160 h 361"/>
              <a:gd name="T36" fmla="*/ 312 w 377"/>
              <a:gd name="T37" fmla="*/ 160 h 361"/>
              <a:gd name="T38" fmla="*/ 312 w 377"/>
              <a:gd name="T39" fmla="*/ 208 h 361"/>
              <a:gd name="T40" fmla="*/ 304 w 377"/>
              <a:gd name="T41" fmla="*/ 240 h 361"/>
              <a:gd name="T42" fmla="*/ 280 w 377"/>
              <a:gd name="T43" fmla="*/ 240 h 361"/>
              <a:gd name="T44" fmla="*/ 272 w 377"/>
              <a:gd name="T45" fmla="*/ 248 h 361"/>
              <a:gd name="T46" fmla="*/ 288 w 377"/>
              <a:gd name="T47" fmla="*/ 256 h 361"/>
              <a:gd name="T48" fmla="*/ 296 w 377"/>
              <a:gd name="T49" fmla="*/ 272 h 361"/>
              <a:gd name="T50" fmla="*/ 320 w 377"/>
              <a:gd name="T51" fmla="*/ 288 h 361"/>
              <a:gd name="T52" fmla="*/ 344 w 377"/>
              <a:gd name="T53" fmla="*/ 280 h 361"/>
              <a:gd name="T54" fmla="*/ 352 w 377"/>
              <a:gd name="T55" fmla="*/ 336 h 361"/>
              <a:gd name="T56" fmla="*/ 304 w 377"/>
              <a:gd name="T57" fmla="*/ 360 h 361"/>
              <a:gd name="T58" fmla="*/ 296 w 377"/>
              <a:gd name="T59" fmla="*/ 352 h 361"/>
              <a:gd name="T60" fmla="*/ 288 w 377"/>
              <a:gd name="T61" fmla="*/ 360 h 361"/>
              <a:gd name="T62" fmla="*/ 256 w 377"/>
              <a:gd name="T63" fmla="*/ 360 h 361"/>
              <a:gd name="T64" fmla="*/ 240 w 377"/>
              <a:gd name="T65" fmla="*/ 344 h 361"/>
              <a:gd name="T66" fmla="*/ 232 w 377"/>
              <a:gd name="T67" fmla="*/ 360 h 361"/>
              <a:gd name="T68" fmla="*/ 216 w 377"/>
              <a:gd name="T69" fmla="*/ 344 h 361"/>
              <a:gd name="T70" fmla="*/ 216 w 377"/>
              <a:gd name="T71" fmla="*/ 320 h 361"/>
              <a:gd name="T72" fmla="*/ 192 w 377"/>
              <a:gd name="T73" fmla="*/ 304 h 361"/>
              <a:gd name="T74" fmla="*/ 176 w 377"/>
              <a:gd name="T75" fmla="*/ 312 h 361"/>
              <a:gd name="T76" fmla="*/ 160 w 377"/>
              <a:gd name="T77" fmla="*/ 304 h 361"/>
              <a:gd name="T78" fmla="*/ 88 w 377"/>
              <a:gd name="T79" fmla="*/ 296 h 361"/>
              <a:gd name="T80" fmla="*/ 48 w 377"/>
              <a:gd name="T81" fmla="*/ 232 h 361"/>
              <a:gd name="T82" fmla="*/ 16 w 377"/>
              <a:gd name="T83" fmla="*/ 184 h 361"/>
              <a:gd name="T84" fmla="*/ 0 w 377"/>
              <a:gd name="T85" fmla="*/ 128 h 361"/>
              <a:gd name="T86" fmla="*/ 32 w 377"/>
              <a:gd name="T87" fmla="*/ 128 h 361"/>
              <a:gd name="T88" fmla="*/ 112 w 377"/>
              <a:gd name="T89" fmla="*/ 80 h 361"/>
              <a:gd name="T90" fmla="*/ 136 w 377"/>
              <a:gd name="T91" fmla="*/ 80 h 361"/>
              <a:gd name="T92" fmla="*/ 168 w 377"/>
              <a:gd name="T93" fmla="*/ 80 h 361"/>
              <a:gd name="T94" fmla="*/ 192 w 377"/>
              <a:gd name="T95" fmla="*/ 48 h 361"/>
              <a:gd name="T96" fmla="*/ 200 w 377"/>
              <a:gd name="T97" fmla="*/ 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5" name="Freeform 31"/>
          <p:cNvSpPr/>
          <p:nvPr/>
        </p:nvSpPr>
        <p:spPr bwMode="invGray">
          <a:xfrm>
            <a:off x="5202546" y="3228386"/>
            <a:ext cx="495209" cy="922303"/>
          </a:xfrm>
          <a:custGeom>
            <a:avLst/>
            <a:gdLst>
              <a:gd name="T0" fmla="*/ 208 w 249"/>
              <a:gd name="T1" fmla="*/ 336 h 457"/>
              <a:gd name="T2" fmla="*/ 200 w 249"/>
              <a:gd name="T3" fmla="*/ 376 h 457"/>
              <a:gd name="T4" fmla="*/ 176 w 249"/>
              <a:gd name="T5" fmla="*/ 408 h 457"/>
              <a:gd name="T6" fmla="*/ 136 w 249"/>
              <a:gd name="T7" fmla="*/ 400 h 457"/>
              <a:gd name="T8" fmla="*/ 80 w 249"/>
              <a:gd name="T9" fmla="*/ 432 h 457"/>
              <a:gd name="T10" fmla="*/ 40 w 249"/>
              <a:gd name="T11" fmla="*/ 456 h 457"/>
              <a:gd name="T12" fmla="*/ 8 w 249"/>
              <a:gd name="T13" fmla="*/ 456 h 457"/>
              <a:gd name="T14" fmla="*/ 0 w 249"/>
              <a:gd name="T15" fmla="*/ 448 h 457"/>
              <a:gd name="T16" fmla="*/ 16 w 249"/>
              <a:gd name="T17" fmla="*/ 384 h 457"/>
              <a:gd name="T18" fmla="*/ 24 w 249"/>
              <a:gd name="T19" fmla="*/ 368 h 457"/>
              <a:gd name="T20" fmla="*/ 8 w 249"/>
              <a:gd name="T21" fmla="*/ 328 h 457"/>
              <a:gd name="T22" fmla="*/ 16 w 249"/>
              <a:gd name="T23" fmla="*/ 264 h 457"/>
              <a:gd name="T24" fmla="*/ 24 w 249"/>
              <a:gd name="T25" fmla="*/ 224 h 457"/>
              <a:gd name="T26" fmla="*/ 32 w 249"/>
              <a:gd name="T27" fmla="*/ 208 h 457"/>
              <a:gd name="T28" fmla="*/ 16 w 249"/>
              <a:gd name="T29" fmla="*/ 192 h 457"/>
              <a:gd name="T30" fmla="*/ 32 w 249"/>
              <a:gd name="T31" fmla="*/ 160 h 457"/>
              <a:gd name="T32" fmla="*/ 56 w 249"/>
              <a:gd name="T33" fmla="*/ 112 h 457"/>
              <a:gd name="T34" fmla="*/ 56 w 249"/>
              <a:gd name="T35" fmla="*/ 80 h 457"/>
              <a:gd name="T36" fmla="*/ 72 w 249"/>
              <a:gd name="T37" fmla="*/ 80 h 457"/>
              <a:gd name="T38" fmla="*/ 120 w 249"/>
              <a:gd name="T39" fmla="*/ 24 h 457"/>
              <a:gd name="T40" fmla="*/ 144 w 249"/>
              <a:gd name="T41" fmla="*/ 16 h 457"/>
              <a:gd name="T42" fmla="*/ 168 w 249"/>
              <a:gd name="T43" fmla="*/ 0 h 457"/>
              <a:gd name="T44" fmla="*/ 176 w 249"/>
              <a:gd name="T45" fmla="*/ 8 h 457"/>
              <a:gd name="T46" fmla="*/ 216 w 249"/>
              <a:gd name="T47" fmla="*/ 0 h 457"/>
              <a:gd name="T48" fmla="*/ 240 w 249"/>
              <a:gd name="T49" fmla="*/ 24 h 457"/>
              <a:gd name="T50" fmla="*/ 216 w 249"/>
              <a:gd name="T51" fmla="*/ 32 h 457"/>
              <a:gd name="T52" fmla="*/ 208 w 249"/>
              <a:gd name="T53" fmla="*/ 48 h 457"/>
              <a:gd name="T54" fmla="*/ 240 w 249"/>
              <a:gd name="T55" fmla="*/ 48 h 457"/>
              <a:gd name="T56" fmla="*/ 248 w 249"/>
              <a:gd name="T57" fmla="*/ 88 h 457"/>
              <a:gd name="T58" fmla="*/ 232 w 249"/>
              <a:gd name="T59" fmla="*/ 120 h 457"/>
              <a:gd name="T60" fmla="*/ 216 w 249"/>
              <a:gd name="T61" fmla="*/ 104 h 457"/>
              <a:gd name="T62" fmla="*/ 192 w 249"/>
              <a:gd name="T63" fmla="*/ 120 h 457"/>
              <a:gd name="T64" fmla="*/ 200 w 249"/>
              <a:gd name="T65" fmla="*/ 136 h 457"/>
              <a:gd name="T66" fmla="*/ 184 w 249"/>
              <a:gd name="T67" fmla="*/ 160 h 457"/>
              <a:gd name="T68" fmla="*/ 224 w 249"/>
              <a:gd name="T69" fmla="*/ 216 h 457"/>
              <a:gd name="T70" fmla="*/ 192 w 249"/>
              <a:gd name="T71" fmla="*/ 304 h 457"/>
              <a:gd name="T72" fmla="*/ 208 w 249"/>
              <a:gd name="T73" fmla="*/ 33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6" name="Freeform 32"/>
          <p:cNvSpPr/>
          <p:nvPr/>
        </p:nvSpPr>
        <p:spPr bwMode="gray">
          <a:xfrm>
            <a:off x="4675158" y="3389640"/>
            <a:ext cx="640017" cy="1225149"/>
          </a:xfrm>
          <a:custGeom>
            <a:avLst/>
            <a:gdLst>
              <a:gd name="T0" fmla="*/ 320 w 321"/>
              <a:gd name="T1" fmla="*/ 480 h 609"/>
              <a:gd name="T2" fmla="*/ 296 w 321"/>
              <a:gd name="T3" fmla="*/ 496 h 609"/>
              <a:gd name="T4" fmla="*/ 280 w 321"/>
              <a:gd name="T5" fmla="*/ 488 h 609"/>
              <a:gd name="T6" fmla="*/ 224 w 321"/>
              <a:gd name="T7" fmla="*/ 488 h 609"/>
              <a:gd name="T8" fmla="*/ 240 w 321"/>
              <a:gd name="T9" fmla="*/ 520 h 609"/>
              <a:gd name="T10" fmla="*/ 224 w 321"/>
              <a:gd name="T11" fmla="*/ 560 h 609"/>
              <a:gd name="T12" fmla="*/ 232 w 321"/>
              <a:gd name="T13" fmla="*/ 608 h 609"/>
              <a:gd name="T14" fmla="*/ 200 w 321"/>
              <a:gd name="T15" fmla="*/ 600 h 609"/>
              <a:gd name="T16" fmla="*/ 152 w 321"/>
              <a:gd name="T17" fmla="*/ 568 h 609"/>
              <a:gd name="T18" fmla="*/ 96 w 321"/>
              <a:gd name="T19" fmla="*/ 552 h 609"/>
              <a:gd name="T20" fmla="*/ 56 w 321"/>
              <a:gd name="T21" fmla="*/ 520 h 609"/>
              <a:gd name="T22" fmla="*/ 16 w 321"/>
              <a:gd name="T23" fmla="*/ 520 h 609"/>
              <a:gd name="T24" fmla="*/ 16 w 321"/>
              <a:gd name="T25" fmla="*/ 512 h 609"/>
              <a:gd name="T26" fmla="*/ 0 w 321"/>
              <a:gd name="T27" fmla="*/ 504 h 609"/>
              <a:gd name="T28" fmla="*/ 8 w 321"/>
              <a:gd name="T29" fmla="*/ 496 h 609"/>
              <a:gd name="T30" fmla="*/ 8 w 321"/>
              <a:gd name="T31" fmla="*/ 472 h 609"/>
              <a:gd name="T32" fmla="*/ 0 w 321"/>
              <a:gd name="T33" fmla="*/ 464 h 609"/>
              <a:gd name="T34" fmla="*/ 16 w 321"/>
              <a:gd name="T35" fmla="*/ 456 h 609"/>
              <a:gd name="T36" fmla="*/ 48 w 321"/>
              <a:gd name="T37" fmla="*/ 456 h 609"/>
              <a:gd name="T38" fmla="*/ 48 w 321"/>
              <a:gd name="T39" fmla="*/ 344 h 609"/>
              <a:gd name="T40" fmla="*/ 88 w 321"/>
              <a:gd name="T41" fmla="*/ 344 h 609"/>
              <a:gd name="T42" fmla="*/ 88 w 321"/>
              <a:gd name="T43" fmla="*/ 360 h 609"/>
              <a:gd name="T44" fmla="*/ 112 w 321"/>
              <a:gd name="T45" fmla="*/ 360 h 609"/>
              <a:gd name="T46" fmla="*/ 112 w 321"/>
              <a:gd name="T47" fmla="*/ 328 h 609"/>
              <a:gd name="T48" fmla="*/ 160 w 321"/>
              <a:gd name="T49" fmla="*/ 328 h 609"/>
              <a:gd name="T50" fmla="*/ 168 w 321"/>
              <a:gd name="T51" fmla="*/ 280 h 609"/>
              <a:gd name="T52" fmla="*/ 168 w 321"/>
              <a:gd name="T53" fmla="*/ 248 h 609"/>
              <a:gd name="T54" fmla="*/ 144 w 321"/>
              <a:gd name="T55" fmla="*/ 232 h 609"/>
              <a:gd name="T56" fmla="*/ 112 w 321"/>
              <a:gd name="T57" fmla="*/ 208 h 609"/>
              <a:gd name="T58" fmla="*/ 96 w 321"/>
              <a:gd name="T59" fmla="*/ 184 h 609"/>
              <a:gd name="T60" fmla="*/ 104 w 321"/>
              <a:gd name="T61" fmla="*/ 144 h 609"/>
              <a:gd name="T62" fmla="*/ 120 w 321"/>
              <a:gd name="T63" fmla="*/ 128 h 609"/>
              <a:gd name="T64" fmla="*/ 144 w 321"/>
              <a:gd name="T65" fmla="*/ 144 h 609"/>
              <a:gd name="T66" fmla="*/ 176 w 321"/>
              <a:gd name="T67" fmla="*/ 144 h 609"/>
              <a:gd name="T68" fmla="*/ 184 w 321"/>
              <a:gd name="T69" fmla="*/ 120 h 609"/>
              <a:gd name="T70" fmla="*/ 200 w 321"/>
              <a:gd name="T71" fmla="*/ 120 h 609"/>
              <a:gd name="T72" fmla="*/ 192 w 321"/>
              <a:gd name="T73" fmla="*/ 88 h 609"/>
              <a:gd name="T74" fmla="*/ 248 w 321"/>
              <a:gd name="T75" fmla="*/ 32 h 609"/>
              <a:gd name="T76" fmla="*/ 248 w 321"/>
              <a:gd name="T77" fmla="*/ 16 h 609"/>
              <a:gd name="T78" fmla="*/ 280 w 321"/>
              <a:gd name="T79" fmla="*/ 16 h 609"/>
              <a:gd name="T80" fmla="*/ 288 w 321"/>
              <a:gd name="T81" fmla="*/ 24 h 609"/>
              <a:gd name="T82" fmla="*/ 296 w 321"/>
              <a:gd name="T83" fmla="*/ 8 h 609"/>
              <a:gd name="T84" fmla="*/ 304 w 321"/>
              <a:gd name="T85" fmla="*/ 0 h 609"/>
              <a:gd name="T86" fmla="*/ 320 w 321"/>
              <a:gd name="T87" fmla="*/ 24 h 609"/>
              <a:gd name="T88" fmla="*/ 320 w 321"/>
              <a:gd name="T89" fmla="*/ 32 h 609"/>
              <a:gd name="T90" fmla="*/ 280 w 321"/>
              <a:gd name="T91" fmla="*/ 112 h 609"/>
              <a:gd name="T92" fmla="*/ 296 w 321"/>
              <a:gd name="T93" fmla="*/ 128 h 609"/>
              <a:gd name="T94" fmla="*/ 280 w 321"/>
              <a:gd name="T95" fmla="*/ 184 h 609"/>
              <a:gd name="T96" fmla="*/ 272 w 321"/>
              <a:gd name="T97" fmla="*/ 248 h 609"/>
              <a:gd name="T98" fmla="*/ 288 w 321"/>
              <a:gd name="T99" fmla="*/ 288 h 609"/>
              <a:gd name="T100" fmla="*/ 264 w 321"/>
              <a:gd name="T101" fmla="*/ 360 h 609"/>
              <a:gd name="T102" fmla="*/ 272 w 321"/>
              <a:gd name="T103" fmla="*/ 376 h 609"/>
              <a:gd name="T104" fmla="*/ 288 w 321"/>
              <a:gd name="T105" fmla="*/ 432 h 609"/>
              <a:gd name="T106" fmla="*/ 320 w 321"/>
              <a:gd name="T107" fmla="*/ 48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7" name="Freeform 33"/>
          <p:cNvSpPr/>
          <p:nvPr/>
        </p:nvSpPr>
        <p:spPr bwMode="invGray">
          <a:xfrm>
            <a:off x="4557165" y="3405373"/>
            <a:ext cx="348612" cy="631257"/>
          </a:xfrm>
          <a:custGeom>
            <a:avLst/>
            <a:gdLst>
              <a:gd name="T0" fmla="*/ 176 w 177"/>
              <a:gd name="T1" fmla="*/ 120 h 313"/>
              <a:gd name="T2" fmla="*/ 160 w 177"/>
              <a:gd name="T3" fmla="*/ 104 h 313"/>
              <a:gd name="T4" fmla="*/ 120 w 177"/>
              <a:gd name="T5" fmla="*/ 88 h 313"/>
              <a:gd name="T6" fmla="*/ 136 w 177"/>
              <a:gd name="T7" fmla="*/ 32 h 313"/>
              <a:gd name="T8" fmla="*/ 128 w 177"/>
              <a:gd name="T9" fmla="*/ 0 h 313"/>
              <a:gd name="T10" fmla="*/ 72 w 177"/>
              <a:gd name="T11" fmla="*/ 56 h 313"/>
              <a:gd name="T12" fmla="*/ 64 w 177"/>
              <a:gd name="T13" fmla="*/ 112 h 313"/>
              <a:gd name="T14" fmla="*/ 40 w 177"/>
              <a:gd name="T15" fmla="*/ 120 h 313"/>
              <a:gd name="T16" fmla="*/ 8 w 177"/>
              <a:gd name="T17" fmla="*/ 144 h 313"/>
              <a:gd name="T18" fmla="*/ 0 w 177"/>
              <a:gd name="T19" fmla="*/ 168 h 313"/>
              <a:gd name="T20" fmla="*/ 40 w 177"/>
              <a:gd name="T21" fmla="*/ 192 h 313"/>
              <a:gd name="T22" fmla="*/ 40 w 177"/>
              <a:gd name="T23" fmla="*/ 224 h 313"/>
              <a:gd name="T24" fmla="*/ 48 w 177"/>
              <a:gd name="T25" fmla="*/ 240 h 313"/>
              <a:gd name="T26" fmla="*/ 40 w 177"/>
              <a:gd name="T27" fmla="*/ 264 h 313"/>
              <a:gd name="T28" fmla="*/ 48 w 177"/>
              <a:gd name="T29" fmla="*/ 280 h 313"/>
              <a:gd name="T30" fmla="*/ 96 w 177"/>
              <a:gd name="T31" fmla="*/ 312 h 313"/>
              <a:gd name="T32" fmla="*/ 112 w 177"/>
              <a:gd name="T33" fmla="*/ 312 h 313"/>
              <a:gd name="T34" fmla="*/ 112 w 177"/>
              <a:gd name="T35" fmla="*/ 296 h 313"/>
              <a:gd name="T36" fmla="*/ 128 w 177"/>
              <a:gd name="T37" fmla="*/ 272 h 313"/>
              <a:gd name="T38" fmla="*/ 120 w 177"/>
              <a:gd name="T39" fmla="*/ 240 h 313"/>
              <a:gd name="T40" fmla="*/ 112 w 177"/>
              <a:gd name="T41" fmla="*/ 240 h 313"/>
              <a:gd name="T42" fmla="*/ 104 w 177"/>
              <a:gd name="T43" fmla="*/ 208 h 313"/>
              <a:gd name="T44" fmla="*/ 120 w 177"/>
              <a:gd name="T45" fmla="*/ 208 h 313"/>
              <a:gd name="T46" fmla="*/ 120 w 177"/>
              <a:gd name="T47" fmla="*/ 176 h 313"/>
              <a:gd name="T48" fmla="*/ 136 w 177"/>
              <a:gd name="T49" fmla="*/ 176 h 313"/>
              <a:gd name="T50" fmla="*/ 152 w 177"/>
              <a:gd name="T51" fmla="*/ 184 h 313"/>
              <a:gd name="T52" fmla="*/ 160 w 177"/>
              <a:gd name="T53" fmla="*/ 136 h 313"/>
              <a:gd name="T54" fmla="*/ 176 w 177"/>
              <a:gd name="T55"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8" name="Freeform 34"/>
          <p:cNvSpPr/>
          <p:nvPr/>
        </p:nvSpPr>
        <p:spPr bwMode="invGray">
          <a:xfrm>
            <a:off x="3307522" y="2776083"/>
            <a:ext cx="1703733" cy="1695151"/>
          </a:xfrm>
          <a:custGeom>
            <a:avLst/>
            <a:gdLst>
              <a:gd name="T0" fmla="*/ 632 w 857"/>
              <a:gd name="T1" fmla="*/ 480 h 841"/>
              <a:gd name="T2" fmla="*/ 672 w 857"/>
              <a:gd name="T3" fmla="*/ 536 h 841"/>
              <a:gd name="T4" fmla="*/ 672 w 857"/>
              <a:gd name="T5" fmla="*/ 568 h 841"/>
              <a:gd name="T6" fmla="*/ 736 w 857"/>
              <a:gd name="T7" fmla="*/ 624 h 841"/>
              <a:gd name="T8" fmla="*/ 744 w 857"/>
              <a:gd name="T9" fmla="*/ 600 h 841"/>
              <a:gd name="T10" fmla="*/ 752 w 857"/>
              <a:gd name="T11" fmla="*/ 552 h 841"/>
              <a:gd name="T12" fmla="*/ 736 w 857"/>
              <a:gd name="T13" fmla="*/ 520 h 841"/>
              <a:gd name="T14" fmla="*/ 752 w 857"/>
              <a:gd name="T15" fmla="*/ 488 h 841"/>
              <a:gd name="T16" fmla="*/ 800 w 857"/>
              <a:gd name="T17" fmla="*/ 512 h 841"/>
              <a:gd name="T18" fmla="*/ 856 w 857"/>
              <a:gd name="T19" fmla="*/ 552 h 841"/>
              <a:gd name="T20" fmla="*/ 800 w 857"/>
              <a:gd name="T21" fmla="*/ 632 h 841"/>
              <a:gd name="T22" fmla="*/ 776 w 857"/>
              <a:gd name="T23" fmla="*/ 664 h 841"/>
              <a:gd name="T24" fmla="*/ 736 w 857"/>
              <a:gd name="T25" fmla="*/ 648 h 841"/>
              <a:gd name="T26" fmla="*/ 704 w 857"/>
              <a:gd name="T27" fmla="*/ 752 h 841"/>
              <a:gd name="T28" fmla="*/ 696 w 857"/>
              <a:gd name="T29" fmla="*/ 776 h 841"/>
              <a:gd name="T30" fmla="*/ 688 w 857"/>
              <a:gd name="T31" fmla="*/ 808 h 841"/>
              <a:gd name="T32" fmla="*/ 632 w 857"/>
              <a:gd name="T33" fmla="*/ 840 h 841"/>
              <a:gd name="T34" fmla="*/ 592 w 857"/>
              <a:gd name="T35" fmla="*/ 760 h 841"/>
              <a:gd name="T36" fmla="*/ 576 w 857"/>
              <a:gd name="T37" fmla="*/ 752 h 841"/>
              <a:gd name="T38" fmla="*/ 528 w 857"/>
              <a:gd name="T39" fmla="*/ 696 h 841"/>
              <a:gd name="T40" fmla="*/ 496 w 857"/>
              <a:gd name="T41" fmla="*/ 712 h 841"/>
              <a:gd name="T42" fmla="*/ 488 w 857"/>
              <a:gd name="T43" fmla="*/ 728 h 841"/>
              <a:gd name="T44" fmla="*/ 480 w 857"/>
              <a:gd name="T45" fmla="*/ 776 h 841"/>
              <a:gd name="T46" fmla="*/ 464 w 857"/>
              <a:gd name="T47" fmla="*/ 744 h 841"/>
              <a:gd name="T48" fmla="*/ 416 w 857"/>
              <a:gd name="T49" fmla="*/ 728 h 841"/>
              <a:gd name="T50" fmla="*/ 408 w 857"/>
              <a:gd name="T51" fmla="*/ 688 h 841"/>
              <a:gd name="T52" fmla="*/ 456 w 857"/>
              <a:gd name="T53" fmla="*/ 696 h 841"/>
              <a:gd name="T54" fmla="*/ 488 w 857"/>
              <a:gd name="T55" fmla="*/ 672 h 841"/>
              <a:gd name="T56" fmla="*/ 464 w 857"/>
              <a:gd name="T57" fmla="*/ 640 h 841"/>
              <a:gd name="T58" fmla="*/ 504 w 857"/>
              <a:gd name="T59" fmla="*/ 600 h 841"/>
              <a:gd name="T60" fmla="*/ 536 w 857"/>
              <a:gd name="T61" fmla="*/ 568 h 841"/>
              <a:gd name="T62" fmla="*/ 480 w 857"/>
              <a:gd name="T63" fmla="*/ 408 h 841"/>
              <a:gd name="T64" fmla="*/ 408 w 857"/>
              <a:gd name="T65" fmla="*/ 360 h 841"/>
              <a:gd name="T66" fmla="*/ 344 w 857"/>
              <a:gd name="T67" fmla="*/ 336 h 841"/>
              <a:gd name="T68" fmla="*/ 280 w 857"/>
              <a:gd name="T69" fmla="*/ 312 h 841"/>
              <a:gd name="T70" fmla="*/ 208 w 857"/>
              <a:gd name="T71" fmla="*/ 336 h 841"/>
              <a:gd name="T72" fmla="*/ 48 w 857"/>
              <a:gd name="T73" fmla="*/ 240 h 841"/>
              <a:gd name="T74" fmla="*/ 8 w 857"/>
              <a:gd name="T75" fmla="*/ 160 h 841"/>
              <a:gd name="T76" fmla="*/ 48 w 857"/>
              <a:gd name="T77" fmla="*/ 152 h 841"/>
              <a:gd name="T78" fmla="*/ 112 w 857"/>
              <a:gd name="T79" fmla="*/ 96 h 841"/>
              <a:gd name="T80" fmla="*/ 136 w 857"/>
              <a:gd name="T81" fmla="*/ 64 h 841"/>
              <a:gd name="T82" fmla="*/ 216 w 857"/>
              <a:gd name="T83" fmla="*/ 32 h 841"/>
              <a:gd name="T84" fmla="*/ 232 w 857"/>
              <a:gd name="T85" fmla="*/ 0 h 841"/>
              <a:gd name="T86" fmla="*/ 288 w 857"/>
              <a:gd name="T87" fmla="*/ 72 h 841"/>
              <a:gd name="T88" fmla="*/ 296 w 857"/>
              <a:gd name="T89" fmla="*/ 128 h 841"/>
              <a:gd name="T90" fmla="*/ 312 w 857"/>
              <a:gd name="T91" fmla="*/ 176 h 841"/>
              <a:gd name="T92" fmla="*/ 336 w 857"/>
              <a:gd name="T93" fmla="*/ 192 h 841"/>
              <a:gd name="T94" fmla="*/ 408 w 857"/>
              <a:gd name="T95" fmla="*/ 176 h 841"/>
              <a:gd name="T96" fmla="*/ 408 w 857"/>
              <a:gd name="T97" fmla="*/ 216 h 841"/>
              <a:gd name="T98" fmla="*/ 384 w 857"/>
              <a:gd name="T99" fmla="*/ 256 h 841"/>
              <a:gd name="T100" fmla="*/ 432 w 857"/>
              <a:gd name="T101" fmla="*/ 328 h 841"/>
              <a:gd name="T102" fmla="*/ 496 w 857"/>
              <a:gd name="T103" fmla="*/ 344 h 841"/>
              <a:gd name="T104" fmla="*/ 528 w 857"/>
              <a:gd name="T105" fmla="*/ 320 h 841"/>
              <a:gd name="T106" fmla="*/ 584 w 857"/>
              <a:gd name="T107" fmla="*/ 320 h 841"/>
              <a:gd name="T108" fmla="*/ 624 w 857"/>
              <a:gd name="T109" fmla="*/ 336 h 841"/>
              <a:gd name="T110" fmla="*/ 576 w 857"/>
              <a:gd name="T111" fmla="*/ 392 h 841"/>
              <a:gd name="T112" fmla="*/ 600 w 857"/>
              <a:gd name="T113" fmla="*/ 456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9" name="Freeform 35"/>
          <p:cNvSpPr/>
          <p:nvPr/>
        </p:nvSpPr>
        <p:spPr bwMode="invGray">
          <a:xfrm>
            <a:off x="3849213" y="1210723"/>
            <a:ext cx="2830019" cy="2503395"/>
          </a:xfrm>
          <a:custGeom>
            <a:avLst/>
            <a:gdLst>
              <a:gd name="T0" fmla="*/ 16 w 1425"/>
              <a:gd name="T1" fmla="*/ 896 h 1241"/>
              <a:gd name="T2" fmla="*/ 64 w 1425"/>
              <a:gd name="T3" fmla="*/ 968 h 1241"/>
              <a:gd name="T4" fmla="*/ 136 w 1425"/>
              <a:gd name="T5" fmla="*/ 976 h 1241"/>
              <a:gd name="T6" fmla="*/ 112 w 1425"/>
              <a:gd name="T7" fmla="*/ 1032 h 1241"/>
              <a:gd name="T8" fmla="*/ 216 w 1425"/>
              <a:gd name="T9" fmla="*/ 1128 h 1241"/>
              <a:gd name="T10" fmla="*/ 256 w 1425"/>
              <a:gd name="T11" fmla="*/ 1096 h 1241"/>
              <a:gd name="T12" fmla="*/ 352 w 1425"/>
              <a:gd name="T13" fmla="*/ 1104 h 1241"/>
              <a:gd name="T14" fmla="*/ 328 w 1425"/>
              <a:gd name="T15" fmla="*/ 1240 h 1241"/>
              <a:gd name="T16" fmla="*/ 424 w 1425"/>
              <a:gd name="T17" fmla="*/ 1200 h 1241"/>
              <a:gd name="T18" fmla="*/ 496 w 1425"/>
              <a:gd name="T19" fmla="*/ 1112 h 1241"/>
              <a:gd name="T20" fmla="*/ 560 w 1425"/>
              <a:gd name="T21" fmla="*/ 1224 h 1241"/>
              <a:gd name="T22" fmla="*/ 600 w 1425"/>
              <a:gd name="T23" fmla="*/ 1200 h 1241"/>
              <a:gd name="T24" fmla="*/ 664 w 1425"/>
              <a:gd name="T25" fmla="*/ 1112 h 1241"/>
              <a:gd name="T26" fmla="*/ 704 w 1425"/>
              <a:gd name="T27" fmla="*/ 1096 h 1241"/>
              <a:gd name="T28" fmla="*/ 736 w 1425"/>
              <a:gd name="T29" fmla="*/ 1096 h 1241"/>
              <a:gd name="T30" fmla="*/ 800 w 1425"/>
              <a:gd name="T31" fmla="*/ 1024 h 1241"/>
              <a:gd name="T32" fmla="*/ 864 w 1425"/>
              <a:gd name="T33" fmla="*/ 1008 h 1241"/>
              <a:gd name="T34" fmla="*/ 896 w 1425"/>
              <a:gd name="T35" fmla="*/ 920 h 1241"/>
              <a:gd name="T36" fmla="*/ 944 w 1425"/>
              <a:gd name="T37" fmla="*/ 912 h 1241"/>
              <a:gd name="T38" fmla="*/ 1008 w 1425"/>
              <a:gd name="T39" fmla="*/ 872 h 1241"/>
              <a:gd name="T40" fmla="*/ 1088 w 1425"/>
              <a:gd name="T41" fmla="*/ 824 h 1241"/>
              <a:gd name="T42" fmla="*/ 1128 w 1425"/>
              <a:gd name="T43" fmla="*/ 920 h 1241"/>
              <a:gd name="T44" fmla="*/ 1176 w 1425"/>
              <a:gd name="T45" fmla="*/ 888 h 1241"/>
              <a:gd name="T46" fmla="*/ 1176 w 1425"/>
              <a:gd name="T47" fmla="*/ 840 h 1241"/>
              <a:gd name="T48" fmla="*/ 1352 w 1425"/>
              <a:gd name="T49" fmla="*/ 784 h 1241"/>
              <a:gd name="T50" fmla="*/ 1376 w 1425"/>
              <a:gd name="T51" fmla="*/ 728 h 1241"/>
              <a:gd name="T52" fmla="*/ 1312 w 1425"/>
              <a:gd name="T53" fmla="*/ 672 h 1241"/>
              <a:gd name="T54" fmla="*/ 1264 w 1425"/>
              <a:gd name="T55" fmla="*/ 560 h 1241"/>
              <a:gd name="T56" fmla="*/ 1336 w 1425"/>
              <a:gd name="T57" fmla="*/ 560 h 1241"/>
              <a:gd name="T58" fmla="*/ 1352 w 1425"/>
              <a:gd name="T59" fmla="*/ 472 h 1241"/>
              <a:gd name="T60" fmla="*/ 1296 w 1425"/>
              <a:gd name="T61" fmla="*/ 432 h 1241"/>
              <a:gd name="T62" fmla="*/ 1392 w 1425"/>
              <a:gd name="T63" fmla="*/ 296 h 1241"/>
              <a:gd name="T64" fmla="*/ 1424 w 1425"/>
              <a:gd name="T65" fmla="*/ 128 h 1241"/>
              <a:gd name="T66" fmla="*/ 1344 w 1425"/>
              <a:gd name="T67" fmla="*/ 128 h 1241"/>
              <a:gd name="T68" fmla="*/ 1264 w 1425"/>
              <a:gd name="T69" fmla="*/ 72 h 1241"/>
              <a:gd name="T70" fmla="*/ 1192 w 1425"/>
              <a:gd name="T71" fmla="*/ 64 h 1241"/>
              <a:gd name="T72" fmla="*/ 1168 w 1425"/>
              <a:gd name="T73" fmla="*/ 0 h 1241"/>
              <a:gd name="T74" fmla="*/ 1160 w 1425"/>
              <a:gd name="T75" fmla="*/ 64 h 1241"/>
              <a:gd name="T76" fmla="*/ 1128 w 1425"/>
              <a:gd name="T77" fmla="*/ 168 h 1241"/>
              <a:gd name="T78" fmla="*/ 1120 w 1425"/>
              <a:gd name="T79" fmla="*/ 240 h 1241"/>
              <a:gd name="T80" fmla="*/ 992 w 1425"/>
              <a:gd name="T81" fmla="*/ 280 h 1241"/>
              <a:gd name="T82" fmla="*/ 992 w 1425"/>
              <a:gd name="T83" fmla="*/ 432 h 1241"/>
              <a:gd name="T84" fmla="*/ 1056 w 1425"/>
              <a:gd name="T85" fmla="*/ 416 h 1241"/>
              <a:gd name="T86" fmla="*/ 1136 w 1425"/>
              <a:gd name="T87" fmla="*/ 448 h 1241"/>
              <a:gd name="T88" fmla="*/ 1136 w 1425"/>
              <a:gd name="T89" fmla="*/ 504 h 1241"/>
              <a:gd name="T90" fmla="*/ 1040 w 1425"/>
              <a:gd name="T91" fmla="*/ 536 h 1241"/>
              <a:gd name="T92" fmla="*/ 992 w 1425"/>
              <a:gd name="T93" fmla="*/ 592 h 1241"/>
              <a:gd name="T94" fmla="*/ 864 w 1425"/>
              <a:gd name="T95" fmla="*/ 664 h 1241"/>
              <a:gd name="T96" fmla="*/ 760 w 1425"/>
              <a:gd name="T97" fmla="*/ 648 h 1241"/>
              <a:gd name="T98" fmla="*/ 768 w 1425"/>
              <a:gd name="T99" fmla="*/ 752 h 1241"/>
              <a:gd name="T100" fmla="*/ 640 w 1425"/>
              <a:gd name="T101" fmla="*/ 848 h 1241"/>
              <a:gd name="T102" fmla="*/ 456 w 1425"/>
              <a:gd name="T103" fmla="*/ 880 h 1241"/>
              <a:gd name="T104" fmla="*/ 352 w 1425"/>
              <a:gd name="T105" fmla="*/ 888 h 1241"/>
              <a:gd name="T106" fmla="*/ 248 w 1425"/>
              <a:gd name="T107" fmla="*/ 864 h 1241"/>
              <a:gd name="T108" fmla="*/ 96 w 1425"/>
              <a:gd name="T109" fmla="*/ 816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60" name="Freeform 36"/>
          <p:cNvSpPr/>
          <p:nvPr/>
        </p:nvSpPr>
        <p:spPr bwMode="invGray">
          <a:xfrm>
            <a:off x="1240875" y="1631560"/>
            <a:ext cx="2529677" cy="2082557"/>
          </a:xfrm>
          <a:custGeom>
            <a:avLst/>
            <a:gdLst>
              <a:gd name="T0" fmla="*/ 1256 w 1273"/>
              <a:gd name="T1" fmla="*/ 576 h 1033"/>
              <a:gd name="T2" fmla="*/ 1240 w 1273"/>
              <a:gd name="T3" fmla="*/ 632 h 1033"/>
              <a:gd name="T4" fmla="*/ 1176 w 1273"/>
              <a:gd name="T5" fmla="*/ 632 h 1033"/>
              <a:gd name="T6" fmla="*/ 1152 w 1273"/>
              <a:gd name="T7" fmla="*/ 664 h 1033"/>
              <a:gd name="T8" fmla="*/ 1080 w 1273"/>
              <a:gd name="T9" fmla="*/ 720 h 1033"/>
              <a:gd name="T10" fmla="*/ 1048 w 1273"/>
              <a:gd name="T11" fmla="*/ 728 h 1033"/>
              <a:gd name="T12" fmla="*/ 936 w 1273"/>
              <a:gd name="T13" fmla="*/ 824 h 1033"/>
              <a:gd name="T14" fmla="*/ 880 w 1273"/>
              <a:gd name="T15" fmla="*/ 880 h 1033"/>
              <a:gd name="T16" fmla="*/ 920 w 1273"/>
              <a:gd name="T17" fmla="*/ 944 h 1033"/>
              <a:gd name="T18" fmla="*/ 888 w 1273"/>
              <a:gd name="T19" fmla="*/ 992 h 1033"/>
              <a:gd name="T20" fmla="*/ 896 w 1273"/>
              <a:gd name="T21" fmla="*/ 1032 h 1033"/>
              <a:gd name="T22" fmla="*/ 840 w 1273"/>
              <a:gd name="T23" fmla="*/ 1016 h 1033"/>
              <a:gd name="T24" fmla="*/ 808 w 1273"/>
              <a:gd name="T25" fmla="*/ 1000 h 1033"/>
              <a:gd name="T26" fmla="*/ 736 w 1273"/>
              <a:gd name="T27" fmla="*/ 960 h 1033"/>
              <a:gd name="T28" fmla="*/ 600 w 1273"/>
              <a:gd name="T29" fmla="*/ 984 h 1033"/>
              <a:gd name="T30" fmla="*/ 512 w 1273"/>
              <a:gd name="T31" fmla="*/ 992 h 1033"/>
              <a:gd name="T32" fmla="*/ 432 w 1273"/>
              <a:gd name="T33" fmla="*/ 952 h 1033"/>
              <a:gd name="T34" fmla="*/ 368 w 1273"/>
              <a:gd name="T35" fmla="*/ 960 h 1033"/>
              <a:gd name="T36" fmla="*/ 272 w 1273"/>
              <a:gd name="T37" fmla="*/ 928 h 1033"/>
              <a:gd name="T38" fmla="*/ 216 w 1273"/>
              <a:gd name="T39" fmla="*/ 984 h 1033"/>
              <a:gd name="T40" fmla="*/ 152 w 1273"/>
              <a:gd name="T41" fmla="*/ 944 h 1033"/>
              <a:gd name="T42" fmla="*/ 104 w 1273"/>
              <a:gd name="T43" fmla="*/ 864 h 1033"/>
              <a:gd name="T44" fmla="*/ 56 w 1273"/>
              <a:gd name="T45" fmla="*/ 800 h 1033"/>
              <a:gd name="T46" fmla="*/ 64 w 1273"/>
              <a:gd name="T47" fmla="*/ 776 h 1033"/>
              <a:gd name="T48" fmla="*/ 40 w 1273"/>
              <a:gd name="T49" fmla="*/ 712 h 1033"/>
              <a:gd name="T50" fmla="*/ 0 w 1273"/>
              <a:gd name="T51" fmla="*/ 688 h 1033"/>
              <a:gd name="T52" fmla="*/ 32 w 1273"/>
              <a:gd name="T53" fmla="*/ 688 h 1033"/>
              <a:gd name="T54" fmla="*/ 32 w 1273"/>
              <a:gd name="T55" fmla="*/ 616 h 1033"/>
              <a:gd name="T56" fmla="*/ 24 w 1273"/>
              <a:gd name="T57" fmla="*/ 568 h 1033"/>
              <a:gd name="T58" fmla="*/ 0 w 1273"/>
              <a:gd name="T59" fmla="*/ 520 h 1033"/>
              <a:gd name="T60" fmla="*/ 88 w 1273"/>
              <a:gd name="T61" fmla="*/ 464 h 1033"/>
              <a:gd name="T62" fmla="*/ 136 w 1273"/>
              <a:gd name="T63" fmla="*/ 456 h 1033"/>
              <a:gd name="T64" fmla="*/ 152 w 1273"/>
              <a:gd name="T65" fmla="*/ 480 h 1033"/>
              <a:gd name="T66" fmla="*/ 200 w 1273"/>
              <a:gd name="T67" fmla="*/ 480 h 1033"/>
              <a:gd name="T68" fmla="*/ 304 w 1273"/>
              <a:gd name="T69" fmla="*/ 456 h 1033"/>
              <a:gd name="T70" fmla="*/ 416 w 1273"/>
              <a:gd name="T71" fmla="*/ 424 h 1033"/>
              <a:gd name="T72" fmla="*/ 424 w 1273"/>
              <a:gd name="T73" fmla="*/ 376 h 1033"/>
              <a:gd name="T74" fmla="*/ 472 w 1273"/>
              <a:gd name="T75" fmla="*/ 232 h 1033"/>
              <a:gd name="T76" fmla="*/ 456 w 1273"/>
              <a:gd name="T77" fmla="*/ 200 h 1033"/>
              <a:gd name="T78" fmla="*/ 592 w 1273"/>
              <a:gd name="T79" fmla="*/ 224 h 1033"/>
              <a:gd name="T80" fmla="*/ 664 w 1273"/>
              <a:gd name="T81" fmla="*/ 96 h 1033"/>
              <a:gd name="T82" fmla="*/ 784 w 1273"/>
              <a:gd name="T83" fmla="*/ 128 h 1033"/>
              <a:gd name="T84" fmla="*/ 784 w 1273"/>
              <a:gd name="T85" fmla="*/ 80 h 1033"/>
              <a:gd name="T86" fmla="*/ 840 w 1273"/>
              <a:gd name="T87" fmla="*/ 40 h 1033"/>
              <a:gd name="T88" fmla="*/ 880 w 1273"/>
              <a:gd name="T89" fmla="*/ 0 h 1033"/>
              <a:gd name="T90" fmla="*/ 928 w 1273"/>
              <a:gd name="T91" fmla="*/ 16 h 1033"/>
              <a:gd name="T92" fmla="*/ 928 w 1273"/>
              <a:gd name="T93" fmla="*/ 48 h 1033"/>
              <a:gd name="T94" fmla="*/ 960 w 1273"/>
              <a:gd name="T95" fmla="*/ 112 h 1033"/>
              <a:gd name="T96" fmla="*/ 1024 w 1273"/>
              <a:gd name="T97" fmla="*/ 144 h 1033"/>
              <a:gd name="T98" fmla="*/ 1040 w 1273"/>
              <a:gd name="T99" fmla="*/ 248 h 1033"/>
              <a:gd name="T100" fmla="*/ 1016 w 1273"/>
              <a:gd name="T101" fmla="*/ 336 h 1033"/>
              <a:gd name="T102" fmla="*/ 1112 w 1273"/>
              <a:gd name="T103" fmla="*/ 368 h 1033"/>
              <a:gd name="T104" fmla="*/ 1208 w 1273"/>
              <a:gd name="T105" fmla="*/ 440 h 1033"/>
              <a:gd name="T106" fmla="*/ 1232 w 1273"/>
              <a:gd name="T107" fmla="*/ 480 h 1033"/>
              <a:gd name="T108" fmla="*/ 1272 w 1273"/>
              <a:gd name="T109" fmla="*/ 568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61" name="Freeform 37"/>
          <p:cNvSpPr/>
          <p:nvPr/>
        </p:nvSpPr>
        <p:spPr bwMode="invGray">
          <a:xfrm>
            <a:off x="6505820" y="5454500"/>
            <a:ext cx="253861" cy="521131"/>
          </a:xfrm>
          <a:custGeom>
            <a:avLst/>
            <a:gdLst>
              <a:gd name="T0" fmla="*/ 24 w 129"/>
              <a:gd name="T1" fmla="*/ 232 h 257"/>
              <a:gd name="T2" fmla="*/ 32 w 129"/>
              <a:gd name="T3" fmla="*/ 248 h 257"/>
              <a:gd name="T4" fmla="*/ 56 w 129"/>
              <a:gd name="T5" fmla="*/ 256 h 257"/>
              <a:gd name="T6" fmla="*/ 64 w 129"/>
              <a:gd name="T7" fmla="*/ 224 h 257"/>
              <a:gd name="T8" fmla="*/ 104 w 129"/>
              <a:gd name="T9" fmla="*/ 184 h 257"/>
              <a:gd name="T10" fmla="*/ 104 w 129"/>
              <a:gd name="T11" fmla="*/ 128 h 257"/>
              <a:gd name="T12" fmla="*/ 120 w 129"/>
              <a:gd name="T13" fmla="*/ 96 h 257"/>
              <a:gd name="T14" fmla="*/ 128 w 129"/>
              <a:gd name="T15" fmla="*/ 72 h 257"/>
              <a:gd name="T16" fmla="*/ 112 w 129"/>
              <a:gd name="T17" fmla="*/ 56 h 257"/>
              <a:gd name="T18" fmla="*/ 104 w 129"/>
              <a:gd name="T19" fmla="*/ 0 h 257"/>
              <a:gd name="T20" fmla="*/ 64 w 129"/>
              <a:gd name="T21" fmla="*/ 24 h 257"/>
              <a:gd name="T22" fmla="*/ 48 w 129"/>
              <a:gd name="T23" fmla="*/ 24 h 257"/>
              <a:gd name="T24" fmla="*/ 56 w 129"/>
              <a:gd name="T25" fmla="*/ 40 h 257"/>
              <a:gd name="T26" fmla="*/ 24 w 129"/>
              <a:gd name="T27" fmla="*/ 72 h 257"/>
              <a:gd name="T28" fmla="*/ 24 w 129"/>
              <a:gd name="T29" fmla="*/ 112 h 257"/>
              <a:gd name="T30" fmla="*/ 0 w 129"/>
              <a:gd name="T31" fmla="*/ 136 h 257"/>
              <a:gd name="T32" fmla="*/ 8 w 129"/>
              <a:gd name="T33" fmla="*/ 168 h 257"/>
              <a:gd name="T34" fmla="*/ 16 w 129"/>
              <a:gd name="T35" fmla="*/ 224 h 257"/>
              <a:gd name="T36" fmla="*/ 24 w 129"/>
              <a:gd name="T37" fmla="*/ 23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66" name="TextBox 77"/>
          <p:cNvSpPr txBox="1"/>
          <p:nvPr/>
        </p:nvSpPr>
        <p:spPr>
          <a:xfrm>
            <a:off x="8065140" y="3298305"/>
            <a:ext cx="3081832" cy="666977"/>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solidFill>
                  <a:schemeClr val="bg1"/>
                </a:solidFill>
                <a:latin typeface="+mj-ea"/>
              </a:rPr>
              <a:t>标题文字</a:t>
            </a:r>
            <a:endParaRPr lang="en-US" altLang="zh-CN" sz="1600" dirty="0">
              <a:solidFill>
                <a:schemeClr val="bg1"/>
              </a:solidFill>
              <a:latin typeface="+mj-ea"/>
            </a:endParaRPr>
          </a:p>
          <a:p>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a:p>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p:txBody>
      </p:sp>
      <p:sp>
        <p:nvSpPr>
          <p:cNvPr id="67" name="TextBox 77"/>
          <p:cNvSpPr txBox="1"/>
          <p:nvPr/>
        </p:nvSpPr>
        <p:spPr>
          <a:xfrm>
            <a:off x="8065140" y="4415497"/>
            <a:ext cx="3081832" cy="666977"/>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solidFill>
                  <a:schemeClr val="bg1"/>
                </a:solidFill>
                <a:latin typeface="+mj-ea"/>
              </a:rPr>
              <a:t>标题文字</a:t>
            </a:r>
            <a:endParaRPr lang="en-US" altLang="zh-CN" sz="1600" dirty="0">
              <a:solidFill>
                <a:schemeClr val="bg1"/>
              </a:solidFill>
              <a:latin typeface="+mj-ea"/>
            </a:endParaRPr>
          </a:p>
          <a:p>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a:p>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1+#ppt_w/2"/>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1+#ppt_w/2"/>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1+#ppt_w/2"/>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1+#ppt_w/2"/>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par>
                                <p:cTn id="27" presetID="2" presetClass="entr" presetSubtype="6"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1+#ppt_w/2"/>
                                          </p:val>
                                        </p:tav>
                                        <p:tav tm="100000">
                                          <p:val>
                                            <p:strVal val="#ppt_x"/>
                                          </p:val>
                                        </p:tav>
                                      </p:tavLst>
                                    </p:anim>
                                    <p:anim calcmode="lin" valueType="num">
                                      <p:cBhvr additive="base">
                                        <p:cTn id="30" dur="500" fill="hold"/>
                                        <p:tgtEl>
                                          <p:spTgt spid="34"/>
                                        </p:tgtEl>
                                        <p:attrNameLst>
                                          <p:attrName>ppt_y</p:attrName>
                                        </p:attrNameLst>
                                      </p:cBhvr>
                                      <p:tavLst>
                                        <p:tav tm="0">
                                          <p:val>
                                            <p:strVal val="1+#ppt_h/2"/>
                                          </p:val>
                                        </p:tav>
                                        <p:tav tm="100000">
                                          <p:val>
                                            <p:strVal val="#ppt_y"/>
                                          </p:val>
                                        </p:tav>
                                      </p:tavLst>
                                    </p:anim>
                                  </p:childTnLst>
                                </p:cTn>
                              </p:par>
                              <p:par>
                                <p:cTn id="31" presetID="2" presetClass="entr" presetSubtype="6"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1+#ppt_w/2"/>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par>
                                <p:cTn id="35" presetID="2" presetClass="entr" presetSubtype="6"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1+#ppt_w/2"/>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par>
                                <p:cTn id="39" presetID="2" presetClass="entr" presetSubtype="6"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1+#ppt_w/2"/>
                                          </p:val>
                                        </p:tav>
                                        <p:tav tm="100000">
                                          <p:val>
                                            <p:strVal val="#ppt_x"/>
                                          </p:val>
                                        </p:tav>
                                      </p:tavLst>
                                    </p:anim>
                                    <p:anim calcmode="lin" valueType="num">
                                      <p:cBhvr additive="base">
                                        <p:cTn id="42" dur="500" fill="hold"/>
                                        <p:tgtEl>
                                          <p:spTgt spid="37"/>
                                        </p:tgtEl>
                                        <p:attrNameLst>
                                          <p:attrName>ppt_y</p:attrName>
                                        </p:attrNameLst>
                                      </p:cBhvr>
                                      <p:tavLst>
                                        <p:tav tm="0">
                                          <p:val>
                                            <p:strVal val="1+#ppt_h/2"/>
                                          </p:val>
                                        </p:tav>
                                        <p:tav tm="100000">
                                          <p:val>
                                            <p:strVal val="#ppt_y"/>
                                          </p:val>
                                        </p:tav>
                                      </p:tavLst>
                                    </p:anim>
                                  </p:childTnLst>
                                </p:cTn>
                              </p:par>
                              <p:par>
                                <p:cTn id="43" presetID="2" presetClass="entr" presetSubtype="6"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500" fill="hold"/>
                                        <p:tgtEl>
                                          <p:spTgt spid="38"/>
                                        </p:tgtEl>
                                        <p:attrNameLst>
                                          <p:attrName>ppt_x</p:attrName>
                                        </p:attrNameLst>
                                      </p:cBhvr>
                                      <p:tavLst>
                                        <p:tav tm="0">
                                          <p:val>
                                            <p:strVal val="1+#ppt_w/2"/>
                                          </p:val>
                                        </p:tav>
                                        <p:tav tm="100000">
                                          <p:val>
                                            <p:strVal val="#ppt_x"/>
                                          </p:val>
                                        </p:tav>
                                      </p:tavLst>
                                    </p:anim>
                                    <p:anim calcmode="lin" valueType="num">
                                      <p:cBhvr additive="base">
                                        <p:cTn id="46" dur="500" fill="hold"/>
                                        <p:tgtEl>
                                          <p:spTgt spid="38"/>
                                        </p:tgtEl>
                                        <p:attrNameLst>
                                          <p:attrName>ppt_y</p:attrName>
                                        </p:attrNameLst>
                                      </p:cBhvr>
                                      <p:tavLst>
                                        <p:tav tm="0">
                                          <p:val>
                                            <p:strVal val="1+#ppt_h/2"/>
                                          </p:val>
                                        </p:tav>
                                        <p:tav tm="100000">
                                          <p:val>
                                            <p:strVal val="#ppt_y"/>
                                          </p:val>
                                        </p:tav>
                                      </p:tavLst>
                                    </p:anim>
                                  </p:childTnLst>
                                </p:cTn>
                              </p:par>
                              <p:par>
                                <p:cTn id="47" presetID="2" presetClass="entr" presetSubtype="6"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500" fill="hold"/>
                                        <p:tgtEl>
                                          <p:spTgt spid="39"/>
                                        </p:tgtEl>
                                        <p:attrNameLst>
                                          <p:attrName>ppt_x</p:attrName>
                                        </p:attrNameLst>
                                      </p:cBhvr>
                                      <p:tavLst>
                                        <p:tav tm="0">
                                          <p:val>
                                            <p:strVal val="1+#ppt_w/2"/>
                                          </p:val>
                                        </p:tav>
                                        <p:tav tm="100000">
                                          <p:val>
                                            <p:strVal val="#ppt_x"/>
                                          </p:val>
                                        </p:tav>
                                      </p:tavLst>
                                    </p:anim>
                                    <p:anim calcmode="lin" valueType="num">
                                      <p:cBhvr additive="base">
                                        <p:cTn id="50" dur="500" fill="hold"/>
                                        <p:tgtEl>
                                          <p:spTgt spid="39"/>
                                        </p:tgtEl>
                                        <p:attrNameLst>
                                          <p:attrName>ppt_y</p:attrName>
                                        </p:attrNameLst>
                                      </p:cBhvr>
                                      <p:tavLst>
                                        <p:tav tm="0">
                                          <p:val>
                                            <p:strVal val="1+#ppt_h/2"/>
                                          </p:val>
                                        </p:tav>
                                        <p:tav tm="100000">
                                          <p:val>
                                            <p:strVal val="#ppt_y"/>
                                          </p:val>
                                        </p:tav>
                                      </p:tavLst>
                                    </p:anim>
                                  </p:childTnLst>
                                </p:cTn>
                              </p:par>
                              <p:par>
                                <p:cTn id="51" presetID="2" presetClass="entr" presetSubtype="6"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fill="hold"/>
                                        <p:tgtEl>
                                          <p:spTgt spid="40"/>
                                        </p:tgtEl>
                                        <p:attrNameLst>
                                          <p:attrName>ppt_x</p:attrName>
                                        </p:attrNameLst>
                                      </p:cBhvr>
                                      <p:tavLst>
                                        <p:tav tm="0">
                                          <p:val>
                                            <p:strVal val="1+#ppt_w/2"/>
                                          </p:val>
                                        </p:tav>
                                        <p:tav tm="100000">
                                          <p:val>
                                            <p:strVal val="#ppt_x"/>
                                          </p:val>
                                        </p:tav>
                                      </p:tavLst>
                                    </p:anim>
                                    <p:anim calcmode="lin" valueType="num">
                                      <p:cBhvr additive="base">
                                        <p:cTn id="54" dur="500" fill="hold"/>
                                        <p:tgtEl>
                                          <p:spTgt spid="40"/>
                                        </p:tgtEl>
                                        <p:attrNameLst>
                                          <p:attrName>ppt_y</p:attrName>
                                        </p:attrNameLst>
                                      </p:cBhvr>
                                      <p:tavLst>
                                        <p:tav tm="0">
                                          <p:val>
                                            <p:strVal val="1+#ppt_h/2"/>
                                          </p:val>
                                        </p:tav>
                                        <p:tav tm="100000">
                                          <p:val>
                                            <p:strVal val="#ppt_y"/>
                                          </p:val>
                                        </p:tav>
                                      </p:tavLst>
                                    </p:anim>
                                  </p:childTnLst>
                                </p:cTn>
                              </p:par>
                              <p:par>
                                <p:cTn id="55" presetID="2" presetClass="entr" presetSubtype="6"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additive="base">
                                        <p:cTn id="57" dur="500" fill="hold"/>
                                        <p:tgtEl>
                                          <p:spTgt spid="41"/>
                                        </p:tgtEl>
                                        <p:attrNameLst>
                                          <p:attrName>ppt_x</p:attrName>
                                        </p:attrNameLst>
                                      </p:cBhvr>
                                      <p:tavLst>
                                        <p:tav tm="0">
                                          <p:val>
                                            <p:strVal val="1+#ppt_w/2"/>
                                          </p:val>
                                        </p:tav>
                                        <p:tav tm="100000">
                                          <p:val>
                                            <p:strVal val="#ppt_x"/>
                                          </p:val>
                                        </p:tav>
                                      </p:tavLst>
                                    </p:anim>
                                    <p:anim calcmode="lin" valueType="num">
                                      <p:cBhvr additive="base">
                                        <p:cTn id="58" dur="500" fill="hold"/>
                                        <p:tgtEl>
                                          <p:spTgt spid="41"/>
                                        </p:tgtEl>
                                        <p:attrNameLst>
                                          <p:attrName>ppt_y</p:attrName>
                                        </p:attrNameLst>
                                      </p:cBhvr>
                                      <p:tavLst>
                                        <p:tav tm="0">
                                          <p:val>
                                            <p:strVal val="1+#ppt_h/2"/>
                                          </p:val>
                                        </p:tav>
                                        <p:tav tm="100000">
                                          <p:val>
                                            <p:strVal val="#ppt_y"/>
                                          </p:val>
                                        </p:tav>
                                      </p:tavLst>
                                    </p:anim>
                                  </p:childTnLst>
                                </p:cTn>
                              </p:par>
                              <p:par>
                                <p:cTn id="59" presetID="2" presetClass="entr" presetSubtype="6"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500" fill="hold"/>
                                        <p:tgtEl>
                                          <p:spTgt spid="42"/>
                                        </p:tgtEl>
                                        <p:attrNameLst>
                                          <p:attrName>ppt_x</p:attrName>
                                        </p:attrNameLst>
                                      </p:cBhvr>
                                      <p:tavLst>
                                        <p:tav tm="0">
                                          <p:val>
                                            <p:strVal val="1+#ppt_w/2"/>
                                          </p:val>
                                        </p:tav>
                                        <p:tav tm="100000">
                                          <p:val>
                                            <p:strVal val="#ppt_x"/>
                                          </p:val>
                                        </p:tav>
                                      </p:tavLst>
                                    </p:anim>
                                    <p:anim calcmode="lin" valueType="num">
                                      <p:cBhvr additive="base">
                                        <p:cTn id="62" dur="500" fill="hold"/>
                                        <p:tgtEl>
                                          <p:spTgt spid="42"/>
                                        </p:tgtEl>
                                        <p:attrNameLst>
                                          <p:attrName>ppt_y</p:attrName>
                                        </p:attrNameLst>
                                      </p:cBhvr>
                                      <p:tavLst>
                                        <p:tav tm="0">
                                          <p:val>
                                            <p:strVal val="1+#ppt_h/2"/>
                                          </p:val>
                                        </p:tav>
                                        <p:tav tm="100000">
                                          <p:val>
                                            <p:strVal val="#ppt_y"/>
                                          </p:val>
                                        </p:tav>
                                      </p:tavLst>
                                    </p:anim>
                                  </p:childTnLst>
                                </p:cTn>
                              </p:par>
                              <p:par>
                                <p:cTn id="63" presetID="2" presetClass="entr" presetSubtype="6"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500" fill="hold"/>
                                        <p:tgtEl>
                                          <p:spTgt spid="43"/>
                                        </p:tgtEl>
                                        <p:attrNameLst>
                                          <p:attrName>ppt_x</p:attrName>
                                        </p:attrNameLst>
                                      </p:cBhvr>
                                      <p:tavLst>
                                        <p:tav tm="0">
                                          <p:val>
                                            <p:strVal val="1+#ppt_w/2"/>
                                          </p:val>
                                        </p:tav>
                                        <p:tav tm="100000">
                                          <p:val>
                                            <p:strVal val="#ppt_x"/>
                                          </p:val>
                                        </p:tav>
                                      </p:tavLst>
                                    </p:anim>
                                    <p:anim calcmode="lin" valueType="num">
                                      <p:cBhvr additive="base">
                                        <p:cTn id="66" dur="500" fill="hold"/>
                                        <p:tgtEl>
                                          <p:spTgt spid="43"/>
                                        </p:tgtEl>
                                        <p:attrNameLst>
                                          <p:attrName>ppt_y</p:attrName>
                                        </p:attrNameLst>
                                      </p:cBhvr>
                                      <p:tavLst>
                                        <p:tav tm="0">
                                          <p:val>
                                            <p:strVal val="1+#ppt_h/2"/>
                                          </p:val>
                                        </p:tav>
                                        <p:tav tm="100000">
                                          <p:val>
                                            <p:strVal val="#ppt_y"/>
                                          </p:val>
                                        </p:tav>
                                      </p:tavLst>
                                    </p:anim>
                                  </p:childTnLst>
                                </p:cTn>
                              </p:par>
                              <p:par>
                                <p:cTn id="67" presetID="2" presetClass="entr" presetSubtype="6"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anim calcmode="lin" valueType="num">
                                      <p:cBhvr additive="base">
                                        <p:cTn id="69" dur="500" fill="hold"/>
                                        <p:tgtEl>
                                          <p:spTgt spid="44"/>
                                        </p:tgtEl>
                                        <p:attrNameLst>
                                          <p:attrName>ppt_x</p:attrName>
                                        </p:attrNameLst>
                                      </p:cBhvr>
                                      <p:tavLst>
                                        <p:tav tm="0">
                                          <p:val>
                                            <p:strVal val="1+#ppt_w/2"/>
                                          </p:val>
                                        </p:tav>
                                        <p:tav tm="100000">
                                          <p:val>
                                            <p:strVal val="#ppt_x"/>
                                          </p:val>
                                        </p:tav>
                                      </p:tavLst>
                                    </p:anim>
                                    <p:anim calcmode="lin" valueType="num">
                                      <p:cBhvr additive="base">
                                        <p:cTn id="70" dur="500" fill="hold"/>
                                        <p:tgtEl>
                                          <p:spTgt spid="44"/>
                                        </p:tgtEl>
                                        <p:attrNameLst>
                                          <p:attrName>ppt_y</p:attrName>
                                        </p:attrNameLst>
                                      </p:cBhvr>
                                      <p:tavLst>
                                        <p:tav tm="0">
                                          <p:val>
                                            <p:strVal val="1+#ppt_h/2"/>
                                          </p:val>
                                        </p:tav>
                                        <p:tav tm="100000">
                                          <p:val>
                                            <p:strVal val="#ppt_y"/>
                                          </p:val>
                                        </p:tav>
                                      </p:tavLst>
                                    </p:anim>
                                  </p:childTnLst>
                                </p:cTn>
                              </p:par>
                              <p:par>
                                <p:cTn id="71" presetID="2" presetClass="entr" presetSubtype="6"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anim calcmode="lin" valueType="num">
                                      <p:cBhvr additive="base">
                                        <p:cTn id="73" dur="500" fill="hold"/>
                                        <p:tgtEl>
                                          <p:spTgt spid="45"/>
                                        </p:tgtEl>
                                        <p:attrNameLst>
                                          <p:attrName>ppt_x</p:attrName>
                                        </p:attrNameLst>
                                      </p:cBhvr>
                                      <p:tavLst>
                                        <p:tav tm="0">
                                          <p:val>
                                            <p:strVal val="1+#ppt_w/2"/>
                                          </p:val>
                                        </p:tav>
                                        <p:tav tm="100000">
                                          <p:val>
                                            <p:strVal val="#ppt_x"/>
                                          </p:val>
                                        </p:tav>
                                      </p:tavLst>
                                    </p:anim>
                                    <p:anim calcmode="lin" valueType="num">
                                      <p:cBhvr additive="base">
                                        <p:cTn id="74" dur="500" fill="hold"/>
                                        <p:tgtEl>
                                          <p:spTgt spid="45"/>
                                        </p:tgtEl>
                                        <p:attrNameLst>
                                          <p:attrName>ppt_y</p:attrName>
                                        </p:attrNameLst>
                                      </p:cBhvr>
                                      <p:tavLst>
                                        <p:tav tm="0">
                                          <p:val>
                                            <p:strVal val="1+#ppt_h/2"/>
                                          </p:val>
                                        </p:tav>
                                        <p:tav tm="100000">
                                          <p:val>
                                            <p:strVal val="#ppt_y"/>
                                          </p:val>
                                        </p:tav>
                                      </p:tavLst>
                                    </p:anim>
                                  </p:childTnLst>
                                </p:cTn>
                              </p:par>
                              <p:par>
                                <p:cTn id="75" presetID="2" presetClass="entr" presetSubtype="6" fill="hold" grpId="0" nodeType="withEffect">
                                  <p:stCondLst>
                                    <p:cond delay="0"/>
                                  </p:stCondLst>
                                  <p:childTnLst>
                                    <p:set>
                                      <p:cBhvr>
                                        <p:cTn id="76" dur="1" fill="hold">
                                          <p:stCondLst>
                                            <p:cond delay="0"/>
                                          </p:stCondLst>
                                        </p:cTn>
                                        <p:tgtEl>
                                          <p:spTgt spid="46"/>
                                        </p:tgtEl>
                                        <p:attrNameLst>
                                          <p:attrName>style.visibility</p:attrName>
                                        </p:attrNameLst>
                                      </p:cBhvr>
                                      <p:to>
                                        <p:strVal val="visible"/>
                                      </p:to>
                                    </p:set>
                                    <p:anim calcmode="lin" valueType="num">
                                      <p:cBhvr additive="base">
                                        <p:cTn id="77" dur="500" fill="hold"/>
                                        <p:tgtEl>
                                          <p:spTgt spid="46"/>
                                        </p:tgtEl>
                                        <p:attrNameLst>
                                          <p:attrName>ppt_x</p:attrName>
                                        </p:attrNameLst>
                                      </p:cBhvr>
                                      <p:tavLst>
                                        <p:tav tm="0">
                                          <p:val>
                                            <p:strVal val="1+#ppt_w/2"/>
                                          </p:val>
                                        </p:tav>
                                        <p:tav tm="100000">
                                          <p:val>
                                            <p:strVal val="#ppt_x"/>
                                          </p:val>
                                        </p:tav>
                                      </p:tavLst>
                                    </p:anim>
                                    <p:anim calcmode="lin" valueType="num">
                                      <p:cBhvr additive="base">
                                        <p:cTn id="78" dur="500" fill="hold"/>
                                        <p:tgtEl>
                                          <p:spTgt spid="46"/>
                                        </p:tgtEl>
                                        <p:attrNameLst>
                                          <p:attrName>ppt_y</p:attrName>
                                        </p:attrNameLst>
                                      </p:cBhvr>
                                      <p:tavLst>
                                        <p:tav tm="0">
                                          <p:val>
                                            <p:strVal val="1+#ppt_h/2"/>
                                          </p:val>
                                        </p:tav>
                                        <p:tav tm="100000">
                                          <p:val>
                                            <p:strVal val="#ppt_y"/>
                                          </p:val>
                                        </p:tav>
                                      </p:tavLst>
                                    </p:anim>
                                  </p:childTnLst>
                                </p:cTn>
                              </p:par>
                              <p:par>
                                <p:cTn id="79" presetID="2" presetClass="entr" presetSubtype="6"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additive="base">
                                        <p:cTn id="81" dur="500" fill="hold"/>
                                        <p:tgtEl>
                                          <p:spTgt spid="47"/>
                                        </p:tgtEl>
                                        <p:attrNameLst>
                                          <p:attrName>ppt_x</p:attrName>
                                        </p:attrNameLst>
                                      </p:cBhvr>
                                      <p:tavLst>
                                        <p:tav tm="0">
                                          <p:val>
                                            <p:strVal val="1+#ppt_w/2"/>
                                          </p:val>
                                        </p:tav>
                                        <p:tav tm="100000">
                                          <p:val>
                                            <p:strVal val="#ppt_x"/>
                                          </p:val>
                                        </p:tav>
                                      </p:tavLst>
                                    </p:anim>
                                    <p:anim calcmode="lin" valueType="num">
                                      <p:cBhvr additive="base">
                                        <p:cTn id="82" dur="500" fill="hold"/>
                                        <p:tgtEl>
                                          <p:spTgt spid="47"/>
                                        </p:tgtEl>
                                        <p:attrNameLst>
                                          <p:attrName>ppt_y</p:attrName>
                                        </p:attrNameLst>
                                      </p:cBhvr>
                                      <p:tavLst>
                                        <p:tav tm="0">
                                          <p:val>
                                            <p:strVal val="1+#ppt_h/2"/>
                                          </p:val>
                                        </p:tav>
                                        <p:tav tm="100000">
                                          <p:val>
                                            <p:strVal val="#ppt_y"/>
                                          </p:val>
                                        </p:tav>
                                      </p:tavLst>
                                    </p:anim>
                                  </p:childTnLst>
                                </p:cTn>
                              </p:par>
                              <p:par>
                                <p:cTn id="83" presetID="2" presetClass="entr" presetSubtype="6" fill="hold" grpId="0" nodeType="withEffect">
                                  <p:stCondLst>
                                    <p:cond delay="0"/>
                                  </p:stCondLst>
                                  <p:childTnLst>
                                    <p:set>
                                      <p:cBhvr>
                                        <p:cTn id="84" dur="1" fill="hold">
                                          <p:stCondLst>
                                            <p:cond delay="0"/>
                                          </p:stCondLst>
                                        </p:cTn>
                                        <p:tgtEl>
                                          <p:spTgt spid="48"/>
                                        </p:tgtEl>
                                        <p:attrNameLst>
                                          <p:attrName>style.visibility</p:attrName>
                                        </p:attrNameLst>
                                      </p:cBhvr>
                                      <p:to>
                                        <p:strVal val="visible"/>
                                      </p:to>
                                    </p:set>
                                    <p:anim calcmode="lin" valueType="num">
                                      <p:cBhvr additive="base">
                                        <p:cTn id="85" dur="500" fill="hold"/>
                                        <p:tgtEl>
                                          <p:spTgt spid="48"/>
                                        </p:tgtEl>
                                        <p:attrNameLst>
                                          <p:attrName>ppt_x</p:attrName>
                                        </p:attrNameLst>
                                      </p:cBhvr>
                                      <p:tavLst>
                                        <p:tav tm="0">
                                          <p:val>
                                            <p:strVal val="1+#ppt_w/2"/>
                                          </p:val>
                                        </p:tav>
                                        <p:tav tm="100000">
                                          <p:val>
                                            <p:strVal val="#ppt_x"/>
                                          </p:val>
                                        </p:tav>
                                      </p:tavLst>
                                    </p:anim>
                                    <p:anim calcmode="lin" valueType="num">
                                      <p:cBhvr additive="base">
                                        <p:cTn id="86" dur="500" fill="hold"/>
                                        <p:tgtEl>
                                          <p:spTgt spid="48"/>
                                        </p:tgtEl>
                                        <p:attrNameLst>
                                          <p:attrName>ppt_y</p:attrName>
                                        </p:attrNameLst>
                                      </p:cBhvr>
                                      <p:tavLst>
                                        <p:tav tm="0">
                                          <p:val>
                                            <p:strVal val="1+#ppt_h/2"/>
                                          </p:val>
                                        </p:tav>
                                        <p:tav tm="100000">
                                          <p:val>
                                            <p:strVal val="#ppt_y"/>
                                          </p:val>
                                        </p:tav>
                                      </p:tavLst>
                                    </p:anim>
                                  </p:childTnLst>
                                </p:cTn>
                              </p:par>
                              <p:par>
                                <p:cTn id="87" presetID="2" presetClass="entr" presetSubtype="6" fill="hold" grpId="0" nodeType="withEffect">
                                  <p:stCondLst>
                                    <p:cond delay="0"/>
                                  </p:stCondLst>
                                  <p:childTnLst>
                                    <p:set>
                                      <p:cBhvr>
                                        <p:cTn id="88" dur="1" fill="hold">
                                          <p:stCondLst>
                                            <p:cond delay="0"/>
                                          </p:stCondLst>
                                        </p:cTn>
                                        <p:tgtEl>
                                          <p:spTgt spid="49"/>
                                        </p:tgtEl>
                                        <p:attrNameLst>
                                          <p:attrName>style.visibility</p:attrName>
                                        </p:attrNameLst>
                                      </p:cBhvr>
                                      <p:to>
                                        <p:strVal val="visible"/>
                                      </p:to>
                                    </p:set>
                                    <p:anim calcmode="lin" valueType="num">
                                      <p:cBhvr additive="base">
                                        <p:cTn id="89" dur="500" fill="hold"/>
                                        <p:tgtEl>
                                          <p:spTgt spid="49"/>
                                        </p:tgtEl>
                                        <p:attrNameLst>
                                          <p:attrName>ppt_x</p:attrName>
                                        </p:attrNameLst>
                                      </p:cBhvr>
                                      <p:tavLst>
                                        <p:tav tm="0">
                                          <p:val>
                                            <p:strVal val="1+#ppt_w/2"/>
                                          </p:val>
                                        </p:tav>
                                        <p:tav tm="100000">
                                          <p:val>
                                            <p:strVal val="#ppt_x"/>
                                          </p:val>
                                        </p:tav>
                                      </p:tavLst>
                                    </p:anim>
                                    <p:anim calcmode="lin" valueType="num">
                                      <p:cBhvr additive="base">
                                        <p:cTn id="90" dur="500" fill="hold"/>
                                        <p:tgtEl>
                                          <p:spTgt spid="49"/>
                                        </p:tgtEl>
                                        <p:attrNameLst>
                                          <p:attrName>ppt_y</p:attrName>
                                        </p:attrNameLst>
                                      </p:cBhvr>
                                      <p:tavLst>
                                        <p:tav tm="0">
                                          <p:val>
                                            <p:strVal val="1+#ppt_h/2"/>
                                          </p:val>
                                        </p:tav>
                                        <p:tav tm="100000">
                                          <p:val>
                                            <p:strVal val="#ppt_y"/>
                                          </p:val>
                                        </p:tav>
                                      </p:tavLst>
                                    </p:anim>
                                  </p:childTnLst>
                                </p:cTn>
                              </p:par>
                              <p:par>
                                <p:cTn id="91" presetID="2" presetClass="entr" presetSubtype="6" fill="hold" grpId="0" nodeType="withEffect">
                                  <p:stCondLst>
                                    <p:cond delay="0"/>
                                  </p:stCondLst>
                                  <p:childTnLst>
                                    <p:set>
                                      <p:cBhvr>
                                        <p:cTn id="92" dur="1" fill="hold">
                                          <p:stCondLst>
                                            <p:cond delay="0"/>
                                          </p:stCondLst>
                                        </p:cTn>
                                        <p:tgtEl>
                                          <p:spTgt spid="50"/>
                                        </p:tgtEl>
                                        <p:attrNameLst>
                                          <p:attrName>style.visibility</p:attrName>
                                        </p:attrNameLst>
                                      </p:cBhvr>
                                      <p:to>
                                        <p:strVal val="visible"/>
                                      </p:to>
                                    </p:set>
                                    <p:anim calcmode="lin" valueType="num">
                                      <p:cBhvr additive="base">
                                        <p:cTn id="93" dur="500" fill="hold"/>
                                        <p:tgtEl>
                                          <p:spTgt spid="50"/>
                                        </p:tgtEl>
                                        <p:attrNameLst>
                                          <p:attrName>ppt_x</p:attrName>
                                        </p:attrNameLst>
                                      </p:cBhvr>
                                      <p:tavLst>
                                        <p:tav tm="0">
                                          <p:val>
                                            <p:strVal val="1+#ppt_w/2"/>
                                          </p:val>
                                        </p:tav>
                                        <p:tav tm="100000">
                                          <p:val>
                                            <p:strVal val="#ppt_x"/>
                                          </p:val>
                                        </p:tav>
                                      </p:tavLst>
                                    </p:anim>
                                    <p:anim calcmode="lin" valueType="num">
                                      <p:cBhvr additive="base">
                                        <p:cTn id="94" dur="500" fill="hold"/>
                                        <p:tgtEl>
                                          <p:spTgt spid="50"/>
                                        </p:tgtEl>
                                        <p:attrNameLst>
                                          <p:attrName>ppt_y</p:attrName>
                                        </p:attrNameLst>
                                      </p:cBhvr>
                                      <p:tavLst>
                                        <p:tav tm="0">
                                          <p:val>
                                            <p:strVal val="1+#ppt_h/2"/>
                                          </p:val>
                                        </p:tav>
                                        <p:tav tm="100000">
                                          <p:val>
                                            <p:strVal val="#ppt_y"/>
                                          </p:val>
                                        </p:tav>
                                      </p:tavLst>
                                    </p:anim>
                                  </p:childTnLst>
                                </p:cTn>
                              </p:par>
                              <p:par>
                                <p:cTn id="95" presetID="2" presetClass="entr" presetSubtype="6" fill="hold" grpId="0" nodeType="withEffect">
                                  <p:stCondLst>
                                    <p:cond delay="0"/>
                                  </p:stCondLst>
                                  <p:childTnLst>
                                    <p:set>
                                      <p:cBhvr>
                                        <p:cTn id="96" dur="1" fill="hold">
                                          <p:stCondLst>
                                            <p:cond delay="0"/>
                                          </p:stCondLst>
                                        </p:cTn>
                                        <p:tgtEl>
                                          <p:spTgt spid="51"/>
                                        </p:tgtEl>
                                        <p:attrNameLst>
                                          <p:attrName>style.visibility</p:attrName>
                                        </p:attrNameLst>
                                      </p:cBhvr>
                                      <p:to>
                                        <p:strVal val="visible"/>
                                      </p:to>
                                    </p:set>
                                    <p:anim calcmode="lin" valueType="num">
                                      <p:cBhvr additive="base">
                                        <p:cTn id="97" dur="500" fill="hold"/>
                                        <p:tgtEl>
                                          <p:spTgt spid="51"/>
                                        </p:tgtEl>
                                        <p:attrNameLst>
                                          <p:attrName>ppt_x</p:attrName>
                                        </p:attrNameLst>
                                      </p:cBhvr>
                                      <p:tavLst>
                                        <p:tav tm="0">
                                          <p:val>
                                            <p:strVal val="1+#ppt_w/2"/>
                                          </p:val>
                                        </p:tav>
                                        <p:tav tm="100000">
                                          <p:val>
                                            <p:strVal val="#ppt_x"/>
                                          </p:val>
                                        </p:tav>
                                      </p:tavLst>
                                    </p:anim>
                                    <p:anim calcmode="lin" valueType="num">
                                      <p:cBhvr additive="base">
                                        <p:cTn id="98" dur="500" fill="hold"/>
                                        <p:tgtEl>
                                          <p:spTgt spid="51"/>
                                        </p:tgtEl>
                                        <p:attrNameLst>
                                          <p:attrName>ppt_y</p:attrName>
                                        </p:attrNameLst>
                                      </p:cBhvr>
                                      <p:tavLst>
                                        <p:tav tm="0">
                                          <p:val>
                                            <p:strVal val="1+#ppt_h/2"/>
                                          </p:val>
                                        </p:tav>
                                        <p:tav tm="100000">
                                          <p:val>
                                            <p:strVal val="#ppt_y"/>
                                          </p:val>
                                        </p:tav>
                                      </p:tavLst>
                                    </p:anim>
                                  </p:childTnLst>
                                </p:cTn>
                              </p:par>
                              <p:par>
                                <p:cTn id="99" presetID="2" presetClass="entr" presetSubtype="6" fill="hold" grpId="0" nodeType="withEffect">
                                  <p:stCondLst>
                                    <p:cond delay="0"/>
                                  </p:stCondLst>
                                  <p:childTnLst>
                                    <p:set>
                                      <p:cBhvr>
                                        <p:cTn id="100" dur="1" fill="hold">
                                          <p:stCondLst>
                                            <p:cond delay="0"/>
                                          </p:stCondLst>
                                        </p:cTn>
                                        <p:tgtEl>
                                          <p:spTgt spid="52"/>
                                        </p:tgtEl>
                                        <p:attrNameLst>
                                          <p:attrName>style.visibility</p:attrName>
                                        </p:attrNameLst>
                                      </p:cBhvr>
                                      <p:to>
                                        <p:strVal val="visible"/>
                                      </p:to>
                                    </p:set>
                                    <p:anim calcmode="lin" valueType="num">
                                      <p:cBhvr additive="base">
                                        <p:cTn id="101" dur="500" fill="hold"/>
                                        <p:tgtEl>
                                          <p:spTgt spid="52"/>
                                        </p:tgtEl>
                                        <p:attrNameLst>
                                          <p:attrName>ppt_x</p:attrName>
                                        </p:attrNameLst>
                                      </p:cBhvr>
                                      <p:tavLst>
                                        <p:tav tm="0">
                                          <p:val>
                                            <p:strVal val="1+#ppt_w/2"/>
                                          </p:val>
                                        </p:tav>
                                        <p:tav tm="100000">
                                          <p:val>
                                            <p:strVal val="#ppt_x"/>
                                          </p:val>
                                        </p:tav>
                                      </p:tavLst>
                                    </p:anim>
                                    <p:anim calcmode="lin" valueType="num">
                                      <p:cBhvr additive="base">
                                        <p:cTn id="102" dur="500" fill="hold"/>
                                        <p:tgtEl>
                                          <p:spTgt spid="52"/>
                                        </p:tgtEl>
                                        <p:attrNameLst>
                                          <p:attrName>ppt_y</p:attrName>
                                        </p:attrNameLst>
                                      </p:cBhvr>
                                      <p:tavLst>
                                        <p:tav tm="0">
                                          <p:val>
                                            <p:strVal val="1+#ppt_h/2"/>
                                          </p:val>
                                        </p:tav>
                                        <p:tav tm="100000">
                                          <p:val>
                                            <p:strVal val="#ppt_y"/>
                                          </p:val>
                                        </p:tav>
                                      </p:tavLst>
                                    </p:anim>
                                  </p:childTnLst>
                                </p:cTn>
                              </p:par>
                              <p:par>
                                <p:cTn id="103" presetID="2" presetClass="entr" presetSubtype="6" fill="hold" grpId="0" nodeType="withEffect">
                                  <p:stCondLst>
                                    <p:cond delay="0"/>
                                  </p:stCondLst>
                                  <p:childTnLst>
                                    <p:set>
                                      <p:cBhvr>
                                        <p:cTn id="104" dur="1" fill="hold">
                                          <p:stCondLst>
                                            <p:cond delay="0"/>
                                          </p:stCondLst>
                                        </p:cTn>
                                        <p:tgtEl>
                                          <p:spTgt spid="53"/>
                                        </p:tgtEl>
                                        <p:attrNameLst>
                                          <p:attrName>style.visibility</p:attrName>
                                        </p:attrNameLst>
                                      </p:cBhvr>
                                      <p:to>
                                        <p:strVal val="visible"/>
                                      </p:to>
                                    </p:set>
                                    <p:anim calcmode="lin" valueType="num">
                                      <p:cBhvr additive="base">
                                        <p:cTn id="105" dur="500" fill="hold"/>
                                        <p:tgtEl>
                                          <p:spTgt spid="53"/>
                                        </p:tgtEl>
                                        <p:attrNameLst>
                                          <p:attrName>ppt_x</p:attrName>
                                        </p:attrNameLst>
                                      </p:cBhvr>
                                      <p:tavLst>
                                        <p:tav tm="0">
                                          <p:val>
                                            <p:strVal val="1+#ppt_w/2"/>
                                          </p:val>
                                        </p:tav>
                                        <p:tav tm="100000">
                                          <p:val>
                                            <p:strVal val="#ppt_x"/>
                                          </p:val>
                                        </p:tav>
                                      </p:tavLst>
                                    </p:anim>
                                    <p:anim calcmode="lin" valueType="num">
                                      <p:cBhvr additive="base">
                                        <p:cTn id="106" dur="500" fill="hold"/>
                                        <p:tgtEl>
                                          <p:spTgt spid="53"/>
                                        </p:tgtEl>
                                        <p:attrNameLst>
                                          <p:attrName>ppt_y</p:attrName>
                                        </p:attrNameLst>
                                      </p:cBhvr>
                                      <p:tavLst>
                                        <p:tav tm="0">
                                          <p:val>
                                            <p:strVal val="1+#ppt_h/2"/>
                                          </p:val>
                                        </p:tav>
                                        <p:tav tm="100000">
                                          <p:val>
                                            <p:strVal val="#ppt_y"/>
                                          </p:val>
                                        </p:tav>
                                      </p:tavLst>
                                    </p:anim>
                                  </p:childTnLst>
                                </p:cTn>
                              </p:par>
                              <p:par>
                                <p:cTn id="107" presetID="2" presetClass="entr" presetSubtype="6" fill="hold" grpId="0" nodeType="withEffect">
                                  <p:stCondLst>
                                    <p:cond delay="0"/>
                                  </p:stCondLst>
                                  <p:childTnLst>
                                    <p:set>
                                      <p:cBhvr>
                                        <p:cTn id="108" dur="1" fill="hold">
                                          <p:stCondLst>
                                            <p:cond delay="0"/>
                                          </p:stCondLst>
                                        </p:cTn>
                                        <p:tgtEl>
                                          <p:spTgt spid="54"/>
                                        </p:tgtEl>
                                        <p:attrNameLst>
                                          <p:attrName>style.visibility</p:attrName>
                                        </p:attrNameLst>
                                      </p:cBhvr>
                                      <p:to>
                                        <p:strVal val="visible"/>
                                      </p:to>
                                    </p:set>
                                    <p:anim calcmode="lin" valueType="num">
                                      <p:cBhvr additive="base">
                                        <p:cTn id="109" dur="500" fill="hold"/>
                                        <p:tgtEl>
                                          <p:spTgt spid="54"/>
                                        </p:tgtEl>
                                        <p:attrNameLst>
                                          <p:attrName>ppt_x</p:attrName>
                                        </p:attrNameLst>
                                      </p:cBhvr>
                                      <p:tavLst>
                                        <p:tav tm="0">
                                          <p:val>
                                            <p:strVal val="1+#ppt_w/2"/>
                                          </p:val>
                                        </p:tav>
                                        <p:tav tm="100000">
                                          <p:val>
                                            <p:strVal val="#ppt_x"/>
                                          </p:val>
                                        </p:tav>
                                      </p:tavLst>
                                    </p:anim>
                                    <p:anim calcmode="lin" valueType="num">
                                      <p:cBhvr additive="base">
                                        <p:cTn id="110" dur="500" fill="hold"/>
                                        <p:tgtEl>
                                          <p:spTgt spid="54"/>
                                        </p:tgtEl>
                                        <p:attrNameLst>
                                          <p:attrName>ppt_y</p:attrName>
                                        </p:attrNameLst>
                                      </p:cBhvr>
                                      <p:tavLst>
                                        <p:tav tm="0">
                                          <p:val>
                                            <p:strVal val="1+#ppt_h/2"/>
                                          </p:val>
                                        </p:tav>
                                        <p:tav tm="100000">
                                          <p:val>
                                            <p:strVal val="#ppt_y"/>
                                          </p:val>
                                        </p:tav>
                                      </p:tavLst>
                                    </p:anim>
                                  </p:childTnLst>
                                </p:cTn>
                              </p:par>
                              <p:par>
                                <p:cTn id="111" presetID="2" presetClass="entr" presetSubtype="6" fill="hold" grpId="0" nodeType="withEffect">
                                  <p:stCondLst>
                                    <p:cond delay="0"/>
                                  </p:stCondLst>
                                  <p:childTnLst>
                                    <p:set>
                                      <p:cBhvr>
                                        <p:cTn id="112" dur="1" fill="hold">
                                          <p:stCondLst>
                                            <p:cond delay="0"/>
                                          </p:stCondLst>
                                        </p:cTn>
                                        <p:tgtEl>
                                          <p:spTgt spid="55"/>
                                        </p:tgtEl>
                                        <p:attrNameLst>
                                          <p:attrName>style.visibility</p:attrName>
                                        </p:attrNameLst>
                                      </p:cBhvr>
                                      <p:to>
                                        <p:strVal val="visible"/>
                                      </p:to>
                                    </p:set>
                                    <p:anim calcmode="lin" valueType="num">
                                      <p:cBhvr additive="base">
                                        <p:cTn id="113" dur="500" fill="hold"/>
                                        <p:tgtEl>
                                          <p:spTgt spid="55"/>
                                        </p:tgtEl>
                                        <p:attrNameLst>
                                          <p:attrName>ppt_x</p:attrName>
                                        </p:attrNameLst>
                                      </p:cBhvr>
                                      <p:tavLst>
                                        <p:tav tm="0">
                                          <p:val>
                                            <p:strVal val="1+#ppt_w/2"/>
                                          </p:val>
                                        </p:tav>
                                        <p:tav tm="100000">
                                          <p:val>
                                            <p:strVal val="#ppt_x"/>
                                          </p:val>
                                        </p:tav>
                                      </p:tavLst>
                                    </p:anim>
                                    <p:anim calcmode="lin" valueType="num">
                                      <p:cBhvr additive="base">
                                        <p:cTn id="114" dur="500" fill="hold"/>
                                        <p:tgtEl>
                                          <p:spTgt spid="55"/>
                                        </p:tgtEl>
                                        <p:attrNameLst>
                                          <p:attrName>ppt_y</p:attrName>
                                        </p:attrNameLst>
                                      </p:cBhvr>
                                      <p:tavLst>
                                        <p:tav tm="0">
                                          <p:val>
                                            <p:strVal val="1+#ppt_h/2"/>
                                          </p:val>
                                        </p:tav>
                                        <p:tav tm="100000">
                                          <p:val>
                                            <p:strVal val="#ppt_y"/>
                                          </p:val>
                                        </p:tav>
                                      </p:tavLst>
                                    </p:anim>
                                  </p:childTnLst>
                                </p:cTn>
                              </p:par>
                              <p:par>
                                <p:cTn id="115" presetID="2" presetClass="entr" presetSubtype="6" fill="hold" grpId="0" nodeType="withEffect">
                                  <p:stCondLst>
                                    <p:cond delay="0"/>
                                  </p:stCondLst>
                                  <p:childTnLst>
                                    <p:set>
                                      <p:cBhvr>
                                        <p:cTn id="116" dur="1" fill="hold">
                                          <p:stCondLst>
                                            <p:cond delay="0"/>
                                          </p:stCondLst>
                                        </p:cTn>
                                        <p:tgtEl>
                                          <p:spTgt spid="56"/>
                                        </p:tgtEl>
                                        <p:attrNameLst>
                                          <p:attrName>style.visibility</p:attrName>
                                        </p:attrNameLst>
                                      </p:cBhvr>
                                      <p:to>
                                        <p:strVal val="visible"/>
                                      </p:to>
                                    </p:set>
                                    <p:anim calcmode="lin" valueType="num">
                                      <p:cBhvr additive="base">
                                        <p:cTn id="117" dur="500" fill="hold"/>
                                        <p:tgtEl>
                                          <p:spTgt spid="56"/>
                                        </p:tgtEl>
                                        <p:attrNameLst>
                                          <p:attrName>ppt_x</p:attrName>
                                        </p:attrNameLst>
                                      </p:cBhvr>
                                      <p:tavLst>
                                        <p:tav tm="0">
                                          <p:val>
                                            <p:strVal val="1+#ppt_w/2"/>
                                          </p:val>
                                        </p:tav>
                                        <p:tav tm="100000">
                                          <p:val>
                                            <p:strVal val="#ppt_x"/>
                                          </p:val>
                                        </p:tav>
                                      </p:tavLst>
                                    </p:anim>
                                    <p:anim calcmode="lin" valueType="num">
                                      <p:cBhvr additive="base">
                                        <p:cTn id="118" dur="500" fill="hold"/>
                                        <p:tgtEl>
                                          <p:spTgt spid="56"/>
                                        </p:tgtEl>
                                        <p:attrNameLst>
                                          <p:attrName>ppt_y</p:attrName>
                                        </p:attrNameLst>
                                      </p:cBhvr>
                                      <p:tavLst>
                                        <p:tav tm="0">
                                          <p:val>
                                            <p:strVal val="1+#ppt_h/2"/>
                                          </p:val>
                                        </p:tav>
                                        <p:tav tm="100000">
                                          <p:val>
                                            <p:strVal val="#ppt_y"/>
                                          </p:val>
                                        </p:tav>
                                      </p:tavLst>
                                    </p:anim>
                                  </p:childTnLst>
                                </p:cTn>
                              </p:par>
                              <p:par>
                                <p:cTn id="119" presetID="2" presetClass="entr" presetSubtype="6" fill="hold" grpId="0" nodeType="withEffect">
                                  <p:stCondLst>
                                    <p:cond delay="0"/>
                                  </p:stCondLst>
                                  <p:childTnLst>
                                    <p:set>
                                      <p:cBhvr>
                                        <p:cTn id="120" dur="1" fill="hold">
                                          <p:stCondLst>
                                            <p:cond delay="0"/>
                                          </p:stCondLst>
                                        </p:cTn>
                                        <p:tgtEl>
                                          <p:spTgt spid="57"/>
                                        </p:tgtEl>
                                        <p:attrNameLst>
                                          <p:attrName>style.visibility</p:attrName>
                                        </p:attrNameLst>
                                      </p:cBhvr>
                                      <p:to>
                                        <p:strVal val="visible"/>
                                      </p:to>
                                    </p:set>
                                    <p:anim calcmode="lin" valueType="num">
                                      <p:cBhvr additive="base">
                                        <p:cTn id="121" dur="500" fill="hold"/>
                                        <p:tgtEl>
                                          <p:spTgt spid="57"/>
                                        </p:tgtEl>
                                        <p:attrNameLst>
                                          <p:attrName>ppt_x</p:attrName>
                                        </p:attrNameLst>
                                      </p:cBhvr>
                                      <p:tavLst>
                                        <p:tav tm="0">
                                          <p:val>
                                            <p:strVal val="1+#ppt_w/2"/>
                                          </p:val>
                                        </p:tav>
                                        <p:tav tm="100000">
                                          <p:val>
                                            <p:strVal val="#ppt_x"/>
                                          </p:val>
                                        </p:tav>
                                      </p:tavLst>
                                    </p:anim>
                                    <p:anim calcmode="lin" valueType="num">
                                      <p:cBhvr additive="base">
                                        <p:cTn id="122" dur="500" fill="hold"/>
                                        <p:tgtEl>
                                          <p:spTgt spid="57"/>
                                        </p:tgtEl>
                                        <p:attrNameLst>
                                          <p:attrName>ppt_y</p:attrName>
                                        </p:attrNameLst>
                                      </p:cBhvr>
                                      <p:tavLst>
                                        <p:tav tm="0">
                                          <p:val>
                                            <p:strVal val="1+#ppt_h/2"/>
                                          </p:val>
                                        </p:tav>
                                        <p:tav tm="100000">
                                          <p:val>
                                            <p:strVal val="#ppt_y"/>
                                          </p:val>
                                        </p:tav>
                                      </p:tavLst>
                                    </p:anim>
                                  </p:childTnLst>
                                </p:cTn>
                              </p:par>
                              <p:par>
                                <p:cTn id="123" presetID="2" presetClass="entr" presetSubtype="6" fill="hold" grpId="0" nodeType="withEffect">
                                  <p:stCondLst>
                                    <p:cond delay="0"/>
                                  </p:stCondLst>
                                  <p:childTnLst>
                                    <p:set>
                                      <p:cBhvr>
                                        <p:cTn id="124" dur="1" fill="hold">
                                          <p:stCondLst>
                                            <p:cond delay="0"/>
                                          </p:stCondLst>
                                        </p:cTn>
                                        <p:tgtEl>
                                          <p:spTgt spid="58"/>
                                        </p:tgtEl>
                                        <p:attrNameLst>
                                          <p:attrName>style.visibility</p:attrName>
                                        </p:attrNameLst>
                                      </p:cBhvr>
                                      <p:to>
                                        <p:strVal val="visible"/>
                                      </p:to>
                                    </p:set>
                                    <p:anim calcmode="lin" valueType="num">
                                      <p:cBhvr additive="base">
                                        <p:cTn id="125" dur="500" fill="hold"/>
                                        <p:tgtEl>
                                          <p:spTgt spid="58"/>
                                        </p:tgtEl>
                                        <p:attrNameLst>
                                          <p:attrName>ppt_x</p:attrName>
                                        </p:attrNameLst>
                                      </p:cBhvr>
                                      <p:tavLst>
                                        <p:tav tm="0">
                                          <p:val>
                                            <p:strVal val="1+#ppt_w/2"/>
                                          </p:val>
                                        </p:tav>
                                        <p:tav tm="100000">
                                          <p:val>
                                            <p:strVal val="#ppt_x"/>
                                          </p:val>
                                        </p:tav>
                                      </p:tavLst>
                                    </p:anim>
                                    <p:anim calcmode="lin" valueType="num">
                                      <p:cBhvr additive="base">
                                        <p:cTn id="126" dur="500" fill="hold"/>
                                        <p:tgtEl>
                                          <p:spTgt spid="58"/>
                                        </p:tgtEl>
                                        <p:attrNameLst>
                                          <p:attrName>ppt_y</p:attrName>
                                        </p:attrNameLst>
                                      </p:cBhvr>
                                      <p:tavLst>
                                        <p:tav tm="0">
                                          <p:val>
                                            <p:strVal val="1+#ppt_h/2"/>
                                          </p:val>
                                        </p:tav>
                                        <p:tav tm="100000">
                                          <p:val>
                                            <p:strVal val="#ppt_y"/>
                                          </p:val>
                                        </p:tav>
                                      </p:tavLst>
                                    </p:anim>
                                  </p:childTnLst>
                                </p:cTn>
                              </p:par>
                              <p:par>
                                <p:cTn id="127" presetID="2" presetClass="entr" presetSubtype="6" fill="hold" grpId="0" nodeType="withEffect">
                                  <p:stCondLst>
                                    <p:cond delay="0"/>
                                  </p:stCondLst>
                                  <p:childTnLst>
                                    <p:set>
                                      <p:cBhvr>
                                        <p:cTn id="128" dur="1" fill="hold">
                                          <p:stCondLst>
                                            <p:cond delay="0"/>
                                          </p:stCondLst>
                                        </p:cTn>
                                        <p:tgtEl>
                                          <p:spTgt spid="59"/>
                                        </p:tgtEl>
                                        <p:attrNameLst>
                                          <p:attrName>style.visibility</p:attrName>
                                        </p:attrNameLst>
                                      </p:cBhvr>
                                      <p:to>
                                        <p:strVal val="visible"/>
                                      </p:to>
                                    </p:set>
                                    <p:anim calcmode="lin" valueType="num">
                                      <p:cBhvr additive="base">
                                        <p:cTn id="129" dur="500" fill="hold"/>
                                        <p:tgtEl>
                                          <p:spTgt spid="59"/>
                                        </p:tgtEl>
                                        <p:attrNameLst>
                                          <p:attrName>ppt_x</p:attrName>
                                        </p:attrNameLst>
                                      </p:cBhvr>
                                      <p:tavLst>
                                        <p:tav tm="0">
                                          <p:val>
                                            <p:strVal val="1+#ppt_w/2"/>
                                          </p:val>
                                        </p:tav>
                                        <p:tav tm="100000">
                                          <p:val>
                                            <p:strVal val="#ppt_x"/>
                                          </p:val>
                                        </p:tav>
                                      </p:tavLst>
                                    </p:anim>
                                    <p:anim calcmode="lin" valueType="num">
                                      <p:cBhvr additive="base">
                                        <p:cTn id="130" dur="500" fill="hold"/>
                                        <p:tgtEl>
                                          <p:spTgt spid="59"/>
                                        </p:tgtEl>
                                        <p:attrNameLst>
                                          <p:attrName>ppt_y</p:attrName>
                                        </p:attrNameLst>
                                      </p:cBhvr>
                                      <p:tavLst>
                                        <p:tav tm="0">
                                          <p:val>
                                            <p:strVal val="1+#ppt_h/2"/>
                                          </p:val>
                                        </p:tav>
                                        <p:tav tm="100000">
                                          <p:val>
                                            <p:strVal val="#ppt_y"/>
                                          </p:val>
                                        </p:tav>
                                      </p:tavLst>
                                    </p:anim>
                                  </p:childTnLst>
                                </p:cTn>
                              </p:par>
                              <p:par>
                                <p:cTn id="131" presetID="2" presetClass="entr" presetSubtype="6" fill="hold" grpId="0" nodeType="withEffect">
                                  <p:stCondLst>
                                    <p:cond delay="0"/>
                                  </p:stCondLst>
                                  <p:childTnLst>
                                    <p:set>
                                      <p:cBhvr>
                                        <p:cTn id="132" dur="1" fill="hold">
                                          <p:stCondLst>
                                            <p:cond delay="0"/>
                                          </p:stCondLst>
                                        </p:cTn>
                                        <p:tgtEl>
                                          <p:spTgt spid="60"/>
                                        </p:tgtEl>
                                        <p:attrNameLst>
                                          <p:attrName>style.visibility</p:attrName>
                                        </p:attrNameLst>
                                      </p:cBhvr>
                                      <p:to>
                                        <p:strVal val="visible"/>
                                      </p:to>
                                    </p:set>
                                    <p:anim calcmode="lin" valueType="num">
                                      <p:cBhvr additive="base">
                                        <p:cTn id="133" dur="500" fill="hold"/>
                                        <p:tgtEl>
                                          <p:spTgt spid="60"/>
                                        </p:tgtEl>
                                        <p:attrNameLst>
                                          <p:attrName>ppt_x</p:attrName>
                                        </p:attrNameLst>
                                      </p:cBhvr>
                                      <p:tavLst>
                                        <p:tav tm="0">
                                          <p:val>
                                            <p:strVal val="1+#ppt_w/2"/>
                                          </p:val>
                                        </p:tav>
                                        <p:tav tm="100000">
                                          <p:val>
                                            <p:strVal val="#ppt_x"/>
                                          </p:val>
                                        </p:tav>
                                      </p:tavLst>
                                    </p:anim>
                                    <p:anim calcmode="lin" valueType="num">
                                      <p:cBhvr additive="base">
                                        <p:cTn id="134" dur="500" fill="hold"/>
                                        <p:tgtEl>
                                          <p:spTgt spid="60"/>
                                        </p:tgtEl>
                                        <p:attrNameLst>
                                          <p:attrName>ppt_y</p:attrName>
                                        </p:attrNameLst>
                                      </p:cBhvr>
                                      <p:tavLst>
                                        <p:tav tm="0">
                                          <p:val>
                                            <p:strVal val="1+#ppt_h/2"/>
                                          </p:val>
                                        </p:tav>
                                        <p:tav tm="100000">
                                          <p:val>
                                            <p:strVal val="#ppt_y"/>
                                          </p:val>
                                        </p:tav>
                                      </p:tavLst>
                                    </p:anim>
                                  </p:childTnLst>
                                </p:cTn>
                              </p:par>
                              <p:par>
                                <p:cTn id="135" presetID="2" presetClass="entr" presetSubtype="6" fill="hold" grpId="0" nodeType="withEffect">
                                  <p:stCondLst>
                                    <p:cond delay="0"/>
                                  </p:stCondLst>
                                  <p:childTnLst>
                                    <p:set>
                                      <p:cBhvr>
                                        <p:cTn id="136" dur="1" fill="hold">
                                          <p:stCondLst>
                                            <p:cond delay="0"/>
                                          </p:stCondLst>
                                        </p:cTn>
                                        <p:tgtEl>
                                          <p:spTgt spid="61"/>
                                        </p:tgtEl>
                                        <p:attrNameLst>
                                          <p:attrName>style.visibility</p:attrName>
                                        </p:attrNameLst>
                                      </p:cBhvr>
                                      <p:to>
                                        <p:strVal val="visible"/>
                                      </p:to>
                                    </p:set>
                                    <p:anim calcmode="lin" valueType="num">
                                      <p:cBhvr additive="base">
                                        <p:cTn id="137" dur="500" fill="hold"/>
                                        <p:tgtEl>
                                          <p:spTgt spid="61"/>
                                        </p:tgtEl>
                                        <p:attrNameLst>
                                          <p:attrName>ppt_x</p:attrName>
                                        </p:attrNameLst>
                                      </p:cBhvr>
                                      <p:tavLst>
                                        <p:tav tm="0">
                                          <p:val>
                                            <p:strVal val="1+#ppt_w/2"/>
                                          </p:val>
                                        </p:tav>
                                        <p:tav tm="100000">
                                          <p:val>
                                            <p:strVal val="#ppt_x"/>
                                          </p:val>
                                        </p:tav>
                                      </p:tavLst>
                                    </p:anim>
                                    <p:anim calcmode="lin" valueType="num">
                                      <p:cBhvr additive="base">
                                        <p:cTn id="138" dur="500" fill="hold"/>
                                        <p:tgtEl>
                                          <p:spTgt spid="61"/>
                                        </p:tgtEl>
                                        <p:attrNameLst>
                                          <p:attrName>ppt_y</p:attrName>
                                        </p:attrNameLst>
                                      </p:cBhvr>
                                      <p:tavLst>
                                        <p:tav tm="0">
                                          <p:val>
                                            <p:strVal val="1+#ppt_h/2"/>
                                          </p:val>
                                        </p:tav>
                                        <p:tav tm="100000">
                                          <p:val>
                                            <p:strVal val="#ppt_y"/>
                                          </p:val>
                                        </p:tav>
                                      </p:tavLst>
                                    </p:anim>
                                  </p:childTnLst>
                                </p:cTn>
                              </p:par>
                              <p:par>
                                <p:cTn id="139" presetID="2" presetClass="entr" presetSubtype="2" fill="hold" grpId="0" nodeType="withEffect">
                                  <p:stCondLst>
                                    <p:cond delay="0"/>
                                  </p:stCondLst>
                                  <p:childTnLst>
                                    <p:set>
                                      <p:cBhvr>
                                        <p:cTn id="140" dur="1" fill="hold">
                                          <p:stCondLst>
                                            <p:cond delay="0"/>
                                          </p:stCondLst>
                                        </p:cTn>
                                        <p:tgtEl>
                                          <p:spTgt spid="66"/>
                                        </p:tgtEl>
                                        <p:attrNameLst>
                                          <p:attrName>style.visibility</p:attrName>
                                        </p:attrNameLst>
                                      </p:cBhvr>
                                      <p:to>
                                        <p:strVal val="visible"/>
                                      </p:to>
                                    </p:set>
                                    <p:anim calcmode="lin" valueType="num">
                                      <p:cBhvr additive="base">
                                        <p:cTn id="141" dur="500" fill="hold"/>
                                        <p:tgtEl>
                                          <p:spTgt spid="66"/>
                                        </p:tgtEl>
                                        <p:attrNameLst>
                                          <p:attrName>ppt_x</p:attrName>
                                        </p:attrNameLst>
                                      </p:cBhvr>
                                      <p:tavLst>
                                        <p:tav tm="0">
                                          <p:val>
                                            <p:strVal val="1+#ppt_w/2"/>
                                          </p:val>
                                        </p:tav>
                                        <p:tav tm="100000">
                                          <p:val>
                                            <p:strVal val="#ppt_x"/>
                                          </p:val>
                                        </p:tav>
                                      </p:tavLst>
                                    </p:anim>
                                    <p:anim calcmode="lin" valueType="num">
                                      <p:cBhvr additive="base">
                                        <p:cTn id="142" dur="500" fill="hold"/>
                                        <p:tgtEl>
                                          <p:spTgt spid="66"/>
                                        </p:tgtEl>
                                        <p:attrNameLst>
                                          <p:attrName>ppt_y</p:attrName>
                                        </p:attrNameLst>
                                      </p:cBhvr>
                                      <p:tavLst>
                                        <p:tav tm="0">
                                          <p:val>
                                            <p:strVal val="#ppt_y"/>
                                          </p:val>
                                        </p:tav>
                                        <p:tav tm="100000">
                                          <p:val>
                                            <p:strVal val="#ppt_y"/>
                                          </p:val>
                                        </p:tav>
                                      </p:tavLst>
                                    </p:anim>
                                  </p:childTnLst>
                                </p:cTn>
                              </p:par>
                              <p:par>
                                <p:cTn id="143" presetID="2" presetClass="entr" presetSubtype="2" fill="hold" grpId="0" nodeType="withEffect">
                                  <p:stCondLst>
                                    <p:cond delay="0"/>
                                  </p:stCondLst>
                                  <p:childTnLst>
                                    <p:set>
                                      <p:cBhvr>
                                        <p:cTn id="144" dur="1" fill="hold">
                                          <p:stCondLst>
                                            <p:cond delay="0"/>
                                          </p:stCondLst>
                                        </p:cTn>
                                        <p:tgtEl>
                                          <p:spTgt spid="67"/>
                                        </p:tgtEl>
                                        <p:attrNameLst>
                                          <p:attrName>style.visibility</p:attrName>
                                        </p:attrNameLst>
                                      </p:cBhvr>
                                      <p:to>
                                        <p:strVal val="visible"/>
                                      </p:to>
                                    </p:set>
                                    <p:anim calcmode="lin" valueType="num">
                                      <p:cBhvr additive="base">
                                        <p:cTn id="145" dur="500" fill="hold"/>
                                        <p:tgtEl>
                                          <p:spTgt spid="67"/>
                                        </p:tgtEl>
                                        <p:attrNameLst>
                                          <p:attrName>ppt_x</p:attrName>
                                        </p:attrNameLst>
                                      </p:cBhvr>
                                      <p:tavLst>
                                        <p:tav tm="0">
                                          <p:val>
                                            <p:strVal val="1+#ppt_w/2"/>
                                          </p:val>
                                        </p:tav>
                                        <p:tav tm="100000">
                                          <p:val>
                                            <p:strVal val="#ppt_x"/>
                                          </p:val>
                                        </p:tav>
                                      </p:tavLst>
                                    </p:anim>
                                    <p:anim calcmode="lin" valueType="num">
                                      <p:cBhvr additive="base">
                                        <p:cTn id="146" dur="5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6" grpId="0"/>
      <p:bldP spid="6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微软雅黑" panose="020B0503020204020204" pitchFamily="34" charset="-122"/>
                </a:rPr>
                <a:t>标题文字内容 </a:t>
              </a:r>
              <a:endParaRPr lang="zh-CN" altLang="en-US" sz="2135" dirty="0">
                <a:solidFill>
                  <a:schemeClr val="bg1"/>
                </a:solidFill>
                <a:latin typeface="微软雅黑" panose="020B0503020204020204" pitchFamily="34" charset="-122"/>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pitchFamily="34" charset="-122"/>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微软雅黑" panose="020B0503020204020204" pitchFamily="34" charset="-122"/>
                </a:rPr>
                <a:t>  Click here to add Title</a:t>
              </a:r>
              <a:endParaRPr lang="zh-CN" altLang="en-US" sz="1335" dirty="0">
                <a:solidFill>
                  <a:schemeClr val="bg1"/>
                </a:solidFill>
                <a:latin typeface="微软雅黑" panose="020B0503020204020204" pitchFamily="34" charset="-122"/>
              </a:endParaRPr>
            </a:p>
          </p:txBody>
        </p:sp>
      </p:grpSp>
      <p:grpSp>
        <p:nvGrpSpPr>
          <p:cNvPr id="44" name="组合 43"/>
          <p:cNvGrpSpPr/>
          <p:nvPr/>
        </p:nvGrpSpPr>
        <p:grpSpPr>
          <a:xfrm>
            <a:off x="5284567" y="1955731"/>
            <a:ext cx="6000749" cy="3652772"/>
            <a:chOff x="3963425" y="1323923"/>
            <a:chExt cx="4500562" cy="2739579"/>
          </a:xfrm>
        </p:grpSpPr>
        <p:cxnSp>
          <p:nvCxnSpPr>
            <p:cNvPr id="45" name="Straight Connector 4"/>
            <p:cNvCxnSpPr/>
            <p:nvPr/>
          </p:nvCxnSpPr>
          <p:spPr>
            <a:xfrm>
              <a:off x="3963425" y="1323923"/>
              <a:ext cx="0" cy="2739579"/>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46" name="组合 45"/>
            <p:cNvGrpSpPr/>
            <p:nvPr/>
          </p:nvGrpSpPr>
          <p:grpSpPr>
            <a:xfrm>
              <a:off x="4006286" y="1758309"/>
              <a:ext cx="4457701" cy="1774032"/>
              <a:chOff x="4006286" y="1758309"/>
              <a:chExt cx="4457701" cy="1774032"/>
            </a:xfrm>
          </p:grpSpPr>
          <p:sp>
            <p:nvSpPr>
              <p:cNvPr id="47" name="Line 18"/>
              <p:cNvSpPr>
                <a:spLocks noChangeShapeType="1"/>
              </p:cNvSpPr>
              <p:nvPr/>
            </p:nvSpPr>
            <p:spPr bwMode="auto">
              <a:xfrm>
                <a:off x="4006287" y="1758309"/>
                <a:ext cx="4457700" cy="0"/>
              </a:xfrm>
              <a:prstGeom prst="line">
                <a:avLst/>
              </a:prstGeom>
              <a:noFill/>
              <a:ln w="19050" cap="rnd">
                <a:solidFill>
                  <a:schemeClr val="bg1"/>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lstStyle/>
              <a:p>
                <a:endParaRPr lang="en-US" sz="2400">
                  <a:solidFill>
                    <a:schemeClr val="bg1"/>
                  </a:solidFill>
                </a:endParaRPr>
              </a:p>
            </p:txBody>
          </p:sp>
          <p:sp>
            <p:nvSpPr>
              <p:cNvPr id="48" name="Line 19"/>
              <p:cNvSpPr>
                <a:spLocks noChangeShapeType="1"/>
              </p:cNvSpPr>
              <p:nvPr/>
            </p:nvSpPr>
            <p:spPr bwMode="auto">
              <a:xfrm>
                <a:off x="4006287" y="2691759"/>
                <a:ext cx="4457700" cy="0"/>
              </a:xfrm>
              <a:prstGeom prst="line">
                <a:avLst/>
              </a:prstGeom>
              <a:noFill/>
              <a:ln w="19050" cap="rnd">
                <a:solidFill>
                  <a:schemeClr val="bg1"/>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lstStyle/>
              <a:p>
                <a:endParaRPr lang="en-US" sz="2400">
                  <a:solidFill>
                    <a:schemeClr val="bg1"/>
                  </a:solidFill>
                </a:endParaRPr>
              </a:p>
            </p:txBody>
          </p:sp>
          <p:sp>
            <p:nvSpPr>
              <p:cNvPr id="49" name="Line 20"/>
              <p:cNvSpPr>
                <a:spLocks noChangeShapeType="1"/>
              </p:cNvSpPr>
              <p:nvPr/>
            </p:nvSpPr>
            <p:spPr bwMode="auto">
              <a:xfrm flipV="1">
                <a:off x="4006286" y="3529960"/>
                <a:ext cx="4457700" cy="2381"/>
              </a:xfrm>
              <a:prstGeom prst="line">
                <a:avLst/>
              </a:prstGeom>
              <a:noFill/>
              <a:ln w="19050" cap="rnd">
                <a:solidFill>
                  <a:schemeClr val="bg1"/>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lstStyle/>
              <a:p>
                <a:endParaRPr lang="en-US" sz="2400">
                  <a:solidFill>
                    <a:schemeClr val="bg1"/>
                  </a:solidFill>
                </a:endParaRPr>
              </a:p>
            </p:txBody>
          </p:sp>
        </p:grpSp>
      </p:grpSp>
      <p:sp>
        <p:nvSpPr>
          <p:cNvPr id="50" name="Rectangle 12"/>
          <p:cNvSpPr/>
          <p:nvPr/>
        </p:nvSpPr>
        <p:spPr>
          <a:xfrm>
            <a:off x="6150918" y="2862476"/>
            <a:ext cx="5134399" cy="1015471"/>
          </a:xfrm>
          <a:prstGeom prst="rect">
            <a:avLst/>
          </a:prstGeom>
        </p:spPr>
        <p:txBody>
          <a:bodyPr wrap="square" lIns="91440" tIns="45720" rIns="91440" bIns="45720">
            <a:spAutoFit/>
          </a:bodyPr>
          <a:lstStyle/>
          <a:p>
            <a:pPr>
              <a:lnSpc>
                <a:spcPct val="150000"/>
              </a:lnSpc>
            </a:pPr>
            <a:r>
              <a:rPr lang="zh-CN" altLang="en-US" sz="1335" dirty="0">
                <a:solidFill>
                  <a:schemeClr val="bg1"/>
                </a:solidFill>
                <a:latin typeface="微软雅黑" panose="020B0503020204020204" pitchFamily="34" charset="-122"/>
                <a:sym typeface="微软雅黑" panose="020B0503020204020204" pitchFamily="34" charset="-122"/>
              </a:rPr>
              <a:t>单击添加文本单击添加文本单击添加文本单击添加文本单击添加文本单击添加文本单击添加文本单击添加文本单击添加文本</a:t>
            </a:r>
            <a:endParaRPr lang="en-US" altLang="zh-CN" sz="1335" dirty="0">
              <a:solidFill>
                <a:schemeClr val="bg1"/>
              </a:solidFill>
              <a:latin typeface="微软雅黑" panose="020B0503020204020204" pitchFamily="34" charset="-122"/>
              <a:sym typeface="微软雅黑" panose="020B0503020204020204" pitchFamily="34" charset="-122"/>
            </a:endParaRPr>
          </a:p>
          <a:p>
            <a:pPr>
              <a:lnSpc>
                <a:spcPct val="150000"/>
              </a:lnSpc>
            </a:pPr>
            <a:endParaRPr lang="zh-CN" altLang="en-US" sz="1335" dirty="0">
              <a:solidFill>
                <a:schemeClr val="bg1"/>
              </a:solidFill>
              <a:latin typeface="微软雅黑" panose="020B0503020204020204" pitchFamily="34" charset="-122"/>
              <a:sym typeface="微软雅黑" panose="020B0503020204020204" pitchFamily="34" charset="-122"/>
            </a:endParaRPr>
          </a:p>
        </p:txBody>
      </p:sp>
      <p:sp>
        <p:nvSpPr>
          <p:cNvPr id="51" name="Rectangle 13"/>
          <p:cNvSpPr/>
          <p:nvPr/>
        </p:nvSpPr>
        <p:spPr>
          <a:xfrm>
            <a:off x="6123153" y="1583322"/>
            <a:ext cx="5162163" cy="1015471"/>
          </a:xfrm>
          <a:prstGeom prst="rect">
            <a:avLst/>
          </a:prstGeom>
        </p:spPr>
        <p:txBody>
          <a:bodyPr wrap="square" lIns="91440" tIns="45720" rIns="91440" bIns="45720">
            <a:spAutoFit/>
          </a:bodyPr>
          <a:lstStyle/>
          <a:p>
            <a:pPr>
              <a:lnSpc>
                <a:spcPct val="150000"/>
              </a:lnSpc>
            </a:pPr>
            <a:r>
              <a:rPr lang="zh-CN" altLang="en-US" sz="1335" dirty="0">
                <a:solidFill>
                  <a:schemeClr val="bg1"/>
                </a:solidFill>
                <a:latin typeface="微软雅黑" panose="020B0503020204020204" pitchFamily="34" charset="-122"/>
                <a:sym typeface="微软雅黑" panose="020B0503020204020204" pitchFamily="34" charset="-122"/>
              </a:rPr>
              <a:t>单击添加文本单击添加文本单击添加文本单击添加文本单击添加文本单击添加文本单击添加文本单击添加文本单击添加文本</a:t>
            </a:r>
            <a:endParaRPr lang="en-US" altLang="zh-CN" sz="1335" dirty="0">
              <a:solidFill>
                <a:schemeClr val="bg1"/>
              </a:solidFill>
              <a:latin typeface="微软雅黑" panose="020B0503020204020204" pitchFamily="34" charset="-122"/>
              <a:sym typeface="微软雅黑" panose="020B0503020204020204" pitchFamily="34" charset="-122"/>
            </a:endParaRPr>
          </a:p>
          <a:p>
            <a:pPr>
              <a:lnSpc>
                <a:spcPct val="150000"/>
              </a:lnSpc>
            </a:pPr>
            <a:endParaRPr lang="zh-CN" altLang="en-US" sz="1335" dirty="0">
              <a:solidFill>
                <a:schemeClr val="bg1"/>
              </a:solidFill>
              <a:latin typeface="微软雅黑" panose="020B0503020204020204" pitchFamily="34" charset="-122"/>
              <a:sym typeface="微软雅黑" panose="020B0503020204020204" pitchFamily="34" charset="-122"/>
            </a:endParaRPr>
          </a:p>
        </p:txBody>
      </p:sp>
      <p:sp>
        <p:nvSpPr>
          <p:cNvPr id="52" name="Rectangle 14"/>
          <p:cNvSpPr/>
          <p:nvPr/>
        </p:nvSpPr>
        <p:spPr>
          <a:xfrm>
            <a:off x="6150917" y="4015857"/>
            <a:ext cx="5134400" cy="1015471"/>
          </a:xfrm>
          <a:prstGeom prst="rect">
            <a:avLst/>
          </a:prstGeom>
        </p:spPr>
        <p:txBody>
          <a:bodyPr wrap="square" lIns="91440" tIns="45720" rIns="91440" bIns="45720">
            <a:spAutoFit/>
          </a:bodyPr>
          <a:lstStyle/>
          <a:p>
            <a:pPr>
              <a:lnSpc>
                <a:spcPct val="150000"/>
              </a:lnSpc>
            </a:pPr>
            <a:r>
              <a:rPr lang="zh-CN" altLang="en-US" sz="1335" dirty="0">
                <a:solidFill>
                  <a:schemeClr val="bg1"/>
                </a:solidFill>
                <a:latin typeface="微软雅黑" panose="020B0503020204020204" pitchFamily="34" charset="-122"/>
                <a:sym typeface="微软雅黑" panose="020B0503020204020204" pitchFamily="34" charset="-122"/>
              </a:rPr>
              <a:t>单击添加文本单击添加文本单击添加文本单击添加文本单击添加文本单击添加文本单击添加文本单击添加文本单击添加文本</a:t>
            </a:r>
            <a:endParaRPr lang="en-US" altLang="zh-CN" sz="1335" dirty="0">
              <a:solidFill>
                <a:schemeClr val="bg1"/>
              </a:solidFill>
              <a:latin typeface="微软雅黑" panose="020B0503020204020204" pitchFamily="34" charset="-122"/>
              <a:sym typeface="微软雅黑" panose="020B0503020204020204" pitchFamily="34" charset="-122"/>
            </a:endParaRPr>
          </a:p>
          <a:p>
            <a:pPr>
              <a:lnSpc>
                <a:spcPct val="150000"/>
              </a:lnSpc>
            </a:pPr>
            <a:endParaRPr lang="zh-CN" altLang="en-US" sz="1335" dirty="0">
              <a:solidFill>
                <a:schemeClr val="bg1"/>
              </a:solidFill>
              <a:latin typeface="微软雅黑" panose="020B0503020204020204" pitchFamily="34" charset="-122"/>
              <a:sym typeface="微软雅黑" panose="020B0503020204020204" pitchFamily="34" charset="-122"/>
            </a:endParaRPr>
          </a:p>
        </p:txBody>
      </p:sp>
      <p:sp>
        <p:nvSpPr>
          <p:cNvPr id="53" name="TextBox 15"/>
          <p:cNvSpPr txBox="1"/>
          <p:nvPr/>
        </p:nvSpPr>
        <p:spPr>
          <a:xfrm>
            <a:off x="6150916" y="5132121"/>
            <a:ext cx="5134400" cy="1015471"/>
          </a:xfrm>
          <a:prstGeom prst="rect">
            <a:avLst/>
          </a:prstGeom>
          <a:noFill/>
        </p:spPr>
        <p:txBody>
          <a:bodyPr wrap="square" lIns="91440" tIns="45720" rIns="91440" bIns="45720" rtlCol="0">
            <a:spAutoFit/>
          </a:bodyPr>
          <a:lstStyle/>
          <a:p>
            <a:pPr>
              <a:lnSpc>
                <a:spcPct val="150000"/>
              </a:lnSpc>
            </a:pPr>
            <a:r>
              <a:rPr lang="zh-CN" altLang="en-US" sz="1335" dirty="0">
                <a:solidFill>
                  <a:schemeClr val="bg1"/>
                </a:solidFill>
                <a:latin typeface="微软雅黑" panose="020B0503020204020204" pitchFamily="34" charset="-122"/>
                <a:sym typeface="微软雅黑" panose="020B0503020204020204" pitchFamily="34" charset="-122"/>
              </a:rPr>
              <a:t>单击添加文本单击添加文本单击添加文本单击添加文本单击添加文本单击添加文本单击添加文本单击添加文本单击添加文本</a:t>
            </a:r>
            <a:endParaRPr lang="en-US" altLang="zh-CN" sz="1335" dirty="0">
              <a:solidFill>
                <a:schemeClr val="bg1"/>
              </a:solidFill>
              <a:latin typeface="微软雅黑" panose="020B0503020204020204" pitchFamily="34" charset="-122"/>
              <a:sym typeface="微软雅黑" panose="020B0503020204020204" pitchFamily="34" charset="-122"/>
            </a:endParaRPr>
          </a:p>
          <a:p>
            <a:pPr>
              <a:lnSpc>
                <a:spcPct val="150000"/>
              </a:lnSpc>
            </a:pPr>
            <a:endParaRPr lang="zh-CN" altLang="en-US" sz="1335" dirty="0">
              <a:solidFill>
                <a:schemeClr val="bg1"/>
              </a:solidFill>
              <a:latin typeface="微软雅黑" panose="020B0503020204020204" pitchFamily="34" charset="-122"/>
              <a:sym typeface="微软雅黑" panose="020B0503020204020204" pitchFamily="34" charset="-122"/>
            </a:endParaRPr>
          </a:p>
        </p:txBody>
      </p:sp>
      <p:grpSp>
        <p:nvGrpSpPr>
          <p:cNvPr id="54" name="Group 24"/>
          <p:cNvGrpSpPr/>
          <p:nvPr/>
        </p:nvGrpSpPr>
        <p:grpSpPr>
          <a:xfrm>
            <a:off x="4658200" y="1582594"/>
            <a:ext cx="1367033" cy="655876"/>
            <a:chOff x="2187746" y="2123279"/>
            <a:chExt cx="1927113" cy="1931011"/>
          </a:xfrm>
        </p:grpSpPr>
        <p:sp>
          <p:nvSpPr>
            <p:cNvPr id="55"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latin typeface="微软雅黑" panose="020B0503020204020204" pitchFamily="34" charset="-122"/>
              </a:endParaRPr>
            </a:p>
          </p:txBody>
        </p:sp>
        <p:sp>
          <p:nvSpPr>
            <p:cNvPr id="56"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57" name="椭圆 80"/>
            <p:cNvSpPr/>
            <p:nvPr/>
          </p:nvSpPr>
          <p:spPr bwMode="auto">
            <a:xfrm>
              <a:off x="2454986" y="2391057"/>
              <a:ext cx="1392631" cy="1395453"/>
            </a:xfrm>
            <a:prstGeom prst="roundRect">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335" kern="0" dirty="0">
                  <a:solidFill>
                    <a:srgbClr val="FFFFFF"/>
                  </a:solidFill>
                  <a:latin typeface="微软雅黑" panose="020B0503020204020204" pitchFamily="34" charset="-122"/>
                  <a:ea typeface="微软雅黑" panose="020B0503020204020204" pitchFamily="34" charset="-122"/>
                </a:rPr>
                <a:t>标题文字</a:t>
              </a:r>
              <a:endParaRPr lang="zh-CN" altLang="en-US" sz="1335" kern="0" dirty="0">
                <a:solidFill>
                  <a:srgbClr val="FFFFFF"/>
                </a:solidFill>
                <a:latin typeface="微软雅黑" panose="020B0503020204020204" pitchFamily="34" charset="-122"/>
                <a:ea typeface="微软雅黑" panose="020B0503020204020204" pitchFamily="34" charset="-122"/>
              </a:endParaRPr>
            </a:p>
          </p:txBody>
        </p:sp>
      </p:grpSp>
      <p:grpSp>
        <p:nvGrpSpPr>
          <p:cNvPr id="58" name="Group 28"/>
          <p:cNvGrpSpPr/>
          <p:nvPr/>
        </p:nvGrpSpPr>
        <p:grpSpPr>
          <a:xfrm>
            <a:off x="4658199" y="2964077"/>
            <a:ext cx="1357183" cy="655876"/>
            <a:chOff x="2187746" y="2123279"/>
            <a:chExt cx="1927113" cy="1931011"/>
          </a:xfrm>
        </p:grpSpPr>
        <p:sp>
          <p:nvSpPr>
            <p:cNvPr id="59"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latin typeface="微软雅黑" panose="020B0503020204020204" pitchFamily="34" charset="-122"/>
              </a:endParaRPr>
            </a:p>
          </p:txBody>
        </p:sp>
        <p:sp>
          <p:nvSpPr>
            <p:cNvPr id="60"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61" name="椭圆 80"/>
            <p:cNvSpPr/>
            <p:nvPr/>
          </p:nvSpPr>
          <p:spPr bwMode="auto">
            <a:xfrm>
              <a:off x="2454986" y="2391057"/>
              <a:ext cx="1392631" cy="1395453"/>
            </a:xfrm>
            <a:prstGeom prst="roundRect">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335" kern="0" dirty="0">
                  <a:solidFill>
                    <a:srgbClr val="FFFFFF"/>
                  </a:solidFill>
                  <a:latin typeface="微软雅黑" panose="020B0503020204020204" pitchFamily="34" charset="-122"/>
                  <a:ea typeface="微软雅黑" panose="020B0503020204020204" pitchFamily="34" charset="-122"/>
                </a:rPr>
                <a:t>标题文字</a:t>
              </a:r>
              <a:endParaRPr lang="zh-CN" altLang="en-US" sz="1335" kern="0" dirty="0">
                <a:solidFill>
                  <a:srgbClr val="FFFFFF"/>
                </a:solidFill>
                <a:latin typeface="微软雅黑" panose="020B0503020204020204" pitchFamily="34" charset="-122"/>
                <a:ea typeface="微软雅黑" panose="020B0503020204020204" pitchFamily="34" charset="-122"/>
              </a:endParaRPr>
            </a:p>
          </p:txBody>
        </p:sp>
      </p:grpSp>
      <p:grpSp>
        <p:nvGrpSpPr>
          <p:cNvPr id="62" name="Group 32"/>
          <p:cNvGrpSpPr/>
          <p:nvPr/>
        </p:nvGrpSpPr>
        <p:grpSpPr>
          <a:xfrm>
            <a:off x="4658199" y="3940371"/>
            <a:ext cx="1347404" cy="655876"/>
            <a:chOff x="2187746" y="2123279"/>
            <a:chExt cx="1927113" cy="1931011"/>
          </a:xfrm>
        </p:grpSpPr>
        <p:sp>
          <p:nvSpPr>
            <p:cNvPr id="63"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latin typeface="微软雅黑" panose="020B0503020204020204" pitchFamily="34" charset="-122"/>
              </a:endParaRPr>
            </a:p>
          </p:txBody>
        </p:sp>
        <p:sp>
          <p:nvSpPr>
            <p:cNvPr id="64"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65" name="椭圆 80"/>
            <p:cNvSpPr/>
            <p:nvPr/>
          </p:nvSpPr>
          <p:spPr bwMode="auto">
            <a:xfrm>
              <a:off x="2454986" y="2391057"/>
              <a:ext cx="1392631" cy="1395453"/>
            </a:xfrm>
            <a:prstGeom prst="roundRect">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335" kern="0" dirty="0">
                  <a:solidFill>
                    <a:srgbClr val="FFFFFF"/>
                  </a:solidFill>
                  <a:latin typeface="微软雅黑" panose="020B0503020204020204" pitchFamily="34" charset="-122"/>
                  <a:ea typeface="微软雅黑" panose="020B0503020204020204" pitchFamily="34" charset="-122"/>
                </a:rPr>
                <a:t>标题文字</a:t>
              </a:r>
              <a:endParaRPr lang="zh-CN" altLang="en-US" sz="1335" kern="0" dirty="0">
                <a:solidFill>
                  <a:srgbClr val="FFFFFF"/>
                </a:solidFill>
                <a:latin typeface="微软雅黑" panose="020B0503020204020204" pitchFamily="34" charset="-122"/>
                <a:ea typeface="微软雅黑" panose="020B0503020204020204" pitchFamily="34" charset="-122"/>
              </a:endParaRPr>
            </a:p>
          </p:txBody>
        </p:sp>
      </p:grpSp>
      <p:grpSp>
        <p:nvGrpSpPr>
          <p:cNvPr id="66" name="Group 36"/>
          <p:cNvGrpSpPr/>
          <p:nvPr/>
        </p:nvGrpSpPr>
        <p:grpSpPr>
          <a:xfrm>
            <a:off x="4658199" y="5144725"/>
            <a:ext cx="1347404" cy="655876"/>
            <a:chOff x="2187746" y="2123279"/>
            <a:chExt cx="1927113" cy="1931011"/>
          </a:xfrm>
        </p:grpSpPr>
        <p:sp>
          <p:nvSpPr>
            <p:cNvPr id="67"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latin typeface="微软雅黑" panose="020B0503020204020204" pitchFamily="34" charset="-122"/>
              </a:endParaRPr>
            </a:p>
          </p:txBody>
        </p:sp>
        <p:sp>
          <p:nvSpPr>
            <p:cNvPr id="68"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69" name="椭圆 80"/>
            <p:cNvSpPr/>
            <p:nvPr/>
          </p:nvSpPr>
          <p:spPr bwMode="auto">
            <a:xfrm>
              <a:off x="2454986" y="2391057"/>
              <a:ext cx="1392631" cy="1395453"/>
            </a:xfrm>
            <a:prstGeom prst="roundRect">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335" kern="0" dirty="0">
                  <a:solidFill>
                    <a:srgbClr val="FFFFFF"/>
                  </a:solidFill>
                  <a:latin typeface="微软雅黑" panose="020B0503020204020204" pitchFamily="34" charset="-122"/>
                  <a:ea typeface="微软雅黑" panose="020B0503020204020204" pitchFamily="34" charset="-122"/>
                </a:rPr>
                <a:t>标题文字</a:t>
              </a:r>
              <a:endParaRPr lang="zh-CN" altLang="en-US" sz="1335" kern="0" dirty="0">
                <a:solidFill>
                  <a:srgbClr val="FFFFFF"/>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707311" y="2519360"/>
            <a:ext cx="3384788" cy="2511205"/>
            <a:chOff x="520958" y="1683691"/>
            <a:chExt cx="2687638" cy="1993983"/>
          </a:xfrm>
        </p:grpSpPr>
        <p:grpSp>
          <p:nvGrpSpPr>
            <p:cNvPr id="71" name="组合 70"/>
            <p:cNvGrpSpPr/>
            <p:nvPr/>
          </p:nvGrpSpPr>
          <p:grpSpPr>
            <a:xfrm>
              <a:off x="520958" y="1683691"/>
              <a:ext cx="2687638" cy="1993983"/>
              <a:chOff x="3073918" y="203757"/>
              <a:chExt cx="1017887" cy="491907"/>
            </a:xfrm>
          </p:grpSpPr>
          <p:sp>
            <p:nvSpPr>
              <p:cNvPr id="73" name="任意多边形 82"/>
              <p:cNvSpPr/>
              <p:nvPr/>
            </p:nvSpPr>
            <p:spPr bwMode="auto">
              <a:xfrm rot="5400000">
                <a:off x="3336908" y="-59233"/>
                <a:ext cx="491907" cy="1017887"/>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ea typeface="宋体" panose="02010600030101010101" pitchFamily="2" charset="-122"/>
                </a:endParaRPr>
              </a:p>
            </p:txBody>
          </p:sp>
          <p:sp>
            <p:nvSpPr>
              <p:cNvPr id="74" name="任意多边形 83"/>
              <p:cNvSpPr/>
              <p:nvPr/>
            </p:nvSpPr>
            <p:spPr bwMode="auto">
              <a:xfrm rot="16200000">
                <a:off x="3333117" y="-51899"/>
                <a:ext cx="484819" cy="1003218"/>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sp>
          <p:nvSpPr>
            <p:cNvPr id="72" name="矩形 41"/>
            <p:cNvSpPr>
              <a:spLocks noChangeAspect="1" noChangeArrowheads="1"/>
            </p:cNvSpPr>
            <p:nvPr/>
          </p:nvSpPr>
          <p:spPr bwMode="auto">
            <a:xfrm>
              <a:off x="645374" y="1794270"/>
              <a:ext cx="2438806" cy="1772825"/>
            </a:xfrm>
            <a:prstGeom prst="roundRect">
              <a:avLst/>
            </a:prstGeom>
            <a:blipFill dpi="0" rotWithShape="1">
              <a:blip r:embed="rId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anim calcmode="lin" valueType="num">
                                      <p:cBhvr>
                                        <p:cTn id="13" dur="500" fill="hold"/>
                                        <p:tgtEl>
                                          <p:spTgt spid="70"/>
                                        </p:tgtEl>
                                        <p:attrNameLst>
                                          <p:attrName>ppt_w</p:attrName>
                                        </p:attrNameLst>
                                      </p:cBhvr>
                                      <p:tavLst>
                                        <p:tav tm="0">
                                          <p:val>
                                            <p:fltVal val="0"/>
                                          </p:val>
                                        </p:tav>
                                        <p:tav tm="100000">
                                          <p:val>
                                            <p:strVal val="#ppt_w"/>
                                          </p:val>
                                        </p:tav>
                                      </p:tavLst>
                                    </p:anim>
                                    <p:anim calcmode="lin" valueType="num">
                                      <p:cBhvr>
                                        <p:cTn id="14" dur="500" fill="hold"/>
                                        <p:tgtEl>
                                          <p:spTgt spid="70"/>
                                        </p:tgtEl>
                                        <p:attrNameLst>
                                          <p:attrName>ppt_h</p:attrName>
                                        </p:attrNameLst>
                                      </p:cBhvr>
                                      <p:tavLst>
                                        <p:tav tm="0">
                                          <p:val>
                                            <p:fltVal val="0"/>
                                          </p:val>
                                        </p:tav>
                                        <p:tav tm="100000">
                                          <p:val>
                                            <p:strVal val="#ppt_h"/>
                                          </p:val>
                                        </p:tav>
                                      </p:tavLst>
                                    </p:anim>
                                    <p:animEffect transition="in" filter="fade">
                                      <p:cBhvr>
                                        <p:cTn id="15" dur="500"/>
                                        <p:tgtEl>
                                          <p:spTgt spid="70"/>
                                        </p:tgtEl>
                                      </p:cBhvr>
                                    </p:animEffect>
                                  </p:childTnLst>
                                </p:cTn>
                              </p:par>
                            </p:childTnLst>
                          </p:cTn>
                        </p:par>
                        <p:par>
                          <p:cTn id="16" fill="hold">
                            <p:stCondLst>
                              <p:cond delay="500"/>
                            </p:stCondLst>
                            <p:childTnLst>
                              <p:par>
                                <p:cTn id="17" presetID="47" presetClass="entr" presetSubtype="0"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anim calcmode="lin" valueType="num">
                                      <p:cBhvr>
                                        <p:cTn id="20" dur="500" fill="hold"/>
                                        <p:tgtEl>
                                          <p:spTgt spid="54"/>
                                        </p:tgtEl>
                                        <p:attrNameLst>
                                          <p:attrName>ppt_x</p:attrName>
                                        </p:attrNameLst>
                                      </p:cBhvr>
                                      <p:tavLst>
                                        <p:tav tm="0">
                                          <p:val>
                                            <p:strVal val="#ppt_x"/>
                                          </p:val>
                                        </p:tav>
                                        <p:tav tm="100000">
                                          <p:val>
                                            <p:strVal val="#ppt_x"/>
                                          </p:val>
                                        </p:tav>
                                      </p:tavLst>
                                    </p:anim>
                                    <p:anim calcmode="lin" valueType="num">
                                      <p:cBhvr>
                                        <p:cTn id="21" dur="5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additive="base">
                                        <p:cTn id="26" dur="500" fill="hold"/>
                                        <p:tgtEl>
                                          <p:spTgt spid="44"/>
                                        </p:tgtEl>
                                        <p:attrNameLst>
                                          <p:attrName>ppt_x</p:attrName>
                                        </p:attrNameLst>
                                      </p:cBhvr>
                                      <p:tavLst>
                                        <p:tav tm="0">
                                          <p:val>
                                            <p:strVal val="#ppt_x"/>
                                          </p:val>
                                        </p:tav>
                                        <p:tav tm="100000">
                                          <p:val>
                                            <p:strVal val="#ppt_x"/>
                                          </p:val>
                                        </p:tav>
                                      </p:tavLst>
                                    </p:anim>
                                    <p:anim calcmode="lin" valueType="num">
                                      <p:cBhvr additive="base">
                                        <p:cTn id="27" dur="500" fill="hold"/>
                                        <p:tgtEl>
                                          <p:spTgt spid="44"/>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left)">
                                      <p:cBhvr>
                                        <p:cTn id="31" dur="500"/>
                                        <p:tgtEl>
                                          <p:spTgt spid="51"/>
                                        </p:tgtEl>
                                      </p:cBhvr>
                                    </p:animEffect>
                                  </p:childTnLst>
                                </p:cTn>
                              </p:par>
                            </p:childTnLst>
                          </p:cTn>
                        </p:par>
                        <p:par>
                          <p:cTn id="32" fill="hold">
                            <p:stCondLst>
                              <p:cond delay="1000"/>
                            </p:stCondLst>
                            <p:childTnLst>
                              <p:par>
                                <p:cTn id="33" presetID="47" presetClass="entr" presetSubtype="0" fill="hold" nodeType="after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anim calcmode="lin" valueType="num">
                                      <p:cBhvr>
                                        <p:cTn id="36" dur="500" fill="hold"/>
                                        <p:tgtEl>
                                          <p:spTgt spid="58"/>
                                        </p:tgtEl>
                                        <p:attrNameLst>
                                          <p:attrName>ppt_x</p:attrName>
                                        </p:attrNameLst>
                                      </p:cBhvr>
                                      <p:tavLst>
                                        <p:tav tm="0">
                                          <p:val>
                                            <p:strVal val="#ppt_x"/>
                                          </p:val>
                                        </p:tav>
                                        <p:tav tm="100000">
                                          <p:val>
                                            <p:strVal val="#ppt_x"/>
                                          </p:val>
                                        </p:tav>
                                      </p:tavLst>
                                    </p:anim>
                                    <p:anim calcmode="lin" valueType="num">
                                      <p:cBhvr>
                                        <p:cTn id="37" dur="500" fill="hold"/>
                                        <p:tgtEl>
                                          <p:spTgt spid="58"/>
                                        </p:tgtEl>
                                        <p:attrNameLst>
                                          <p:attrName>ppt_y</p:attrName>
                                        </p:attrNameLst>
                                      </p:cBhvr>
                                      <p:tavLst>
                                        <p:tav tm="0">
                                          <p:val>
                                            <p:strVal val="#ppt_y-.1"/>
                                          </p:val>
                                        </p:tav>
                                        <p:tav tm="100000">
                                          <p:val>
                                            <p:strVal val="#ppt_y"/>
                                          </p:val>
                                        </p:tav>
                                      </p:tavLst>
                                    </p:anim>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wipe(left)">
                                      <p:cBhvr>
                                        <p:cTn id="41" dur="500"/>
                                        <p:tgtEl>
                                          <p:spTgt spid="50"/>
                                        </p:tgtEl>
                                      </p:cBhvr>
                                    </p:animEffect>
                                  </p:childTnLst>
                                </p:cTn>
                              </p:par>
                            </p:childTnLst>
                          </p:cTn>
                        </p:par>
                        <p:par>
                          <p:cTn id="42" fill="hold">
                            <p:stCondLst>
                              <p:cond delay="2000"/>
                            </p:stCondLst>
                            <p:childTnLst>
                              <p:par>
                                <p:cTn id="43" presetID="47" presetClass="entr" presetSubtype="0" fill="hold" nodeType="after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fade">
                                      <p:cBhvr>
                                        <p:cTn id="45" dur="500"/>
                                        <p:tgtEl>
                                          <p:spTgt spid="62"/>
                                        </p:tgtEl>
                                      </p:cBhvr>
                                    </p:animEffect>
                                    <p:anim calcmode="lin" valueType="num">
                                      <p:cBhvr>
                                        <p:cTn id="46" dur="500" fill="hold"/>
                                        <p:tgtEl>
                                          <p:spTgt spid="62"/>
                                        </p:tgtEl>
                                        <p:attrNameLst>
                                          <p:attrName>ppt_x</p:attrName>
                                        </p:attrNameLst>
                                      </p:cBhvr>
                                      <p:tavLst>
                                        <p:tav tm="0">
                                          <p:val>
                                            <p:strVal val="#ppt_x"/>
                                          </p:val>
                                        </p:tav>
                                        <p:tav tm="100000">
                                          <p:val>
                                            <p:strVal val="#ppt_x"/>
                                          </p:val>
                                        </p:tav>
                                      </p:tavLst>
                                    </p:anim>
                                    <p:anim calcmode="lin" valueType="num">
                                      <p:cBhvr>
                                        <p:cTn id="47" dur="500" fill="hold"/>
                                        <p:tgtEl>
                                          <p:spTgt spid="62"/>
                                        </p:tgtEl>
                                        <p:attrNameLst>
                                          <p:attrName>ppt_y</p:attrName>
                                        </p:attrNameLst>
                                      </p:cBhvr>
                                      <p:tavLst>
                                        <p:tav tm="0">
                                          <p:val>
                                            <p:strVal val="#ppt_y-.1"/>
                                          </p:val>
                                        </p:tav>
                                        <p:tav tm="100000">
                                          <p:val>
                                            <p:strVal val="#ppt_y"/>
                                          </p:val>
                                        </p:tav>
                                      </p:tavLst>
                                    </p:anim>
                                  </p:childTnLst>
                                </p:cTn>
                              </p:par>
                            </p:childTnLst>
                          </p:cTn>
                        </p:par>
                        <p:par>
                          <p:cTn id="48" fill="hold">
                            <p:stCondLst>
                              <p:cond delay="2500"/>
                            </p:stCondLst>
                            <p:childTnLst>
                              <p:par>
                                <p:cTn id="49" presetID="22" presetClass="entr" presetSubtype="8" fill="hold" grpId="0"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wipe(left)">
                                      <p:cBhvr>
                                        <p:cTn id="51" dur="500"/>
                                        <p:tgtEl>
                                          <p:spTgt spid="52"/>
                                        </p:tgtEl>
                                      </p:cBhvr>
                                    </p:animEffect>
                                  </p:childTnLst>
                                </p:cTn>
                              </p:par>
                            </p:childTnLst>
                          </p:cTn>
                        </p:par>
                        <p:par>
                          <p:cTn id="52" fill="hold">
                            <p:stCondLst>
                              <p:cond delay="3000"/>
                            </p:stCondLst>
                            <p:childTnLst>
                              <p:par>
                                <p:cTn id="53" presetID="47" presetClass="entr" presetSubtype="0" fill="hold" nodeType="afterEffect">
                                  <p:stCondLst>
                                    <p:cond delay="0"/>
                                  </p:stCondLst>
                                  <p:childTnLst>
                                    <p:set>
                                      <p:cBhvr>
                                        <p:cTn id="54" dur="1" fill="hold">
                                          <p:stCondLst>
                                            <p:cond delay="0"/>
                                          </p:stCondLst>
                                        </p:cTn>
                                        <p:tgtEl>
                                          <p:spTgt spid="66"/>
                                        </p:tgtEl>
                                        <p:attrNameLst>
                                          <p:attrName>style.visibility</p:attrName>
                                        </p:attrNameLst>
                                      </p:cBhvr>
                                      <p:to>
                                        <p:strVal val="visible"/>
                                      </p:to>
                                    </p:set>
                                    <p:animEffect transition="in" filter="fade">
                                      <p:cBhvr>
                                        <p:cTn id="55" dur="500"/>
                                        <p:tgtEl>
                                          <p:spTgt spid="66"/>
                                        </p:tgtEl>
                                      </p:cBhvr>
                                    </p:animEffect>
                                    <p:anim calcmode="lin" valueType="num">
                                      <p:cBhvr>
                                        <p:cTn id="56" dur="500" fill="hold"/>
                                        <p:tgtEl>
                                          <p:spTgt spid="66"/>
                                        </p:tgtEl>
                                        <p:attrNameLst>
                                          <p:attrName>ppt_x</p:attrName>
                                        </p:attrNameLst>
                                      </p:cBhvr>
                                      <p:tavLst>
                                        <p:tav tm="0">
                                          <p:val>
                                            <p:strVal val="#ppt_x"/>
                                          </p:val>
                                        </p:tav>
                                        <p:tav tm="100000">
                                          <p:val>
                                            <p:strVal val="#ppt_x"/>
                                          </p:val>
                                        </p:tav>
                                      </p:tavLst>
                                    </p:anim>
                                    <p:anim calcmode="lin" valueType="num">
                                      <p:cBhvr>
                                        <p:cTn id="57" dur="500" fill="hold"/>
                                        <p:tgtEl>
                                          <p:spTgt spid="66"/>
                                        </p:tgtEl>
                                        <p:attrNameLst>
                                          <p:attrName>ppt_y</p:attrName>
                                        </p:attrNameLst>
                                      </p:cBhvr>
                                      <p:tavLst>
                                        <p:tav tm="0">
                                          <p:val>
                                            <p:strVal val="#ppt_y-.1"/>
                                          </p:val>
                                        </p:tav>
                                        <p:tav tm="100000">
                                          <p:val>
                                            <p:strVal val="#ppt_y"/>
                                          </p:val>
                                        </p:tav>
                                      </p:tavLst>
                                    </p:anim>
                                  </p:childTnLst>
                                </p:cTn>
                              </p:par>
                            </p:childTnLst>
                          </p:cTn>
                        </p:par>
                        <p:par>
                          <p:cTn id="58" fill="hold">
                            <p:stCondLst>
                              <p:cond delay="3500"/>
                            </p:stCondLst>
                            <p:childTnLst>
                              <p:par>
                                <p:cTn id="59" presetID="22" presetClass="entr" presetSubtype="8"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wipe(left)">
                                      <p:cBhvr>
                                        <p:cTn id="6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64311" y="1081545"/>
            <a:ext cx="1412567" cy="769441"/>
          </a:xfrm>
          <a:prstGeom prst="rect">
            <a:avLst/>
          </a:prstGeom>
        </p:spPr>
        <p:txBody>
          <a:bodyPr wrap="none">
            <a:spAutoFit/>
          </a:bodyPr>
          <a:lstStyle/>
          <a:p>
            <a:pPr algn="ctr"/>
            <a:r>
              <a:rPr lang="zh-CN" altLang="en-US" sz="4400" b="1" dirty="0">
                <a:ln w="10160">
                  <a:noFill/>
                  <a:prstDash val="solid"/>
                </a:ln>
                <a:solidFill>
                  <a:srgbClr val="FFFFFF"/>
                </a:solidFill>
                <a:effectLst>
                  <a:outerShdw blurRad="38100" dist="22860" dir="5400000" algn="tl" rotWithShape="0">
                    <a:srgbClr val="000000">
                      <a:alpha val="30000"/>
                    </a:srgbClr>
                  </a:outerShdw>
                </a:effectLst>
                <a:latin typeface="Impact" panose="020B0806030902050204" pitchFamily="34" charset="0"/>
                <a:ea typeface="微软雅黑" panose="020B0503020204020204" pitchFamily="34" charset="-122"/>
              </a:rPr>
              <a:t>前 言</a:t>
            </a:r>
            <a:endParaRPr lang="zh-CN" altLang="en-US" sz="4400" b="1" dirty="0">
              <a:ln w="10160">
                <a:noFill/>
                <a:prstDash val="solid"/>
              </a:ln>
              <a:solidFill>
                <a:srgbClr val="FFFFFF"/>
              </a:solidFill>
              <a:effectLst>
                <a:outerShdw blurRad="38100" dist="22860" dir="5400000" algn="tl" rotWithShape="0">
                  <a:srgbClr val="000000">
                    <a:alpha val="30000"/>
                  </a:srgbClr>
                </a:outerShdw>
              </a:effectLst>
              <a:latin typeface="Impact" panose="020B0806030902050204" pitchFamily="34" charset="0"/>
              <a:ea typeface="微软雅黑" panose="020B0503020204020204" pitchFamily="34" charset="-122"/>
            </a:endParaRPr>
          </a:p>
        </p:txBody>
      </p:sp>
      <p:sp>
        <p:nvSpPr>
          <p:cNvPr id="3" name="矩形 2"/>
          <p:cNvSpPr/>
          <p:nvPr/>
        </p:nvSpPr>
        <p:spPr>
          <a:xfrm>
            <a:off x="2264311" y="2037443"/>
            <a:ext cx="7968885" cy="3109441"/>
          </a:xfrm>
          <a:prstGeom prst="rect">
            <a:avLst/>
          </a:prstGeom>
        </p:spPr>
        <p:txBody>
          <a:bodyPr wrap="square">
            <a:spAutoFit/>
          </a:bodyPr>
          <a:lstStyle/>
          <a:p>
            <a:pPr algn="just">
              <a:lnSpc>
                <a:spcPct val="150000"/>
              </a:lnSpc>
            </a:pPr>
            <a:r>
              <a:rPr lang="zh-CN" altLang="en-US" sz="1865" dirty="0">
                <a:solidFill>
                  <a:schemeClr val="bg1"/>
                </a:solidFill>
                <a:latin typeface="微软雅黑" panose="020B0503020204020204" pitchFamily="34" charset="-122"/>
                <a:ea typeface="微软雅黑" panose="020B0503020204020204" pitchFamily="34" charset="-122"/>
              </a:rPr>
              <a:t>       日子在弹指一挥间就毫无声息的流逝，就在此时需要回头总结之际，猛然间意识到日子的匆匆。今年在公司领导以及同事的支持和帮助下，我较快地适应了工作。回顾这段时间的工作，我在思想上、工作上都取得了很大的进步，成长了不少，但也清醒地认识到自己的不足之处。首先，在行业学习上远远不足，要想做精做好，必须深入业务中去，体会客户的心理和行业的动态。在技术上还有待提高学习。新年到来，我会做好</a:t>
            </a:r>
            <a:r>
              <a:rPr lang="en-US" altLang="zh-CN" sz="1865" dirty="0" smtClean="0">
                <a:solidFill>
                  <a:schemeClr val="bg1"/>
                </a:solidFill>
                <a:latin typeface="微软雅黑" panose="020B0503020204020204" pitchFamily="34" charset="-122"/>
                <a:ea typeface="微软雅黑" panose="020B0503020204020204" pitchFamily="34" charset="-122"/>
              </a:rPr>
              <a:t>2017</a:t>
            </a:r>
            <a:r>
              <a:rPr lang="zh-CN" altLang="en-US" sz="1865" dirty="0" smtClean="0">
                <a:solidFill>
                  <a:schemeClr val="bg1"/>
                </a:solidFill>
                <a:latin typeface="微软雅黑" panose="020B0503020204020204" pitchFamily="34" charset="-122"/>
                <a:ea typeface="微软雅黑" panose="020B0503020204020204" pitchFamily="34" charset="-122"/>
              </a:rPr>
              <a:t>年</a:t>
            </a:r>
            <a:r>
              <a:rPr lang="zh-CN" altLang="en-US" sz="1865" dirty="0">
                <a:solidFill>
                  <a:schemeClr val="bg1"/>
                </a:solidFill>
                <a:latin typeface="微软雅黑" panose="020B0503020204020204" pitchFamily="34" charset="-122"/>
                <a:ea typeface="微软雅黑" panose="020B0503020204020204" pitchFamily="34" charset="-122"/>
              </a:rPr>
              <a:t>个人工作计划，争取将各项工作做得更好。</a:t>
            </a:r>
            <a:endParaRPr lang="zh-CN" altLang="en-US" sz="1865"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transition="in" filter="fade">
                                      <p:cBhvr>
                                        <p:cTn id="9" dur="300"/>
                                        <p:tgtEl>
                                          <p:spTgt spid="2"/>
                                        </p:tgtEl>
                                      </p:cBhvr>
                                    </p:animEffect>
                                  </p:childTnLst>
                                </p:cTn>
                              </p:par>
                              <p:par>
                                <p:cTn id="10" presetID="6" presetClass="emph" presetSubtype="0" autoRev="1" fill="hold" grpId="1" nodeType="withEffect">
                                  <p:stCondLst>
                                    <p:cond delay="300"/>
                                  </p:stCondLst>
                                  <p:childTnLst>
                                    <p:animScale>
                                      <p:cBhvr>
                                        <p:cTn id="11" dur="150" fill="hold"/>
                                        <p:tgtEl>
                                          <p:spTgt spid="2"/>
                                        </p:tgtEl>
                                      </p:cBhvr>
                                      <p:by x="110000" y="110000"/>
                                    </p:animScale>
                                  </p:childTnLst>
                                </p:cTn>
                              </p:par>
                              <p:par>
                                <p:cTn id="12" presetID="31" presetClass="entr" presetSubtype="0" fill="hold" grpId="0" nodeType="withEffect">
                                  <p:stCondLst>
                                    <p:cond delay="800"/>
                                  </p:stCondLst>
                                  <p:iterate type="lt">
                                    <p:tmPct val="2810"/>
                                  </p:iterate>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568443" y="319365"/>
            <a:ext cx="3809921" cy="420564"/>
            <a:chOff x="568442" y="319364"/>
            <a:chExt cx="3809924" cy="420565"/>
          </a:xfrm>
        </p:grpSpPr>
        <p:sp>
          <p:nvSpPr>
            <p:cNvPr id="34"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35" name="等腰三角形 34"/>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36"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grpSp>
        <p:nvGrpSpPr>
          <p:cNvPr id="2" name="组合 1"/>
          <p:cNvGrpSpPr/>
          <p:nvPr/>
        </p:nvGrpSpPr>
        <p:grpSpPr>
          <a:xfrm>
            <a:off x="924826" y="1483859"/>
            <a:ext cx="10955132" cy="5110476"/>
            <a:chOff x="693619" y="1112894"/>
            <a:chExt cx="8216349" cy="3832857"/>
          </a:xfrm>
        </p:grpSpPr>
        <p:sp>
          <p:nvSpPr>
            <p:cNvPr id="22" name="椭圆 21"/>
            <p:cNvSpPr/>
            <p:nvPr/>
          </p:nvSpPr>
          <p:spPr>
            <a:xfrm>
              <a:off x="693619" y="2320651"/>
              <a:ext cx="1890210" cy="1890210"/>
            </a:xfrm>
            <a:prstGeom prst="ellipse">
              <a:avLst/>
            </a:prstGeom>
            <a:solidFill>
              <a:schemeClr val="tx2"/>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23" name="椭圆 22"/>
            <p:cNvSpPr/>
            <p:nvPr/>
          </p:nvSpPr>
          <p:spPr>
            <a:xfrm>
              <a:off x="771814" y="2310712"/>
              <a:ext cx="1812015" cy="1920027"/>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24" name="椭圆 23"/>
            <p:cNvSpPr/>
            <p:nvPr/>
          </p:nvSpPr>
          <p:spPr>
            <a:xfrm>
              <a:off x="5021567" y="3304574"/>
              <a:ext cx="1510653" cy="1510653"/>
            </a:xfrm>
            <a:prstGeom prst="ellipse">
              <a:avLst/>
            </a:prstGeom>
            <a:solidFill>
              <a:schemeClr val="tx2"/>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25" name="椭圆 24"/>
            <p:cNvSpPr/>
            <p:nvPr/>
          </p:nvSpPr>
          <p:spPr>
            <a:xfrm>
              <a:off x="5029963" y="3324452"/>
              <a:ext cx="1533618" cy="1621299"/>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26" name="椭圆 25"/>
            <p:cNvSpPr/>
            <p:nvPr/>
          </p:nvSpPr>
          <p:spPr>
            <a:xfrm>
              <a:off x="2925272" y="1112894"/>
              <a:ext cx="2518405" cy="2518405"/>
            </a:xfrm>
            <a:prstGeom prst="ellipse">
              <a:avLst/>
            </a:prstGeom>
            <a:solidFill>
              <a:schemeClr val="bg2"/>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27" name="椭圆 26"/>
            <p:cNvSpPr/>
            <p:nvPr/>
          </p:nvSpPr>
          <p:spPr>
            <a:xfrm>
              <a:off x="6708070" y="2909105"/>
              <a:ext cx="1786931" cy="1786931"/>
            </a:xfrm>
            <a:prstGeom prst="ellipse">
              <a:avLst/>
            </a:prstGeom>
            <a:solidFill>
              <a:schemeClr val="tx2"/>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28" name="椭圆 27"/>
            <p:cNvSpPr/>
            <p:nvPr/>
          </p:nvSpPr>
          <p:spPr>
            <a:xfrm>
              <a:off x="3187849" y="1297984"/>
              <a:ext cx="2299895" cy="2431387"/>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29" name="矩形 4"/>
            <p:cNvSpPr/>
            <p:nvPr/>
          </p:nvSpPr>
          <p:spPr>
            <a:xfrm rot="20235757">
              <a:off x="809522" y="1713409"/>
              <a:ext cx="4566364" cy="2229606"/>
            </a:xfrm>
            <a:custGeom>
              <a:avLst/>
              <a:gdLst/>
              <a:ahLst/>
              <a:cxnLst/>
              <a:rect l="l" t="t" r="r" b="b"/>
              <a:pathLst>
                <a:path w="6636810" h="3240537">
                  <a:moveTo>
                    <a:pt x="5995706" y="329447"/>
                  </a:moveTo>
                  <a:cubicBezTo>
                    <a:pt x="6708608" y="870225"/>
                    <a:pt x="6848141" y="1886532"/>
                    <a:pt x="6307363" y="2599433"/>
                  </a:cubicBezTo>
                  <a:cubicBezTo>
                    <a:pt x="5766586" y="3312335"/>
                    <a:pt x="4750279" y="3451868"/>
                    <a:pt x="4037377" y="2911090"/>
                  </a:cubicBezTo>
                  <a:cubicBezTo>
                    <a:pt x="3834697" y="2757346"/>
                    <a:pt x="3678362" y="2565165"/>
                    <a:pt x="3572521" y="2351592"/>
                  </a:cubicBezTo>
                  <a:cubicBezTo>
                    <a:pt x="3382613" y="2221161"/>
                    <a:pt x="3125137" y="2125355"/>
                    <a:pt x="2835026" y="2089472"/>
                  </a:cubicBezTo>
                  <a:cubicBezTo>
                    <a:pt x="2470925" y="2044438"/>
                    <a:pt x="2133683" y="2103468"/>
                    <a:pt x="1902855" y="2234479"/>
                  </a:cubicBezTo>
                  <a:cubicBezTo>
                    <a:pt x="1508230" y="2603881"/>
                    <a:pt x="893457" y="2645913"/>
                    <a:pt x="448097" y="2308081"/>
                  </a:cubicBezTo>
                  <a:cubicBezTo>
                    <a:pt x="-50183" y="1930106"/>
                    <a:pt x="-147709" y="1219762"/>
                    <a:pt x="230265" y="721482"/>
                  </a:cubicBezTo>
                  <a:cubicBezTo>
                    <a:pt x="608240" y="223202"/>
                    <a:pt x="1318584" y="125676"/>
                    <a:pt x="1816864" y="503651"/>
                  </a:cubicBezTo>
                  <a:cubicBezTo>
                    <a:pt x="1922519" y="583796"/>
                    <a:pt x="2010155" y="678885"/>
                    <a:pt x="2077971" y="784443"/>
                  </a:cubicBezTo>
                  <a:cubicBezTo>
                    <a:pt x="2289760" y="902821"/>
                    <a:pt x="2577725" y="972444"/>
                    <a:pt x="2893769" y="967396"/>
                  </a:cubicBezTo>
                  <a:cubicBezTo>
                    <a:pt x="3168575" y="963007"/>
                    <a:pt x="3420358" y="902868"/>
                    <a:pt x="3617906" y="804590"/>
                  </a:cubicBezTo>
                  <a:cubicBezTo>
                    <a:pt x="3649441" y="748230"/>
                    <a:pt x="3685719" y="693837"/>
                    <a:pt x="3725720" y="641104"/>
                  </a:cubicBezTo>
                  <a:cubicBezTo>
                    <a:pt x="4266498" y="-71797"/>
                    <a:pt x="5282805" y="-211331"/>
                    <a:pt x="5995706" y="329447"/>
                  </a:cubicBezTo>
                  <a:close/>
                </a:path>
              </a:pathLst>
            </a:custGeom>
            <a:gradFill flip="none" rotWithShape="1">
              <a:gsLst>
                <a:gs pos="0">
                  <a:srgbClr val="E6E6E6"/>
                </a:gs>
                <a:gs pos="100000">
                  <a:sysClr val="window" lastClr="FFFFFF"/>
                </a:gs>
              </a:gsLst>
              <a:path path="circle">
                <a:fillToRect r="100000" b="100000"/>
              </a:path>
              <a:tileRect l="-100000" t="-100000"/>
            </a:gradFill>
            <a:ln w="25400" cap="flat" cmpd="sng" algn="ctr">
              <a:solidFill>
                <a:sysClr val="window" lastClr="FFFFFF"/>
              </a:solidFill>
              <a:prstDash val="solid"/>
            </a:ln>
            <a:effectLst>
              <a:outerShdw blurRad="50800" dist="50800" dir="5400000" sx="90000" sy="90000" algn="ctr" rotWithShape="0">
                <a:srgbClr val="000000">
                  <a:alpha val="43137"/>
                </a:srgb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30" name="椭圆 29"/>
            <p:cNvSpPr/>
            <p:nvPr/>
          </p:nvSpPr>
          <p:spPr>
            <a:xfrm>
              <a:off x="3074357" y="1255034"/>
              <a:ext cx="2207301" cy="2232807"/>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31" name="矩形 4"/>
            <p:cNvSpPr/>
            <p:nvPr/>
          </p:nvSpPr>
          <p:spPr>
            <a:xfrm rot="13415964">
              <a:off x="2945670" y="2103701"/>
              <a:ext cx="3930628" cy="1919197"/>
            </a:xfrm>
            <a:custGeom>
              <a:avLst/>
              <a:gdLst/>
              <a:ahLst/>
              <a:cxnLst/>
              <a:rect l="l" t="t" r="r" b="b"/>
              <a:pathLst>
                <a:path w="6636810" h="3240537">
                  <a:moveTo>
                    <a:pt x="5995706" y="329447"/>
                  </a:moveTo>
                  <a:cubicBezTo>
                    <a:pt x="6708608" y="870225"/>
                    <a:pt x="6848141" y="1886532"/>
                    <a:pt x="6307363" y="2599433"/>
                  </a:cubicBezTo>
                  <a:cubicBezTo>
                    <a:pt x="5766586" y="3312335"/>
                    <a:pt x="4750279" y="3451868"/>
                    <a:pt x="4037377" y="2911090"/>
                  </a:cubicBezTo>
                  <a:cubicBezTo>
                    <a:pt x="3834697" y="2757346"/>
                    <a:pt x="3678362" y="2565165"/>
                    <a:pt x="3572521" y="2351592"/>
                  </a:cubicBezTo>
                  <a:cubicBezTo>
                    <a:pt x="3382613" y="2221161"/>
                    <a:pt x="3125137" y="2125355"/>
                    <a:pt x="2835026" y="2089472"/>
                  </a:cubicBezTo>
                  <a:cubicBezTo>
                    <a:pt x="2470925" y="2044438"/>
                    <a:pt x="2133683" y="2103468"/>
                    <a:pt x="1902855" y="2234479"/>
                  </a:cubicBezTo>
                  <a:cubicBezTo>
                    <a:pt x="1508230" y="2603881"/>
                    <a:pt x="893457" y="2645913"/>
                    <a:pt x="448097" y="2308081"/>
                  </a:cubicBezTo>
                  <a:cubicBezTo>
                    <a:pt x="-50183" y="1930106"/>
                    <a:pt x="-147709" y="1219762"/>
                    <a:pt x="230265" y="721482"/>
                  </a:cubicBezTo>
                  <a:cubicBezTo>
                    <a:pt x="608240" y="223202"/>
                    <a:pt x="1318584" y="125676"/>
                    <a:pt x="1816864" y="503651"/>
                  </a:cubicBezTo>
                  <a:cubicBezTo>
                    <a:pt x="1922519" y="583796"/>
                    <a:pt x="2010155" y="678885"/>
                    <a:pt x="2077971" y="784443"/>
                  </a:cubicBezTo>
                  <a:cubicBezTo>
                    <a:pt x="2289760" y="902821"/>
                    <a:pt x="2577725" y="972444"/>
                    <a:pt x="2893769" y="967396"/>
                  </a:cubicBezTo>
                  <a:cubicBezTo>
                    <a:pt x="3168575" y="963007"/>
                    <a:pt x="3420358" y="902868"/>
                    <a:pt x="3617906" y="804590"/>
                  </a:cubicBezTo>
                  <a:cubicBezTo>
                    <a:pt x="3649441" y="748230"/>
                    <a:pt x="3685719" y="693837"/>
                    <a:pt x="3725720" y="641104"/>
                  </a:cubicBezTo>
                  <a:cubicBezTo>
                    <a:pt x="4266498" y="-71797"/>
                    <a:pt x="5282805" y="-211331"/>
                    <a:pt x="5995706" y="329447"/>
                  </a:cubicBezTo>
                  <a:close/>
                </a:path>
              </a:pathLst>
            </a:custGeom>
            <a:gradFill flip="none" rotWithShape="1">
              <a:gsLst>
                <a:gs pos="0">
                  <a:srgbClr val="E6E6E6"/>
                </a:gs>
                <a:gs pos="100000">
                  <a:sysClr val="window" lastClr="FFFFFF"/>
                </a:gs>
              </a:gsLst>
              <a:path path="circle">
                <a:fillToRect r="100000" b="100000"/>
              </a:path>
              <a:tileRect l="-100000" t="-100000"/>
            </a:gradFill>
            <a:ln w="25400" cap="flat" cmpd="sng" algn="ctr">
              <a:solidFill>
                <a:sysClr val="window" lastClr="FFFFFF"/>
              </a:solidFill>
              <a:prstDash val="solid"/>
            </a:ln>
            <a:effectLst>
              <a:outerShdw blurRad="50800" dist="50800" dir="5400000" sx="87000" sy="87000" algn="ctr" rotWithShape="0">
                <a:srgbClr val="000000">
                  <a:alpha val="43137"/>
                </a:srgb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48" name="椭圆 47"/>
            <p:cNvSpPr/>
            <p:nvPr/>
          </p:nvSpPr>
          <p:spPr>
            <a:xfrm>
              <a:off x="5061323" y="3381146"/>
              <a:ext cx="1394217" cy="1354462"/>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49" name="椭圆 48"/>
            <p:cNvSpPr/>
            <p:nvPr/>
          </p:nvSpPr>
          <p:spPr>
            <a:xfrm>
              <a:off x="6666997" y="2978678"/>
              <a:ext cx="1847883" cy="1818032"/>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50" name="矩形 4"/>
            <p:cNvSpPr/>
            <p:nvPr/>
          </p:nvSpPr>
          <p:spPr>
            <a:xfrm rot="20885534">
              <a:off x="5200775" y="3180312"/>
              <a:ext cx="3189997" cy="1557571"/>
            </a:xfrm>
            <a:custGeom>
              <a:avLst/>
              <a:gdLst/>
              <a:ahLst/>
              <a:cxnLst/>
              <a:rect l="l" t="t" r="r" b="b"/>
              <a:pathLst>
                <a:path w="6636810" h="3240537">
                  <a:moveTo>
                    <a:pt x="5995706" y="329447"/>
                  </a:moveTo>
                  <a:cubicBezTo>
                    <a:pt x="6708608" y="870225"/>
                    <a:pt x="6848141" y="1886532"/>
                    <a:pt x="6307363" y="2599433"/>
                  </a:cubicBezTo>
                  <a:cubicBezTo>
                    <a:pt x="5766586" y="3312335"/>
                    <a:pt x="4750279" y="3451868"/>
                    <a:pt x="4037377" y="2911090"/>
                  </a:cubicBezTo>
                  <a:cubicBezTo>
                    <a:pt x="3834697" y="2757346"/>
                    <a:pt x="3678362" y="2565165"/>
                    <a:pt x="3572521" y="2351592"/>
                  </a:cubicBezTo>
                  <a:cubicBezTo>
                    <a:pt x="3382613" y="2221161"/>
                    <a:pt x="3125137" y="2125355"/>
                    <a:pt x="2835026" y="2089472"/>
                  </a:cubicBezTo>
                  <a:cubicBezTo>
                    <a:pt x="2470925" y="2044438"/>
                    <a:pt x="2133683" y="2103468"/>
                    <a:pt x="1902855" y="2234479"/>
                  </a:cubicBezTo>
                  <a:cubicBezTo>
                    <a:pt x="1508230" y="2603881"/>
                    <a:pt x="893457" y="2645913"/>
                    <a:pt x="448097" y="2308081"/>
                  </a:cubicBezTo>
                  <a:cubicBezTo>
                    <a:pt x="-50183" y="1930106"/>
                    <a:pt x="-147709" y="1219762"/>
                    <a:pt x="230265" y="721482"/>
                  </a:cubicBezTo>
                  <a:cubicBezTo>
                    <a:pt x="608240" y="223202"/>
                    <a:pt x="1318584" y="125676"/>
                    <a:pt x="1816864" y="503651"/>
                  </a:cubicBezTo>
                  <a:cubicBezTo>
                    <a:pt x="1922519" y="583796"/>
                    <a:pt x="2010155" y="678885"/>
                    <a:pt x="2077971" y="784443"/>
                  </a:cubicBezTo>
                  <a:cubicBezTo>
                    <a:pt x="2289760" y="902821"/>
                    <a:pt x="2577725" y="972444"/>
                    <a:pt x="2893769" y="967396"/>
                  </a:cubicBezTo>
                  <a:cubicBezTo>
                    <a:pt x="3168575" y="963007"/>
                    <a:pt x="3420358" y="902868"/>
                    <a:pt x="3617906" y="804590"/>
                  </a:cubicBezTo>
                  <a:cubicBezTo>
                    <a:pt x="3649441" y="748230"/>
                    <a:pt x="3685719" y="693837"/>
                    <a:pt x="3725720" y="641104"/>
                  </a:cubicBezTo>
                  <a:cubicBezTo>
                    <a:pt x="4266498" y="-71797"/>
                    <a:pt x="5282805" y="-211331"/>
                    <a:pt x="5995706" y="329447"/>
                  </a:cubicBezTo>
                  <a:close/>
                </a:path>
              </a:pathLst>
            </a:custGeom>
            <a:gradFill flip="none" rotWithShape="1">
              <a:gsLst>
                <a:gs pos="0">
                  <a:srgbClr val="E6E6E6"/>
                </a:gs>
                <a:gs pos="100000">
                  <a:sysClr val="window" lastClr="FFFFFF"/>
                </a:gs>
              </a:gsLst>
              <a:lin ang="13500000" scaled="1"/>
              <a:tileRect/>
            </a:gradFill>
            <a:ln w="25400" cap="flat" cmpd="sng" algn="ctr">
              <a:solidFill>
                <a:sysClr val="window" lastClr="FFFFFF"/>
              </a:solidFill>
              <a:prstDash val="solid"/>
            </a:ln>
            <a:effectLst>
              <a:outerShdw blurRad="50800" dist="50800" dir="5400000" sx="90000" sy="90000" algn="ctr" rotWithShape="0">
                <a:srgbClr val="000000">
                  <a:alpha val="43137"/>
                </a:srgb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56" name="TextBox 41"/>
            <p:cNvSpPr txBox="1"/>
            <p:nvPr/>
          </p:nvSpPr>
          <p:spPr>
            <a:xfrm>
              <a:off x="3676124" y="1726010"/>
              <a:ext cx="1799694" cy="290848"/>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lnSpc>
                  <a:spcPct val="80000"/>
                </a:lnSpc>
                <a:defRPr/>
              </a:pPr>
              <a:r>
                <a:rPr lang="zh-CN" altLang="en-US" sz="2400" kern="0" dirty="0">
                  <a:ln w="18415" cmpd="sng">
                    <a:noFill/>
                    <a:prstDash val="solid"/>
                  </a:ln>
                  <a:solidFill>
                    <a:schemeClr val="bg2"/>
                  </a:solidFill>
                  <a:ea typeface="微软雅黑" panose="020B0503020204020204" pitchFamily="34" charset="-122"/>
                </a:rPr>
                <a:t>标题文字</a:t>
              </a:r>
              <a:endParaRPr lang="zh-CN" altLang="en-US" sz="2400" kern="0" dirty="0">
                <a:ln w="18415" cmpd="sng">
                  <a:noFill/>
                  <a:prstDash val="solid"/>
                </a:ln>
                <a:solidFill>
                  <a:schemeClr val="bg2"/>
                </a:solidFill>
                <a:ea typeface="微软雅黑" panose="020B0503020204020204" pitchFamily="34" charset="-122"/>
              </a:endParaRPr>
            </a:p>
          </p:txBody>
        </p:sp>
        <p:sp>
          <p:nvSpPr>
            <p:cNvPr id="57" name="TextBox 42"/>
            <p:cNvSpPr txBox="1"/>
            <p:nvPr/>
          </p:nvSpPr>
          <p:spPr>
            <a:xfrm>
              <a:off x="3547693" y="2046235"/>
              <a:ext cx="1669268" cy="746551"/>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65" dirty="0">
                  <a:solidFill>
                    <a:schemeClr val="accent5"/>
                  </a:solidFill>
                  <a:latin typeface="+mj-ea"/>
                </a:rPr>
                <a:t>单击此处添加文本</a:t>
              </a:r>
              <a:endParaRPr lang="en-US" altLang="zh-CN" sz="1465" dirty="0">
                <a:solidFill>
                  <a:schemeClr val="accent5"/>
                </a:solidFill>
                <a:latin typeface="+mj-ea"/>
              </a:endParaRPr>
            </a:p>
            <a:p>
              <a:r>
                <a:rPr lang="zh-CN" altLang="en-US" sz="1465" dirty="0">
                  <a:solidFill>
                    <a:schemeClr val="accent5"/>
                  </a:solidFill>
                  <a:latin typeface="+mj-ea"/>
                </a:rPr>
                <a:t>单击此处添加文本</a:t>
              </a:r>
              <a:endParaRPr lang="zh-CN" altLang="en-US" sz="1465" dirty="0">
                <a:solidFill>
                  <a:schemeClr val="accent5"/>
                </a:solidFill>
                <a:latin typeface="+mj-ea"/>
              </a:endParaRPr>
            </a:p>
            <a:p>
              <a:r>
                <a:rPr lang="zh-CN" altLang="en-US" sz="1465" dirty="0">
                  <a:solidFill>
                    <a:schemeClr val="accent5"/>
                  </a:solidFill>
                  <a:latin typeface="+mj-ea"/>
                </a:rPr>
                <a:t>单击此处添加文本</a:t>
              </a:r>
              <a:endParaRPr lang="zh-CN" altLang="en-US" sz="1465" dirty="0">
                <a:solidFill>
                  <a:schemeClr val="accent5"/>
                </a:solidFill>
                <a:latin typeface="+mj-ea"/>
              </a:endParaRPr>
            </a:p>
            <a:p>
              <a:endParaRPr lang="en-US" altLang="zh-CN" sz="1465" dirty="0">
                <a:solidFill>
                  <a:schemeClr val="accent5"/>
                </a:solidFill>
                <a:latin typeface="+mj-ea"/>
              </a:endParaRPr>
            </a:p>
          </p:txBody>
        </p:sp>
        <p:sp>
          <p:nvSpPr>
            <p:cNvPr id="38" name="TextBox 41"/>
            <p:cNvSpPr txBox="1"/>
            <p:nvPr/>
          </p:nvSpPr>
          <p:spPr>
            <a:xfrm>
              <a:off x="1133396" y="2840161"/>
              <a:ext cx="1799694" cy="290848"/>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lnSpc>
                  <a:spcPct val="80000"/>
                </a:lnSpc>
                <a:defRPr/>
              </a:pPr>
              <a:r>
                <a:rPr lang="zh-CN" altLang="en-US" sz="2400" kern="0" dirty="0">
                  <a:ln w="18415" cmpd="sng">
                    <a:noFill/>
                    <a:prstDash val="solid"/>
                  </a:ln>
                  <a:solidFill>
                    <a:schemeClr val="tx2"/>
                  </a:solidFill>
                  <a:ea typeface="微软雅黑" panose="020B0503020204020204" pitchFamily="34" charset="-122"/>
                </a:rPr>
                <a:t>标题文字</a:t>
              </a:r>
              <a:endParaRPr lang="zh-CN" altLang="en-US" sz="2400" kern="0" dirty="0">
                <a:ln w="18415" cmpd="sng">
                  <a:noFill/>
                  <a:prstDash val="solid"/>
                </a:ln>
                <a:solidFill>
                  <a:schemeClr val="tx2"/>
                </a:solidFill>
                <a:ea typeface="微软雅黑" panose="020B0503020204020204" pitchFamily="34" charset="-122"/>
              </a:endParaRPr>
            </a:p>
          </p:txBody>
        </p:sp>
        <p:sp>
          <p:nvSpPr>
            <p:cNvPr id="39" name="TextBox 42"/>
            <p:cNvSpPr txBox="1"/>
            <p:nvPr/>
          </p:nvSpPr>
          <p:spPr>
            <a:xfrm>
              <a:off x="1004965" y="3160386"/>
              <a:ext cx="1669268" cy="746551"/>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65" dirty="0">
                  <a:solidFill>
                    <a:schemeClr val="accent5"/>
                  </a:solidFill>
                  <a:latin typeface="+mj-ea"/>
                </a:rPr>
                <a:t>单击此处添加文本</a:t>
              </a:r>
              <a:endParaRPr lang="en-US" altLang="zh-CN" sz="1465" dirty="0">
                <a:solidFill>
                  <a:schemeClr val="accent5"/>
                </a:solidFill>
                <a:latin typeface="+mj-ea"/>
              </a:endParaRPr>
            </a:p>
            <a:p>
              <a:r>
                <a:rPr lang="zh-CN" altLang="en-US" sz="1465" dirty="0">
                  <a:solidFill>
                    <a:schemeClr val="accent5"/>
                  </a:solidFill>
                  <a:latin typeface="+mj-ea"/>
                </a:rPr>
                <a:t>单击此处添加文本</a:t>
              </a:r>
              <a:endParaRPr lang="zh-CN" altLang="en-US" sz="1465" dirty="0">
                <a:solidFill>
                  <a:schemeClr val="accent5"/>
                </a:solidFill>
                <a:latin typeface="+mj-ea"/>
              </a:endParaRPr>
            </a:p>
            <a:p>
              <a:r>
                <a:rPr lang="zh-CN" altLang="en-US" sz="1465" dirty="0">
                  <a:solidFill>
                    <a:schemeClr val="accent5"/>
                  </a:solidFill>
                  <a:latin typeface="+mj-ea"/>
                </a:rPr>
                <a:t>单击此处添加文本</a:t>
              </a:r>
              <a:endParaRPr lang="zh-CN" altLang="en-US" sz="1465" dirty="0">
                <a:solidFill>
                  <a:schemeClr val="accent5"/>
                </a:solidFill>
                <a:latin typeface="+mj-ea"/>
              </a:endParaRPr>
            </a:p>
            <a:p>
              <a:endParaRPr lang="en-US" altLang="zh-CN" sz="1465" dirty="0">
                <a:solidFill>
                  <a:schemeClr val="accent5"/>
                </a:solidFill>
                <a:latin typeface="+mj-ea"/>
              </a:endParaRPr>
            </a:p>
          </p:txBody>
        </p:sp>
        <p:sp>
          <p:nvSpPr>
            <p:cNvPr id="40" name="TextBox 41"/>
            <p:cNvSpPr txBox="1"/>
            <p:nvPr/>
          </p:nvSpPr>
          <p:spPr>
            <a:xfrm>
              <a:off x="7110274" y="3320817"/>
              <a:ext cx="1799694" cy="290848"/>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lnSpc>
                  <a:spcPct val="80000"/>
                </a:lnSpc>
                <a:defRPr/>
              </a:pPr>
              <a:r>
                <a:rPr lang="zh-CN" altLang="en-US" sz="2400" kern="0" dirty="0">
                  <a:ln w="18415" cmpd="sng">
                    <a:noFill/>
                    <a:prstDash val="solid"/>
                  </a:ln>
                  <a:solidFill>
                    <a:schemeClr val="tx2"/>
                  </a:solidFill>
                  <a:ea typeface="微软雅黑" panose="020B0503020204020204" pitchFamily="34" charset="-122"/>
                </a:rPr>
                <a:t>标题文字</a:t>
              </a:r>
              <a:endParaRPr lang="zh-CN" altLang="en-US" sz="2400" kern="0" dirty="0">
                <a:ln w="18415" cmpd="sng">
                  <a:noFill/>
                  <a:prstDash val="solid"/>
                </a:ln>
                <a:solidFill>
                  <a:schemeClr val="tx2"/>
                </a:solidFill>
                <a:ea typeface="微软雅黑" panose="020B0503020204020204" pitchFamily="34" charset="-122"/>
              </a:endParaRPr>
            </a:p>
          </p:txBody>
        </p:sp>
        <p:sp>
          <p:nvSpPr>
            <p:cNvPr id="41" name="TextBox 42"/>
            <p:cNvSpPr txBox="1"/>
            <p:nvPr/>
          </p:nvSpPr>
          <p:spPr>
            <a:xfrm>
              <a:off x="6981843" y="3641042"/>
              <a:ext cx="1669268" cy="746551"/>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65" dirty="0">
                  <a:solidFill>
                    <a:schemeClr val="accent5"/>
                  </a:solidFill>
                  <a:latin typeface="+mj-ea"/>
                </a:rPr>
                <a:t>单击此处添加文本</a:t>
              </a:r>
              <a:endParaRPr lang="en-US" altLang="zh-CN" sz="1465" dirty="0">
                <a:solidFill>
                  <a:schemeClr val="accent5"/>
                </a:solidFill>
                <a:latin typeface="+mj-ea"/>
              </a:endParaRPr>
            </a:p>
            <a:p>
              <a:r>
                <a:rPr lang="zh-CN" altLang="en-US" sz="1465" dirty="0">
                  <a:solidFill>
                    <a:schemeClr val="accent5"/>
                  </a:solidFill>
                  <a:latin typeface="+mj-ea"/>
                </a:rPr>
                <a:t>单击此处添加文本</a:t>
              </a:r>
              <a:endParaRPr lang="zh-CN" altLang="en-US" sz="1465" dirty="0">
                <a:solidFill>
                  <a:schemeClr val="accent5"/>
                </a:solidFill>
                <a:latin typeface="+mj-ea"/>
              </a:endParaRPr>
            </a:p>
            <a:p>
              <a:r>
                <a:rPr lang="zh-CN" altLang="en-US" sz="1465" dirty="0">
                  <a:solidFill>
                    <a:schemeClr val="accent5"/>
                  </a:solidFill>
                  <a:latin typeface="+mj-ea"/>
                </a:rPr>
                <a:t>单击此处添加文本</a:t>
              </a:r>
              <a:endParaRPr lang="zh-CN" altLang="en-US" sz="1465" dirty="0">
                <a:solidFill>
                  <a:schemeClr val="accent5"/>
                </a:solidFill>
                <a:latin typeface="+mj-ea"/>
              </a:endParaRPr>
            </a:p>
            <a:p>
              <a:endParaRPr lang="en-US" altLang="zh-CN" sz="1465" dirty="0">
                <a:solidFill>
                  <a:schemeClr val="accent5"/>
                </a:solidFill>
                <a:latin typeface="+mj-ea"/>
              </a:endParaRPr>
            </a:p>
          </p:txBody>
        </p:sp>
        <p:sp>
          <p:nvSpPr>
            <p:cNvPr id="42" name="TextBox 41"/>
            <p:cNvSpPr txBox="1"/>
            <p:nvPr/>
          </p:nvSpPr>
          <p:spPr>
            <a:xfrm>
              <a:off x="5434058" y="3783747"/>
              <a:ext cx="1799694" cy="290848"/>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lnSpc>
                  <a:spcPct val="80000"/>
                </a:lnSpc>
                <a:defRPr/>
              </a:pPr>
              <a:r>
                <a:rPr lang="zh-CN" altLang="en-US" sz="2400" kern="0" dirty="0">
                  <a:ln w="18415" cmpd="sng">
                    <a:noFill/>
                    <a:prstDash val="solid"/>
                  </a:ln>
                  <a:solidFill>
                    <a:schemeClr val="tx2"/>
                  </a:solidFill>
                  <a:ea typeface="微软雅黑" panose="020B0503020204020204" pitchFamily="34" charset="-122"/>
                </a:rPr>
                <a:t>标题</a:t>
              </a:r>
              <a:endParaRPr lang="zh-CN" altLang="en-US" sz="2400" kern="0" dirty="0">
                <a:ln w="18415" cmpd="sng">
                  <a:noFill/>
                  <a:prstDash val="solid"/>
                </a:ln>
                <a:solidFill>
                  <a:schemeClr val="tx2"/>
                </a:solidFill>
                <a:ea typeface="微软雅黑" panose="020B0503020204020204" pitchFamily="34" charset="-122"/>
              </a:endParaRPr>
            </a:p>
          </p:txBody>
        </p:sp>
        <p:sp>
          <p:nvSpPr>
            <p:cNvPr id="43" name="TextBox 42"/>
            <p:cNvSpPr txBox="1"/>
            <p:nvPr/>
          </p:nvSpPr>
          <p:spPr>
            <a:xfrm>
              <a:off x="5267528" y="4037297"/>
              <a:ext cx="1028278" cy="577225"/>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65" dirty="0">
                  <a:solidFill>
                    <a:schemeClr val="accent5"/>
                  </a:solidFill>
                  <a:latin typeface="+mj-ea"/>
                </a:rPr>
                <a:t>单击此处添加文本单击文本</a:t>
              </a:r>
              <a:endParaRPr lang="zh-CN" altLang="en-US" sz="1465" dirty="0">
                <a:solidFill>
                  <a:schemeClr val="accent5"/>
                </a:solidFill>
                <a:latin typeface="+mj-ea"/>
              </a:endParaRPr>
            </a:p>
            <a:p>
              <a:endParaRPr lang="en-US" altLang="zh-CN" sz="1465" dirty="0">
                <a:solidFill>
                  <a:schemeClr val="accent5"/>
                </a:solidFill>
                <a:latin typeface="+mj-ea"/>
              </a:endParaRPr>
            </a:p>
          </p:txBody>
        </p:sp>
      </p:grpSp>
      <p:sp>
        <p:nvSpPr>
          <p:cNvPr id="44" name="TextBox 29"/>
          <p:cNvSpPr txBox="1"/>
          <p:nvPr/>
        </p:nvSpPr>
        <p:spPr>
          <a:xfrm>
            <a:off x="7843962" y="2051205"/>
            <a:ext cx="3678281" cy="76963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1+#ppt_w/2"/>
                                          </p:val>
                                        </p:tav>
                                        <p:tav tm="100000">
                                          <p:val>
                                            <p:strVal val="#ppt_x"/>
                                          </p:val>
                                        </p:tav>
                                      </p:tavLst>
                                    </p:anim>
                                    <p:anim calcmode="lin" valueType="num">
                                      <p:cBhvr additive="base">
                                        <p:cTn id="20"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sp>
        <p:nvSpPr>
          <p:cNvPr id="64" name="Freeform 5"/>
          <p:cNvSpPr/>
          <p:nvPr/>
        </p:nvSpPr>
        <p:spPr bwMode="auto">
          <a:xfrm>
            <a:off x="5252472" y="4300492"/>
            <a:ext cx="2079377" cy="2580249"/>
          </a:xfrm>
          <a:custGeom>
            <a:avLst/>
            <a:gdLst>
              <a:gd name="T0" fmla="*/ 776 w 1043"/>
              <a:gd name="T1" fmla="*/ 985 h 1423"/>
              <a:gd name="T2" fmla="*/ 860 w 1043"/>
              <a:gd name="T3" fmla="*/ 623 h 1423"/>
              <a:gd name="T4" fmla="*/ 953 w 1043"/>
              <a:gd name="T5" fmla="*/ 413 h 1423"/>
              <a:gd name="T6" fmla="*/ 1031 w 1043"/>
              <a:gd name="T7" fmla="*/ 243 h 1423"/>
              <a:gd name="T8" fmla="*/ 885 w 1043"/>
              <a:gd name="T9" fmla="*/ 383 h 1423"/>
              <a:gd name="T10" fmla="*/ 771 w 1043"/>
              <a:gd name="T11" fmla="*/ 485 h 1423"/>
              <a:gd name="T12" fmla="*/ 815 w 1043"/>
              <a:gd name="T13" fmla="*/ 293 h 1423"/>
              <a:gd name="T14" fmla="*/ 835 w 1043"/>
              <a:gd name="T15" fmla="*/ 70 h 1423"/>
              <a:gd name="T16" fmla="*/ 720 w 1043"/>
              <a:gd name="T17" fmla="*/ 306 h 1423"/>
              <a:gd name="T18" fmla="*/ 640 w 1043"/>
              <a:gd name="T19" fmla="*/ 426 h 1423"/>
              <a:gd name="T20" fmla="*/ 616 w 1043"/>
              <a:gd name="T21" fmla="*/ 232 h 1423"/>
              <a:gd name="T22" fmla="*/ 579 w 1043"/>
              <a:gd name="T23" fmla="*/ 1 h 1423"/>
              <a:gd name="T24" fmla="*/ 520 w 1043"/>
              <a:gd name="T25" fmla="*/ 216 h 1423"/>
              <a:gd name="T26" fmla="*/ 519 w 1043"/>
              <a:gd name="T27" fmla="*/ 419 h 1423"/>
              <a:gd name="T28" fmla="*/ 420 w 1043"/>
              <a:gd name="T29" fmla="*/ 222 h 1423"/>
              <a:gd name="T30" fmla="*/ 303 w 1043"/>
              <a:gd name="T31" fmla="*/ 63 h 1423"/>
              <a:gd name="T32" fmla="*/ 361 w 1043"/>
              <a:gd name="T33" fmla="*/ 381 h 1423"/>
              <a:gd name="T34" fmla="*/ 378 w 1043"/>
              <a:gd name="T35" fmla="*/ 613 h 1423"/>
              <a:gd name="T36" fmla="*/ 206 w 1043"/>
              <a:gd name="T37" fmla="*/ 583 h 1423"/>
              <a:gd name="T38" fmla="*/ 33 w 1043"/>
              <a:gd name="T39" fmla="*/ 574 h 1423"/>
              <a:gd name="T40" fmla="*/ 35 w 1043"/>
              <a:gd name="T41" fmla="*/ 643 h 1423"/>
              <a:gd name="T42" fmla="*/ 138 w 1043"/>
              <a:gd name="T43" fmla="*/ 682 h 1423"/>
              <a:gd name="T44" fmla="*/ 313 w 1043"/>
              <a:gd name="T45" fmla="*/ 832 h 1423"/>
              <a:gd name="T46" fmla="*/ 449 w 1043"/>
              <a:gd name="T47" fmla="*/ 974 h 1423"/>
              <a:gd name="T48" fmla="*/ 470 w 1043"/>
              <a:gd name="T49" fmla="*/ 1223 h 1423"/>
              <a:gd name="T50" fmla="*/ 469 w 1043"/>
              <a:gd name="T51" fmla="*/ 1423 h 1423"/>
              <a:gd name="T52" fmla="*/ 752 w 1043"/>
              <a:gd name="T53" fmla="*/ 1423 h 1423"/>
              <a:gd name="T54" fmla="*/ 776 w 1043"/>
              <a:gd name="T55" fmla="*/ 985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3" h="1423">
                <a:moveTo>
                  <a:pt x="776" y="985"/>
                </a:moveTo>
                <a:cubicBezTo>
                  <a:pt x="856" y="821"/>
                  <a:pt x="842" y="714"/>
                  <a:pt x="860" y="623"/>
                </a:cubicBezTo>
                <a:cubicBezTo>
                  <a:pt x="877" y="532"/>
                  <a:pt x="927" y="451"/>
                  <a:pt x="953" y="413"/>
                </a:cubicBezTo>
                <a:cubicBezTo>
                  <a:pt x="985" y="368"/>
                  <a:pt x="1043" y="271"/>
                  <a:pt x="1031" y="243"/>
                </a:cubicBezTo>
                <a:cubicBezTo>
                  <a:pt x="1008" y="187"/>
                  <a:pt x="935" y="315"/>
                  <a:pt x="885" y="383"/>
                </a:cubicBezTo>
                <a:cubicBezTo>
                  <a:pt x="835" y="452"/>
                  <a:pt x="787" y="488"/>
                  <a:pt x="771" y="485"/>
                </a:cubicBezTo>
                <a:cubicBezTo>
                  <a:pt x="754" y="481"/>
                  <a:pt x="788" y="383"/>
                  <a:pt x="815" y="293"/>
                </a:cubicBezTo>
                <a:cubicBezTo>
                  <a:pt x="858" y="145"/>
                  <a:pt x="882" y="81"/>
                  <a:pt x="835" y="70"/>
                </a:cubicBezTo>
                <a:cubicBezTo>
                  <a:pt x="777" y="56"/>
                  <a:pt x="753" y="219"/>
                  <a:pt x="720" y="306"/>
                </a:cubicBezTo>
                <a:cubicBezTo>
                  <a:pt x="691" y="386"/>
                  <a:pt x="671" y="429"/>
                  <a:pt x="640" y="426"/>
                </a:cubicBezTo>
                <a:cubicBezTo>
                  <a:pt x="627" y="425"/>
                  <a:pt x="618" y="363"/>
                  <a:pt x="616" y="232"/>
                </a:cubicBezTo>
                <a:cubicBezTo>
                  <a:pt x="612" y="41"/>
                  <a:pt x="608" y="0"/>
                  <a:pt x="579" y="1"/>
                </a:cubicBezTo>
                <a:cubicBezTo>
                  <a:pt x="511" y="4"/>
                  <a:pt x="524" y="118"/>
                  <a:pt x="520" y="216"/>
                </a:cubicBezTo>
                <a:cubicBezTo>
                  <a:pt x="517" y="314"/>
                  <a:pt x="528" y="416"/>
                  <a:pt x="519" y="419"/>
                </a:cubicBezTo>
                <a:cubicBezTo>
                  <a:pt x="482" y="436"/>
                  <a:pt x="457" y="312"/>
                  <a:pt x="420" y="222"/>
                </a:cubicBezTo>
                <a:cubicBezTo>
                  <a:pt x="384" y="132"/>
                  <a:pt x="358" y="4"/>
                  <a:pt x="303" y="63"/>
                </a:cubicBezTo>
                <a:cubicBezTo>
                  <a:pt x="263" y="106"/>
                  <a:pt x="318" y="276"/>
                  <a:pt x="361" y="381"/>
                </a:cubicBezTo>
                <a:cubicBezTo>
                  <a:pt x="403" y="486"/>
                  <a:pt x="422" y="570"/>
                  <a:pt x="378" y="613"/>
                </a:cubicBezTo>
                <a:cubicBezTo>
                  <a:pt x="318" y="672"/>
                  <a:pt x="278" y="628"/>
                  <a:pt x="206" y="583"/>
                </a:cubicBezTo>
                <a:cubicBezTo>
                  <a:pt x="135" y="538"/>
                  <a:pt x="67" y="536"/>
                  <a:pt x="33" y="574"/>
                </a:cubicBezTo>
                <a:cubicBezTo>
                  <a:pt x="0" y="612"/>
                  <a:pt x="16" y="650"/>
                  <a:pt x="35" y="643"/>
                </a:cubicBezTo>
                <a:cubicBezTo>
                  <a:pt x="53" y="636"/>
                  <a:pt x="80" y="644"/>
                  <a:pt x="138" y="682"/>
                </a:cubicBezTo>
                <a:cubicBezTo>
                  <a:pt x="196" y="720"/>
                  <a:pt x="225" y="781"/>
                  <a:pt x="313" y="832"/>
                </a:cubicBezTo>
                <a:cubicBezTo>
                  <a:pt x="400" y="882"/>
                  <a:pt x="425" y="913"/>
                  <a:pt x="449" y="974"/>
                </a:cubicBezTo>
                <a:cubicBezTo>
                  <a:pt x="473" y="1034"/>
                  <a:pt x="470" y="1223"/>
                  <a:pt x="470" y="1223"/>
                </a:cubicBezTo>
                <a:cubicBezTo>
                  <a:pt x="471" y="1289"/>
                  <a:pt x="471" y="1356"/>
                  <a:pt x="469" y="1423"/>
                </a:cubicBezTo>
                <a:cubicBezTo>
                  <a:pt x="752" y="1423"/>
                  <a:pt x="752" y="1423"/>
                  <a:pt x="752" y="1423"/>
                </a:cubicBezTo>
                <a:cubicBezTo>
                  <a:pt x="763" y="1157"/>
                  <a:pt x="776" y="985"/>
                  <a:pt x="776" y="985"/>
                </a:cubicBezTo>
                <a:close/>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grpSp>
        <p:nvGrpSpPr>
          <p:cNvPr id="6" name="组合 5"/>
          <p:cNvGrpSpPr/>
          <p:nvPr/>
        </p:nvGrpSpPr>
        <p:grpSpPr>
          <a:xfrm>
            <a:off x="5404526" y="2598012"/>
            <a:ext cx="1316869" cy="1291777"/>
            <a:chOff x="4116894" y="1948508"/>
            <a:chExt cx="987652" cy="968833"/>
          </a:xfrm>
        </p:grpSpPr>
        <p:grpSp>
          <p:nvGrpSpPr>
            <p:cNvPr id="135" name="组合 134"/>
            <p:cNvGrpSpPr/>
            <p:nvPr/>
          </p:nvGrpSpPr>
          <p:grpSpPr>
            <a:xfrm rot="4348561">
              <a:off x="4126303" y="1939099"/>
              <a:ext cx="968833" cy="987652"/>
              <a:chOff x="2720209" y="3507822"/>
              <a:chExt cx="926822" cy="944825"/>
            </a:xfrm>
          </p:grpSpPr>
          <p:sp>
            <p:nvSpPr>
              <p:cNvPr id="136" name="Oval Callout 9"/>
              <p:cNvSpPr/>
              <p:nvPr/>
            </p:nvSpPr>
            <p:spPr>
              <a:xfrm rot="18720547">
                <a:off x="2711207" y="3516824"/>
                <a:ext cx="944825" cy="926822"/>
              </a:xfrm>
              <a:prstGeom prst="wedgeEllipseCallout">
                <a:avLst>
                  <a:gd name="adj1" fmla="val 38923"/>
                  <a:gd name="adj2" fmla="val 61436"/>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sp>
            <p:nvSpPr>
              <p:cNvPr id="137" name="Oval Callout 9"/>
              <p:cNvSpPr/>
              <p:nvPr/>
            </p:nvSpPr>
            <p:spPr>
              <a:xfrm rot="18720547">
                <a:off x="2822121" y="3625625"/>
                <a:ext cx="722996" cy="709220"/>
              </a:xfrm>
              <a:prstGeom prst="wedgeEllipseCallout">
                <a:avLst>
                  <a:gd name="adj1" fmla="val 38923"/>
                  <a:gd name="adj2" fmla="val 61436"/>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GB" sz="2400">
                  <a:solidFill>
                    <a:schemeClr val="bg1"/>
                  </a:solidFill>
                </a:endParaRPr>
              </a:p>
            </p:txBody>
          </p:sp>
        </p:grpSp>
        <p:grpSp>
          <p:nvGrpSpPr>
            <p:cNvPr id="91" name="Group 72"/>
            <p:cNvGrpSpPr/>
            <p:nvPr/>
          </p:nvGrpSpPr>
          <p:grpSpPr>
            <a:xfrm>
              <a:off x="4410453" y="2259240"/>
              <a:ext cx="361093" cy="303786"/>
              <a:chOff x="5368132" y="2625725"/>
              <a:chExt cx="465138" cy="391319"/>
            </a:xfrm>
            <a:solidFill>
              <a:schemeClr val="bg1"/>
            </a:solidFill>
          </p:grpSpPr>
          <p:sp>
            <p:nvSpPr>
              <p:cNvPr id="92"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93"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94"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grpSp>
      </p:grpSp>
      <p:grpSp>
        <p:nvGrpSpPr>
          <p:cNvPr id="5" name="组合 4"/>
          <p:cNvGrpSpPr/>
          <p:nvPr/>
        </p:nvGrpSpPr>
        <p:grpSpPr>
          <a:xfrm>
            <a:off x="4062502" y="3220896"/>
            <a:ext cx="1291777" cy="1316869"/>
            <a:chOff x="3046876" y="2364872"/>
            <a:chExt cx="968833" cy="987652"/>
          </a:xfrm>
        </p:grpSpPr>
        <p:grpSp>
          <p:nvGrpSpPr>
            <p:cNvPr id="132" name="组合 131"/>
            <p:cNvGrpSpPr/>
            <p:nvPr/>
          </p:nvGrpSpPr>
          <p:grpSpPr>
            <a:xfrm rot="2082787">
              <a:off x="3046876" y="2364872"/>
              <a:ext cx="968833" cy="987652"/>
              <a:chOff x="2720209" y="3507822"/>
              <a:chExt cx="926822" cy="944825"/>
            </a:xfrm>
          </p:grpSpPr>
          <p:sp>
            <p:nvSpPr>
              <p:cNvPr id="133" name="Oval Callout 9"/>
              <p:cNvSpPr/>
              <p:nvPr/>
            </p:nvSpPr>
            <p:spPr>
              <a:xfrm rot="18720547">
                <a:off x="2711207" y="3516824"/>
                <a:ext cx="944825" cy="926822"/>
              </a:xfrm>
              <a:prstGeom prst="wedgeEllipseCallout">
                <a:avLst>
                  <a:gd name="adj1" fmla="val 38923"/>
                  <a:gd name="adj2" fmla="val 61436"/>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sp>
            <p:nvSpPr>
              <p:cNvPr id="134" name="Oval Callout 9"/>
              <p:cNvSpPr/>
              <p:nvPr/>
            </p:nvSpPr>
            <p:spPr>
              <a:xfrm rot="18720547">
                <a:off x="2822121" y="3625625"/>
                <a:ext cx="722996" cy="709220"/>
              </a:xfrm>
              <a:prstGeom prst="wedgeEllipseCallout">
                <a:avLst>
                  <a:gd name="adj1" fmla="val 38923"/>
                  <a:gd name="adj2" fmla="val 61436"/>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GB" sz="2400">
                  <a:solidFill>
                    <a:schemeClr val="bg1"/>
                  </a:solidFill>
                </a:endParaRPr>
              </a:p>
            </p:txBody>
          </p:sp>
        </p:grpSp>
        <p:grpSp>
          <p:nvGrpSpPr>
            <p:cNvPr id="95" name="Group 76"/>
            <p:cNvGrpSpPr/>
            <p:nvPr/>
          </p:nvGrpSpPr>
          <p:grpSpPr>
            <a:xfrm>
              <a:off x="3373014" y="2686882"/>
              <a:ext cx="360476" cy="360476"/>
              <a:chOff x="4439444" y="2582069"/>
              <a:chExt cx="464344" cy="464344"/>
            </a:xfrm>
            <a:solidFill>
              <a:schemeClr val="bg1"/>
            </a:solidFill>
          </p:grpSpPr>
          <p:sp>
            <p:nvSpPr>
              <p:cNvPr id="96" name="AutoShape 123"/>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97" name="AutoShape 124"/>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98" name="AutoShape 125"/>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grpSp>
      </p:grpSp>
      <p:grpSp>
        <p:nvGrpSpPr>
          <p:cNvPr id="4" name="组合 3"/>
          <p:cNvGrpSpPr/>
          <p:nvPr/>
        </p:nvGrpSpPr>
        <p:grpSpPr>
          <a:xfrm>
            <a:off x="3570932" y="4619995"/>
            <a:ext cx="1291777" cy="1316869"/>
            <a:chOff x="2678198" y="3464996"/>
            <a:chExt cx="968833" cy="987652"/>
          </a:xfrm>
        </p:grpSpPr>
        <p:grpSp>
          <p:nvGrpSpPr>
            <p:cNvPr id="3" name="组合 2"/>
            <p:cNvGrpSpPr/>
            <p:nvPr/>
          </p:nvGrpSpPr>
          <p:grpSpPr>
            <a:xfrm>
              <a:off x="2678198" y="3464996"/>
              <a:ext cx="968833" cy="987652"/>
              <a:chOff x="2720209" y="3507822"/>
              <a:chExt cx="926822" cy="944825"/>
            </a:xfrm>
          </p:grpSpPr>
          <p:sp>
            <p:nvSpPr>
              <p:cNvPr id="65" name="Oval Callout 9"/>
              <p:cNvSpPr/>
              <p:nvPr/>
            </p:nvSpPr>
            <p:spPr>
              <a:xfrm rot="18720547">
                <a:off x="2711207" y="3516824"/>
                <a:ext cx="944825" cy="926822"/>
              </a:xfrm>
              <a:prstGeom prst="wedgeEllipseCallout">
                <a:avLst>
                  <a:gd name="adj1" fmla="val 38923"/>
                  <a:gd name="adj2" fmla="val 61436"/>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sp>
            <p:nvSpPr>
              <p:cNvPr id="131" name="Oval Callout 9"/>
              <p:cNvSpPr/>
              <p:nvPr/>
            </p:nvSpPr>
            <p:spPr>
              <a:xfrm rot="18720547">
                <a:off x="2822121" y="3625625"/>
                <a:ext cx="722996" cy="709220"/>
              </a:xfrm>
              <a:prstGeom prst="wedgeEllipseCallout">
                <a:avLst>
                  <a:gd name="adj1" fmla="val 38923"/>
                  <a:gd name="adj2" fmla="val 61436"/>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GB" sz="2400">
                  <a:solidFill>
                    <a:schemeClr val="bg1"/>
                  </a:solidFill>
                </a:endParaRPr>
              </a:p>
            </p:txBody>
          </p:sp>
        </p:grpSp>
        <p:sp>
          <p:nvSpPr>
            <p:cNvPr id="145" name="Freeform 13"/>
            <p:cNvSpPr>
              <a:spLocks noEditPoints="1"/>
            </p:cNvSpPr>
            <p:nvPr/>
          </p:nvSpPr>
          <p:spPr bwMode="auto">
            <a:xfrm>
              <a:off x="3018694" y="3779256"/>
              <a:ext cx="312529" cy="359134"/>
            </a:xfrm>
            <a:custGeom>
              <a:avLst/>
              <a:gdLst>
                <a:gd name="T0" fmla="*/ 27 w 94"/>
                <a:gd name="T1" fmla="*/ 39 h 108"/>
                <a:gd name="T2" fmla="*/ 52 w 94"/>
                <a:gd name="T3" fmla="*/ 37 h 108"/>
                <a:gd name="T4" fmla="*/ 93 w 94"/>
                <a:gd name="T5" fmla="*/ 58 h 108"/>
                <a:gd name="T6" fmla="*/ 90 w 94"/>
                <a:gd name="T7" fmla="*/ 50 h 108"/>
                <a:gd name="T8" fmla="*/ 88 w 94"/>
                <a:gd name="T9" fmla="*/ 43 h 108"/>
                <a:gd name="T10" fmla="*/ 89 w 94"/>
                <a:gd name="T11" fmla="*/ 39 h 108"/>
                <a:gd name="T12" fmla="*/ 87 w 94"/>
                <a:gd name="T13" fmla="*/ 32 h 108"/>
                <a:gd name="T14" fmla="*/ 84 w 94"/>
                <a:gd name="T15" fmla="*/ 25 h 108"/>
                <a:gd name="T16" fmla="*/ 84 w 94"/>
                <a:gd name="T17" fmla="*/ 19 h 108"/>
                <a:gd name="T18" fmla="*/ 80 w 94"/>
                <a:gd name="T19" fmla="*/ 14 h 108"/>
                <a:gd name="T20" fmla="*/ 76 w 94"/>
                <a:gd name="T21" fmla="*/ 10 h 108"/>
                <a:gd name="T22" fmla="*/ 75 w 94"/>
                <a:gd name="T23" fmla="*/ 7 h 108"/>
                <a:gd name="T24" fmla="*/ 70 w 94"/>
                <a:gd name="T25" fmla="*/ 4 h 108"/>
                <a:gd name="T26" fmla="*/ 65 w 94"/>
                <a:gd name="T27" fmla="*/ 2 h 108"/>
                <a:gd name="T28" fmla="*/ 58 w 94"/>
                <a:gd name="T29" fmla="*/ 1 h 108"/>
                <a:gd name="T30" fmla="*/ 51 w 94"/>
                <a:gd name="T31" fmla="*/ 0 h 108"/>
                <a:gd name="T32" fmla="*/ 45 w 94"/>
                <a:gd name="T33" fmla="*/ 0 h 108"/>
                <a:gd name="T34" fmla="*/ 38 w 94"/>
                <a:gd name="T35" fmla="*/ 1 h 108"/>
                <a:gd name="T36" fmla="*/ 31 w 94"/>
                <a:gd name="T37" fmla="*/ 2 h 108"/>
                <a:gd name="T38" fmla="*/ 24 w 94"/>
                <a:gd name="T39" fmla="*/ 4 h 108"/>
                <a:gd name="T40" fmla="*/ 18 w 94"/>
                <a:gd name="T41" fmla="*/ 8 h 108"/>
                <a:gd name="T42" fmla="*/ 13 w 94"/>
                <a:gd name="T43" fmla="*/ 12 h 108"/>
                <a:gd name="T44" fmla="*/ 8 w 94"/>
                <a:gd name="T45" fmla="*/ 17 h 108"/>
                <a:gd name="T46" fmla="*/ 5 w 94"/>
                <a:gd name="T47" fmla="*/ 22 h 108"/>
                <a:gd name="T48" fmla="*/ 2 w 94"/>
                <a:gd name="T49" fmla="*/ 28 h 108"/>
                <a:gd name="T50" fmla="*/ 0 w 94"/>
                <a:gd name="T51" fmla="*/ 36 h 108"/>
                <a:gd name="T52" fmla="*/ 1 w 94"/>
                <a:gd name="T53" fmla="*/ 49 h 108"/>
                <a:gd name="T54" fmla="*/ 24 w 94"/>
                <a:gd name="T55" fmla="*/ 97 h 108"/>
                <a:gd name="T56" fmla="*/ 71 w 94"/>
                <a:gd name="T57" fmla="*/ 107 h 108"/>
                <a:gd name="T58" fmla="*/ 72 w 94"/>
                <a:gd name="T59" fmla="*/ 93 h 108"/>
                <a:gd name="T60" fmla="*/ 73 w 94"/>
                <a:gd name="T61" fmla="*/ 90 h 108"/>
                <a:gd name="T62" fmla="*/ 76 w 94"/>
                <a:gd name="T63" fmla="*/ 89 h 108"/>
                <a:gd name="T64" fmla="*/ 79 w 94"/>
                <a:gd name="T65" fmla="*/ 89 h 108"/>
                <a:gd name="T66" fmla="*/ 82 w 94"/>
                <a:gd name="T67" fmla="*/ 90 h 108"/>
                <a:gd name="T68" fmla="*/ 83 w 94"/>
                <a:gd name="T69" fmla="*/ 90 h 108"/>
                <a:gd name="T70" fmla="*/ 86 w 94"/>
                <a:gd name="T71" fmla="*/ 90 h 108"/>
                <a:gd name="T72" fmla="*/ 89 w 94"/>
                <a:gd name="T73" fmla="*/ 88 h 108"/>
                <a:gd name="T74" fmla="*/ 89 w 94"/>
                <a:gd name="T75" fmla="*/ 84 h 108"/>
                <a:gd name="T76" fmla="*/ 90 w 94"/>
                <a:gd name="T77" fmla="*/ 81 h 108"/>
                <a:gd name="T78" fmla="*/ 91 w 94"/>
                <a:gd name="T79" fmla="*/ 79 h 108"/>
                <a:gd name="T80" fmla="*/ 90 w 94"/>
                <a:gd name="T81" fmla="*/ 77 h 108"/>
                <a:gd name="T82" fmla="*/ 89 w 94"/>
                <a:gd name="T83" fmla="*/ 75 h 108"/>
                <a:gd name="T84" fmla="*/ 90 w 94"/>
                <a:gd name="T85" fmla="*/ 73 h 108"/>
                <a:gd name="T86" fmla="*/ 91 w 94"/>
                <a:gd name="T87" fmla="*/ 71 h 108"/>
                <a:gd name="T88" fmla="*/ 90 w 94"/>
                <a:gd name="T89" fmla="*/ 66 h 108"/>
                <a:gd name="T90" fmla="*/ 92 w 94"/>
                <a:gd name="T91" fmla="*/ 63 h 108"/>
                <a:gd name="T92" fmla="*/ 94 w 94"/>
                <a:gd name="T93" fmla="*/ 61 h 108"/>
                <a:gd name="T94" fmla="*/ 28 w 94"/>
                <a:gd name="T95" fmla="*/ 46 h 108"/>
                <a:gd name="T96" fmla="*/ 22 w 94"/>
                <a:gd name="T97" fmla="*/ 47 h 108"/>
                <a:gd name="T98" fmla="*/ 18 w 94"/>
                <a:gd name="T99" fmla="*/ 44 h 108"/>
                <a:gd name="T100" fmla="*/ 17 w 94"/>
                <a:gd name="T101" fmla="*/ 38 h 108"/>
                <a:gd name="T102" fmla="*/ 20 w 94"/>
                <a:gd name="T103" fmla="*/ 33 h 108"/>
                <a:gd name="T104" fmla="*/ 26 w 94"/>
                <a:gd name="T105" fmla="*/ 33 h 108"/>
                <a:gd name="T106" fmla="*/ 30 w 94"/>
                <a:gd name="T107" fmla="*/ 36 h 108"/>
                <a:gd name="T108" fmla="*/ 31 w 94"/>
                <a:gd name="T109" fmla="*/ 42 h 108"/>
                <a:gd name="T110" fmla="*/ 67 w 94"/>
                <a:gd name="T111" fmla="*/ 35 h 108"/>
                <a:gd name="T112" fmla="*/ 59 w 94"/>
                <a:gd name="T113" fmla="*/ 44 h 108"/>
                <a:gd name="T114" fmla="*/ 47 w 94"/>
                <a:gd name="T115" fmla="*/ 45 h 108"/>
                <a:gd name="T116" fmla="*/ 38 w 94"/>
                <a:gd name="T117" fmla="*/ 37 h 108"/>
                <a:gd name="T118" fmla="*/ 37 w 94"/>
                <a:gd name="T119" fmla="*/ 25 h 108"/>
                <a:gd name="T120" fmla="*/ 45 w 94"/>
                <a:gd name="T121" fmla="*/ 16 h 108"/>
                <a:gd name="T122" fmla="*/ 57 w 94"/>
                <a:gd name="T123" fmla="*/ 15 h 108"/>
                <a:gd name="T124" fmla="*/ 66 w 94"/>
                <a:gd name="T125" fmla="*/ 2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108">
                  <a:moveTo>
                    <a:pt x="25" y="43"/>
                  </a:moveTo>
                  <a:cubicBezTo>
                    <a:pt x="23" y="43"/>
                    <a:pt x="22" y="42"/>
                    <a:pt x="21" y="41"/>
                  </a:cubicBezTo>
                  <a:cubicBezTo>
                    <a:pt x="21" y="39"/>
                    <a:pt x="22" y="37"/>
                    <a:pt x="23" y="37"/>
                  </a:cubicBezTo>
                  <a:cubicBezTo>
                    <a:pt x="25" y="36"/>
                    <a:pt x="27" y="37"/>
                    <a:pt x="27" y="39"/>
                  </a:cubicBezTo>
                  <a:cubicBezTo>
                    <a:pt x="28" y="41"/>
                    <a:pt x="27" y="43"/>
                    <a:pt x="25" y="43"/>
                  </a:cubicBezTo>
                  <a:close/>
                  <a:moveTo>
                    <a:pt x="52" y="24"/>
                  </a:moveTo>
                  <a:cubicBezTo>
                    <a:pt x="48" y="24"/>
                    <a:pt x="45" y="26"/>
                    <a:pt x="45" y="30"/>
                  </a:cubicBezTo>
                  <a:cubicBezTo>
                    <a:pt x="45" y="34"/>
                    <a:pt x="48" y="37"/>
                    <a:pt x="52" y="37"/>
                  </a:cubicBezTo>
                  <a:cubicBezTo>
                    <a:pt x="56" y="37"/>
                    <a:pt x="59" y="34"/>
                    <a:pt x="59" y="30"/>
                  </a:cubicBezTo>
                  <a:cubicBezTo>
                    <a:pt x="59" y="26"/>
                    <a:pt x="56" y="24"/>
                    <a:pt x="52" y="24"/>
                  </a:cubicBezTo>
                  <a:close/>
                  <a:moveTo>
                    <a:pt x="94" y="61"/>
                  </a:moveTo>
                  <a:cubicBezTo>
                    <a:pt x="93" y="58"/>
                    <a:pt x="93" y="58"/>
                    <a:pt x="93" y="58"/>
                  </a:cubicBezTo>
                  <a:cubicBezTo>
                    <a:pt x="92" y="56"/>
                    <a:pt x="92" y="56"/>
                    <a:pt x="92" y="56"/>
                  </a:cubicBezTo>
                  <a:cubicBezTo>
                    <a:pt x="92" y="54"/>
                    <a:pt x="92" y="54"/>
                    <a:pt x="92" y="54"/>
                  </a:cubicBezTo>
                  <a:cubicBezTo>
                    <a:pt x="91" y="52"/>
                    <a:pt x="91" y="52"/>
                    <a:pt x="91" y="52"/>
                  </a:cubicBezTo>
                  <a:cubicBezTo>
                    <a:pt x="90" y="50"/>
                    <a:pt x="90" y="50"/>
                    <a:pt x="90" y="50"/>
                  </a:cubicBezTo>
                  <a:cubicBezTo>
                    <a:pt x="89" y="48"/>
                    <a:pt x="89" y="48"/>
                    <a:pt x="89" y="48"/>
                  </a:cubicBezTo>
                  <a:cubicBezTo>
                    <a:pt x="89" y="46"/>
                    <a:pt x="89" y="46"/>
                    <a:pt x="89" y="46"/>
                  </a:cubicBezTo>
                  <a:cubicBezTo>
                    <a:pt x="88" y="44"/>
                    <a:pt x="88" y="44"/>
                    <a:pt x="88" y="44"/>
                  </a:cubicBezTo>
                  <a:cubicBezTo>
                    <a:pt x="88" y="43"/>
                    <a:pt x="88" y="43"/>
                    <a:pt x="88" y="43"/>
                  </a:cubicBezTo>
                  <a:cubicBezTo>
                    <a:pt x="89" y="43"/>
                    <a:pt x="89" y="43"/>
                    <a:pt x="89" y="43"/>
                  </a:cubicBezTo>
                  <a:cubicBezTo>
                    <a:pt x="89" y="42"/>
                    <a:pt x="89" y="42"/>
                    <a:pt x="89" y="42"/>
                  </a:cubicBezTo>
                  <a:cubicBezTo>
                    <a:pt x="89" y="41"/>
                    <a:pt x="89" y="41"/>
                    <a:pt x="89" y="41"/>
                  </a:cubicBezTo>
                  <a:cubicBezTo>
                    <a:pt x="89" y="39"/>
                    <a:pt x="89" y="39"/>
                    <a:pt x="89" y="39"/>
                  </a:cubicBezTo>
                  <a:cubicBezTo>
                    <a:pt x="89" y="37"/>
                    <a:pt x="89" y="37"/>
                    <a:pt x="89" y="37"/>
                  </a:cubicBezTo>
                  <a:cubicBezTo>
                    <a:pt x="88" y="36"/>
                    <a:pt x="88" y="36"/>
                    <a:pt x="88" y="36"/>
                  </a:cubicBezTo>
                  <a:cubicBezTo>
                    <a:pt x="87" y="34"/>
                    <a:pt x="87" y="34"/>
                    <a:pt x="87" y="34"/>
                  </a:cubicBezTo>
                  <a:cubicBezTo>
                    <a:pt x="87" y="32"/>
                    <a:pt x="87" y="32"/>
                    <a:pt x="87" y="32"/>
                  </a:cubicBezTo>
                  <a:cubicBezTo>
                    <a:pt x="86" y="30"/>
                    <a:pt x="86" y="30"/>
                    <a:pt x="86" y="30"/>
                  </a:cubicBezTo>
                  <a:cubicBezTo>
                    <a:pt x="86" y="29"/>
                    <a:pt x="86" y="29"/>
                    <a:pt x="86" y="29"/>
                  </a:cubicBezTo>
                  <a:cubicBezTo>
                    <a:pt x="85" y="27"/>
                    <a:pt x="85" y="27"/>
                    <a:pt x="85" y="27"/>
                  </a:cubicBezTo>
                  <a:cubicBezTo>
                    <a:pt x="84" y="25"/>
                    <a:pt x="84" y="25"/>
                    <a:pt x="84" y="25"/>
                  </a:cubicBezTo>
                  <a:cubicBezTo>
                    <a:pt x="83" y="24"/>
                    <a:pt x="83" y="24"/>
                    <a:pt x="83" y="24"/>
                  </a:cubicBezTo>
                  <a:cubicBezTo>
                    <a:pt x="83" y="22"/>
                    <a:pt x="83" y="22"/>
                    <a:pt x="83" y="22"/>
                  </a:cubicBezTo>
                  <a:cubicBezTo>
                    <a:pt x="85" y="21"/>
                    <a:pt x="85" y="21"/>
                    <a:pt x="85" y="21"/>
                  </a:cubicBezTo>
                  <a:cubicBezTo>
                    <a:pt x="84" y="19"/>
                    <a:pt x="84" y="19"/>
                    <a:pt x="84" y="19"/>
                  </a:cubicBezTo>
                  <a:cubicBezTo>
                    <a:pt x="83" y="18"/>
                    <a:pt x="83" y="18"/>
                    <a:pt x="83" y="18"/>
                  </a:cubicBezTo>
                  <a:cubicBezTo>
                    <a:pt x="82" y="16"/>
                    <a:pt x="82" y="16"/>
                    <a:pt x="82" y="16"/>
                  </a:cubicBezTo>
                  <a:cubicBezTo>
                    <a:pt x="81" y="15"/>
                    <a:pt x="81" y="15"/>
                    <a:pt x="81" y="15"/>
                  </a:cubicBezTo>
                  <a:cubicBezTo>
                    <a:pt x="80" y="14"/>
                    <a:pt x="80" y="14"/>
                    <a:pt x="80" y="14"/>
                  </a:cubicBezTo>
                  <a:cubicBezTo>
                    <a:pt x="79" y="13"/>
                    <a:pt x="79" y="13"/>
                    <a:pt x="79" y="13"/>
                  </a:cubicBezTo>
                  <a:cubicBezTo>
                    <a:pt x="78" y="12"/>
                    <a:pt x="78" y="12"/>
                    <a:pt x="78" y="12"/>
                  </a:cubicBezTo>
                  <a:cubicBezTo>
                    <a:pt x="77" y="11"/>
                    <a:pt x="77" y="11"/>
                    <a:pt x="77" y="11"/>
                  </a:cubicBezTo>
                  <a:cubicBezTo>
                    <a:pt x="76" y="10"/>
                    <a:pt x="76" y="10"/>
                    <a:pt x="76" y="10"/>
                  </a:cubicBezTo>
                  <a:cubicBezTo>
                    <a:pt x="79" y="9"/>
                    <a:pt x="79" y="9"/>
                    <a:pt x="79" y="9"/>
                  </a:cubicBezTo>
                  <a:cubicBezTo>
                    <a:pt x="78" y="8"/>
                    <a:pt x="78" y="8"/>
                    <a:pt x="78" y="8"/>
                  </a:cubicBezTo>
                  <a:cubicBezTo>
                    <a:pt x="76" y="7"/>
                    <a:pt x="76" y="7"/>
                    <a:pt x="76" y="7"/>
                  </a:cubicBezTo>
                  <a:cubicBezTo>
                    <a:pt x="75" y="7"/>
                    <a:pt x="75" y="7"/>
                    <a:pt x="75" y="7"/>
                  </a:cubicBezTo>
                  <a:cubicBezTo>
                    <a:pt x="74" y="6"/>
                    <a:pt x="74" y="6"/>
                    <a:pt x="74" y="6"/>
                  </a:cubicBezTo>
                  <a:cubicBezTo>
                    <a:pt x="73" y="5"/>
                    <a:pt x="73" y="5"/>
                    <a:pt x="73" y="5"/>
                  </a:cubicBezTo>
                  <a:cubicBezTo>
                    <a:pt x="72" y="5"/>
                    <a:pt x="72" y="5"/>
                    <a:pt x="72" y="5"/>
                  </a:cubicBezTo>
                  <a:cubicBezTo>
                    <a:pt x="70" y="4"/>
                    <a:pt x="70" y="4"/>
                    <a:pt x="70" y="4"/>
                  </a:cubicBezTo>
                  <a:cubicBezTo>
                    <a:pt x="69" y="4"/>
                    <a:pt x="69" y="4"/>
                    <a:pt x="69" y="4"/>
                  </a:cubicBezTo>
                  <a:cubicBezTo>
                    <a:pt x="68" y="3"/>
                    <a:pt x="68" y="3"/>
                    <a:pt x="68" y="3"/>
                  </a:cubicBezTo>
                  <a:cubicBezTo>
                    <a:pt x="66" y="3"/>
                    <a:pt x="66" y="3"/>
                    <a:pt x="66" y="3"/>
                  </a:cubicBezTo>
                  <a:cubicBezTo>
                    <a:pt x="65" y="2"/>
                    <a:pt x="65" y="2"/>
                    <a:pt x="65" y="2"/>
                  </a:cubicBezTo>
                  <a:cubicBezTo>
                    <a:pt x="63" y="2"/>
                    <a:pt x="63" y="2"/>
                    <a:pt x="63" y="2"/>
                  </a:cubicBezTo>
                  <a:cubicBezTo>
                    <a:pt x="61" y="1"/>
                    <a:pt x="61" y="1"/>
                    <a:pt x="61" y="1"/>
                  </a:cubicBezTo>
                  <a:cubicBezTo>
                    <a:pt x="60" y="1"/>
                    <a:pt x="60" y="1"/>
                    <a:pt x="60" y="1"/>
                  </a:cubicBezTo>
                  <a:cubicBezTo>
                    <a:pt x="58" y="1"/>
                    <a:pt x="58" y="1"/>
                    <a:pt x="58" y="1"/>
                  </a:cubicBezTo>
                  <a:cubicBezTo>
                    <a:pt x="56" y="0"/>
                    <a:pt x="56" y="0"/>
                    <a:pt x="56" y="0"/>
                  </a:cubicBezTo>
                  <a:cubicBezTo>
                    <a:pt x="55" y="0"/>
                    <a:pt x="55" y="0"/>
                    <a:pt x="55" y="0"/>
                  </a:cubicBezTo>
                  <a:cubicBezTo>
                    <a:pt x="53" y="0"/>
                    <a:pt x="53" y="0"/>
                    <a:pt x="53" y="0"/>
                  </a:cubicBezTo>
                  <a:cubicBezTo>
                    <a:pt x="51" y="0"/>
                    <a:pt x="51" y="0"/>
                    <a:pt x="51" y="0"/>
                  </a:cubicBezTo>
                  <a:cubicBezTo>
                    <a:pt x="50" y="0"/>
                    <a:pt x="50" y="0"/>
                    <a:pt x="50" y="0"/>
                  </a:cubicBezTo>
                  <a:cubicBezTo>
                    <a:pt x="48" y="0"/>
                    <a:pt x="48" y="0"/>
                    <a:pt x="48" y="0"/>
                  </a:cubicBezTo>
                  <a:cubicBezTo>
                    <a:pt x="46" y="0"/>
                    <a:pt x="46" y="0"/>
                    <a:pt x="46" y="0"/>
                  </a:cubicBezTo>
                  <a:cubicBezTo>
                    <a:pt x="45" y="0"/>
                    <a:pt x="45" y="0"/>
                    <a:pt x="45" y="0"/>
                  </a:cubicBezTo>
                  <a:cubicBezTo>
                    <a:pt x="43" y="0"/>
                    <a:pt x="43" y="0"/>
                    <a:pt x="43" y="0"/>
                  </a:cubicBezTo>
                  <a:cubicBezTo>
                    <a:pt x="41" y="0"/>
                    <a:pt x="41" y="0"/>
                    <a:pt x="41" y="0"/>
                  </a:cubicBezTo>
                  <a:cubicBezTo>
                    <a:pt x="40" y="0"/>
                    <a:pt x="40" y="0"/>
                    <a:pt x="40" y="0"/>
                  </a:cubicBezTo>
                  <a:cubicBezTo>
                    <a:pt x="38" y="1"/>
                    <a:pt x="38" y="1"/>
                    <a:pt x="38" y="1"/>
                  </a:cubicBezTo>
                  <a:cubicBezTo>
                    <a:pt x="36" y="1"/>
                    <a:pt x="36" y="1"/>
                    <a:pt x="36" y="1"/>
                  </a:cubicBezTo>
                  <a:cubicBezTo>
                    <a:pt x="35" y="1"/>
                    <a:pt x="35" y="1"/>
                    <a:pt x="35" y="1"/>
                  </a:cubicBezTo>
                  <a:cubicBezTo>
                    <a:pt x="33" y="2"/>
                    <a:pt x="33" y="2"/>
                    <a:pt x="33" y="2"/>
                  </a:cubicBezTo>
                  <a:cubicBezTo>
                    <a:pt x="31" y="2"/>
                    <a:pt x="31" y="2"/>
                    <a:pt x="31" y="2"/>
                  </a:cubicBezTo>
                  <a:cubicBezTo>
                    <a:pt x="29" y="3"/>
                    <a:pt x="29" y="3"/>
                    <a:pt x="29" y="3"/>
                  </a:cubicBezTo>
                  <a:cubicBezTo>
                    <a:pt x="28" y="3"/>
                    <a:pt x="28" y="3"/>
                    <a:pt x="28" y="3"/>
                  </a:cubicBezTo>
                  <a:cubicBezTo>
                    <a:pt x="26" y="4"/>
                    <a:pt x="26" y="4"/>
                    <a:pt x="26" y="4"/>
                  </a:cubicBezTo>
                  <a:cubicBezTo>
                    <a:pt x="24" y="4"/>
                    <a:pt x="24" y="4"/>
                    <a:pt x="24" y="4"/>
                  </a:cubicBezTo>
                  <a:cubicBezTo>
                    <a:pt x="23" y="5"/>
                    <a:pt x="23" y="5"/>
                    <a:pt x="23" y="5"/>
                  </a:cubicBezTo>
                  <a:cubicBezTo>
                    <a:pt x="21" y="6"/>
                    <a:pt x="21" y="6"/>
                    <a:pt x="21" y="6"/>
                  </a:cubicBezTo>
                  <a:cubicBezTo>
                    <a:pt x="20" y="7"/>
                    <a:pt x="20" y="7"/>
                    <a:pt x="20" y="7"/>
                  </a:cubicBezTo>
                  <a:cubicBezTo>
                    <a:pt x="18" y="8"/>
                    <a:pt x="18" y="8"/>
                    <a:pt x="18" y="8"/>
                  </a:cubicBezTo>
                  <a:cubicBezTo>
                    <a:pt x="17" y="9"/>
                    <a:pt x="17" y="9"/>
                    <a:pt x="17" y="9"/>
                  </a:cubicBezTo>
                  <a:cubicBezTo>
                    <a:pt x="15" y="10"/>
                    <a:pt x="15" y="10"/>
                    <a:pt x="15" y="10"/>
                  </a:cubicBezTo>
                  <a:cubicBezTo>
                    <a:pt x="14" y="11"/>
                    <a:pt x="14" y="11"/>
                    <a:pt x="14" y="11"/>
                  </a:cubicBezTo>
                  <a:cubicBezTo>
                    <a:pt x="13" y="12"/>
                    <a:pt x="13" y="12"/>
                    <a:pt x="13" y="12"/>
                  </a:cubicBezTo>
                  <a:cubicBezTo>
                    <a:pt x="12" y="13"/>
                    <a:pt x="12" y="13"/>
                    <a:pt x="12" y="13"/>
                  </a:cubicBezTo>
                  <a:cubicBezTo>
                    <a:pt x="10" y="14"/>
                    <a:pt x="10" y="14"/>
                    <a:pt x="10" y="14"/>
                  </a:cubicBezTo>
                  <a:cubicBezTo>
                    <a:pt x="9" y="15"/>
                    <a:pt x="9" y="15"/>
                    <a:pt x="9" y="15"/>
                  </a:cubicBezTo>
                  <a:cubicBezTo>
                    <a:pt x="8" y="17"/>
                    <a:pt x="8" y="17"/>
                    <a:pt x="8" y="17"/>
                  </a:cubicBezTo>
                  <a:cubicBezTo>
                    <a:pt x="7" y="18"/>
                    <a:pt x="7" y="18"/>
                    <a:pt x="7" y="18"/>
                  </a:cubicBezTo>
                  <a:cubicBezTo>
                    <a:pt x="6" y="19"/>
                    <a:pt x="6" y="19"/>
                    <a:pt x="6" y="19"/>
                  </a:cubicBezTo>
                  <a:cubicBezTo>
                    <a:pt x="5" y="21"/>
                    <a:pt x="5" y="21"/>
                    <a:pt x="5" y="21"/>
                  </a:cubicBezTo>
                  <a:cubicBezTo>
                    <a:pt x="5" y="22"/>
                    <a:pt x="5" y="22"/>
                    <a:pt x="5" y="22"/>
                  </a:cubicBezTo>
                  <a:cubicBezTo>
                    <a:pt x="4" y="24"/>
                    <a:pt x="4" y="24"/>
                    <a:pt x="4" y="24"/>
                  </a:cubicBezTo>
                  <a:cubicBezTo>
                    <a:pt x="3" y="25"/>
                    <a:pt x="3" y="25"/>
                    <a:pt x="3" y="25"/>
                  </a:cubicBezTo>
                  <a:cubicBezTo>
                    <a:pt x="3" y="27"/>
                    <a:pt x="3" y="27"/>
                    <a:pt x="3" y="27"/>
                  </a:cubicBezTo>
                  <a:cubicBezTo>
                    <a:pt x="2" y="28"/>
                    <a:pt x="2" y="28"/>
                    <a:pt x="2" y="28"/>
                  </a:cubicBezTo>
                  <a:cubicBezTo>
                    <a:pt x="2" y="30"/>
                    <a:pt x="2" y="30"/>
                    <a:pt x="2" y="30"/>
                  </a:cubicBezTo>
                  <a:cubicBezTo>
                    <a:pt x="1" y="31"/>
                    <a:pt x="1" y="31"/>
                    <a:pt x="1" y="31"/>
                  </a:cubicBezTo>
                  <a:cubicBezTo>
                    <a:pt x="1" y="33"/>
                    <a:pt x="1" y="33"/>
                    <a:pt x="1" y="33"/>
                  </a:cubicBezTo>
                  <a:cubicBezTo>
                    <a:pt x="0" y="36"/>
                    <a:pt x="0" y="36"/>
                    <a:pt x="0" y="36"/>
                  </a:cubicBezTo>
                  <a:cubicBezTo>
                    <a:pt x="0" y="40"/>
                    <a:pt x="0" y="40"/>
                    <a:pt x="0" y="40"/>
                  </a:cubicBezTo>
                  <a:cubicBezTo>
                    <a:pt x="0" y="43"/>
                    <a:pt x="0" y="43"/>
                    <a:pt x="0" y="43"/>
                  </a:cubicBezTo>
                  <a:cubicBezTo>
                    <a:pt x="1" y="46"/>
                    <a:pt x="1" y="46"/>
                    <a:pt x="1" y="46"/>
                  </a:cubicBezTo>
                  <a:cubicBezTo>
                    <a:pt x="1" y="49"/>
                    <a:pt x="1" y="49"/>
                    <a:pt x="1" y="49"/>
                  </a:cubicBezTo>
                  <a:cubicBezTo>
                    <a:pt x="2" y="52"/>
                    <a:pt x="2" y="52"/>
                    <a:pt x="2" y="52"/>
                  </a:cubicBezTo>
                  <a:cubicBezTo>
                    <a:pt x="3" y="56"/>
                    <a:pt x="3" y="56"/>
                    <a:pt x="3" y="56"/>
                  </a:cubicBezTo>
                  <a:cubicBezTo>
                    <a:pt x="11" y="69"/>
                    <a:pt x="11" y="69"/>
                    <a:pt x="11" y="69"/>
                  </a:cubicBezTo>
                  <a:cubicBezTo>
                    <a:pt x="25" y="83"/>
                    <a:pt x="24" y="97"/>
                    <a:pt x="24" y="97"/>
                  </a:cubicBezTo>
                  <a:cubicBezTo>
                    <a:pt x="24" y="100"/>
                    <a:pt x="24" y="100"/>
                    <a:pt x="24" y="100"/>
                  </a:cubicBezTo>
                  <a:cubicBezTo>
                    <a:pt x="24" y="108"/>
                    <a:pt x="24" y="108"/>
                    <a:pt x="24" y="108"/>
                  </a:cubicBezTo>
                  <a:cubicBezTo>
                    <a:pt x="71" y="108"/>
                    <a:pt x="71" y="108"/>
                    <a:pt x="71" y="108"/>
                  </a:cubicBezTo>
                  <a:cubicBezTo>
                    <a:pt x="71" y="107"/>
                    <a:pt x="71" y="107"/>
                    <a:pt x="71" y="107"/>
                  </a:cubicBezTo>
                  <a:cubicBezTo>
                    <a:pt x="71" y="105"/>
                    <a:pt x="71" y="105"/>
                    <a:pt x="71" y="105"/>
                  </a:cubicBezTo>
                  <a:cubicBezTo>
                    <a:pt x="71" y="102"/>
                    <a:pt x="71" y="102"/>
                    <a:pt x="71" y="102"/>
                  </a:cubicBezTo>
                  <a:cubicBezTo>
                    <a:pt x="72" y="96"/>
                    <a:pt x="72" y="96"/>
                    <a:pt x="72" y="96"/>
                  </a:cubicBezTo>
                  <a:cubicBezTo>
                    <a:pt x="72" y="93"/>
                    <a:pt x="72" y="93"/>
                    <a:pt x="72" y="93"/>
                  </a:cubicBezTo>
                  <a:cubicBezTo>
                    <a:pt x="72" y="92"/>
                    <a:pt x="72" y="92"/>
                    <a:pt x="72" y="92"/>
                  </a:cubicBezTo>
                  <a:cubicBezTo>
                    <a:pt x="72" y="91"/>
                    <a:pt x="72" y="91"/>
                    <a:pt x="72" y="91"/>
                  </a:cubicBezTo>
                  <a:cubicBezTo>
                    <a:pt x="73" y="91"/>
                    <a:pt x="73" y="91"/>
                    <a:pt x="73" y="91"/>
                  </a:cubicBezTo>
                  <a:cubicBezTo>
                    <a:pt x="73" y="90"/>
                    <a:pt x="73" y="90"/>
                    <a:pt x="73" y="90"/>
                  </a:cubicBezTo>
                  <a:cubicBezTo>
                    <a:pt x="74" y="90"/>
                    <a:pt x="74" y="90"/>
                    <a:pt x="74" y="90"/>
                  </a:cubicBezTo>
                  <a:cubicBezTo>
                    <a:pt x="74" y="90"/>
                    <a:pt x="74" y="90"/>
                    <a:pt x="74" y="90"/>
                  </a:cubicBezTo>
                  <a:cubicBezTo>
                    <a:pt x="75" y="90"/>
                    <a:pt x="75" y="90"/>
                    <a:pt x="75" y="90"/>
                  </a:cubicBezTo>
                  <a:cubicBezTo>
                    <a:pt x="76" y="89"/>
                    <a:pt x="76" y="89"/>
                    <a:pt x="76" y="89"/>
                  </a:cubicBezTo>
                  <a:cubicBezTo>
                    <a:pt x="77" y="89"/>
                    <a:pt x="77" y="89"/>
                    <a:pt x="77" y="89"/>
                  </a:cubicBezTo>
                  <a:cubicBezTo>
                    <a:pt x="78" y="89"/>
                    <a:pt x="78" y="89"/>
                    <a:pt x="78" y="89"/>
                  </a:cubicBezTo>
                  <a:cubicBezTo>
                    <a:pt x="78" y="89"/>
                    <a:pt x="78" y="89"/>
                    <a:pt x="78" y="89"/>
                  </a:cubicBezTo>
                  <a:cubicBezTo>
                    <a:pt x="79" y="89"/>
                    <a:pt x="79" y="89"/>
                    <a:pt x="79" y="89"/>
                  </a:cubicBezTo>
                  <a:cubicBezTo>
                    <a:pt x="80" y="89"/>
                    <a:pt x="80" y="89"/>
                    <a:pt x="80" y="89"/>
                  </a:cubicBezTo>
                  <a:cubicBezTo>
                    <a:pt x="81" y="90"/>
                    <a:pt x="81" y="90"/>
                    <a:pt x="81" y="90"/>
                  </a:cubicBezTo>
                  <a:cubicBezTo>
                    <a:pt x="81" y="90"/>
                    <a:pt x="81" y="90"/>
                    <a:pt x="81" y="90"/>
                  </a:cubicBezTo>
                  <a:cubicBezTo>
                    <a:pt x="82" y="90"/>
                    <a:pt x="82" y="90"/>
                    <a:pt x="82" y="90"/>
                  </a:cubicBezTo>
                  <a:cubicBezTo>
                    <a:pt x="83" y="90"/>
                    <a:pt x="83" y="90"/>
                    <a:pt x="83" y="90"/>
                  </a:cubicBezTo>
                  <a:cubicBezTo>
                    <a:pt x="81" y="90"/>
                    <a:pt x="81" y="90"/>
                    <a:pt x="81" y="90"/>
                  </a:cubicBezTo>
                  <a:cubicBezTo>
                    <a:pt x="82" y="90"/>
                    <a:pt x="82" y="90"/>
                    <a:pt x="82" y="90"/>
                  </a:cubicBezTo>
                  <a:cubicBezTo>
                    <a:pt x="83" y="90"/>
                    <a:pt x="83" y="90"/>
                    <a:pt x="83" y="90"/>
                  </a:cubicBezTo>
                  <a:cubicBezTo>
                    <a:pt x="84" y="90"/>
                    <a:pt x="84" y="90"/>
                    <a:pt x="84" y="90"/>
                  </a:cubicBezTo>
                  <a:cubicBezTo>
                    <a:pt x="85" y="90"/>
                    <a:pt x="85" y="90"/>
                    <a:pt x="85" y="90"/>
                  </a:cubicBezTo>
                  <a:cubicBezTo>
                    <a:pt x="86" y="90"/>
                    <a:pt x="86" y="90"/>
                    <a:pt x="86" y="90"/>
                  </a:cubicBezTo>
                  <a:cubicBezTo>
                    <a:pt x="86" y="90"/>
                    <a:pt x="86" y="90"/>
                    <a:pt x="86" y="90"/>
                  </a:cubicBezTo>
                  <a:cubicBezTo>
                    <a:pt x="87" y="89"/>
                    <a:pt x="87" y="89"/>
                    <a:pt x="87" y="89"/>
                  </a:cubicBezTo>
                  <a:cubicBezTo>
                    <a:pt x="88" y="89"/>
                    <a:pt x="88" y="89"/>
                    <a:pt x="88" y="89"/>
                  </a:cubicBezTo>
                  <a:cubicBezTo>
                    <a:pt x="88" y="88"/>
                    <a:pt x="88" y="88"/>
                    <a:pt x="88" y="88"/>
                  </a:cubicBezTo>
                  <a:cubicBezTo>
                    <a:pt x="89" y="88"/>
                    <a:pt x="89" y="88"/>
                    <a:pt x="89" y="88"/>
                  </a:cubicBezTo>
                  <a:cubicBezTo>
                    <a:pt x="89" y="87"/>
                    <a:pt x="89" y="87"/>
                    <a:pt x="89" y="87"/>
                  </a:cubicBezTo>
                  <a:cubicBezTo>
                    <a:pt x="89" y="86"/>
                    <a:pt x="89" y="86"/>
                    <a:pt x="89" y="86"/>
                  </a:cubicBezTo>
                  <a:cubicBezTo>
                    <a:pt x="89" y="85"/>
                    <a:pt x="89" y="85"/>
                    <a:pt x="89" y="85"/>
                  </a:cubicBezTo>
                  <a:cubicBezTo>
                    <a:pt x="89" y="84"/>
                    <a:pt x="89" y="84"/>
                    <a:pt x="89" y="84"/>
                  </a:cubicBezTo>
                  <a:cubicBezTo>
                    <a:pt x="89" y="82"/>
                    <a:pt x="89" y="82"/>
                    <a:pt x="89" y="82"/>
                  </a:cubicBezTo>
                  <a:cubicBezTo>
                    <a:pt x="89" y="82"/>
                    <a:pt x="89" y="82"/>
                    <a:pt x="89" y="82"/>
                  </a:cubicBezTo>
                  <a:cubicBezTo>
                    <a:pt x="89" y="81"/>
                    <a:pt x="89" y="81"/>
                    <a:pt x="89" y="81"/>
                  </a:cubicBezTo>
                  <a:cubicBezTo>
                    <a:pt x="90" y="81"/>
                    <a:pt x="90" y="81"/>
                    <a:pt x="90" y="81"/>
                  </a:cubicBezTo>
                  <a:cubicBezTo>
                    <a:pt x="90" y="80"/>
                    <a:pt x="90" y="80"/>
                    <a:pt x="90" y="80"/>
                  </a:cubicBezTo>
                  <a:cubicBezTo>
                    <a:pt x="90" y="80"/>
                    <a:pt x="90" y="80"/>
                    <a:pt x="90" y="80"/>
                  </a:cubicBezTo>
                  <a:cubicBezTo>
                    <a:pt x="90" y="79"/>
                    <a:pt x="90" y="79"/>
                    <a:pt x="90" y="79"/>
                  </a:cubicBezTo>
                  <a:cubicBezTo>
                    <a:pt x="91" y="79"/>
                    <a:pt x="91" y="79"/>
                    <a:pt x="91" y="79"/>
                  </a:cubicBezTo>
                  <a:cubicBezTo>
                    <a:pt x="91" y="78"/>
                    <a:pt x="91" y="78"/>
                    <a:pt x="91" y="78"/>
                  </a:cubicBezTo>
                  <a:cubicBezTo>
                    <a:pt x="91" y="78"/>
                    <a:pt x="91" y="78"/>
                    <a:pt x="91" y="78"/>
                  </a:cubicBezTo>
                  <a:cubicBezTo>
                    <a:pt x="91" y="77"/>
                    <a:pt x="91" y="77"/>
                    <a:pt x="91" y="77"/>
                  </a:cubicBezTo>
                  <a:cubicBezTo>
                    <a:pt x="90" y="77"/>
                    <a:pt x="90" y="77"/>
                    <a:pt x="90" y="77"/>
                  </a:cubicBezTo>
                  <a:cubicBezTo>
                    <a:pt x="90" y="76"/>
                    <a:pt x="90" y="76"/>
                    <a:pt x="90" y="76"/>
                  </a:cubicBezTo>
                  <a:cubicBezTo>
                    <a:pt x="90" y="76"/>
                    <a:pt x="90" y="76"/>
                    <a:pt x="90" y="76"/>
                  </a:cubicBezTo>
                  <a:cubicBezTo>
                    <a:pt x="89" y="75"/>
                    <a:pt x="89" y="75"/>
                    <a:pt x="89" y="75"/>
                  </a:cubicBezTo>
                  <a:cubicBezTo>
                    <a:pt x="89" y="75"/>
                    <a:pt x="89" y="75"/>
                    <a:pt x="89" y="75"/>
                  </a:cubicBezTo>
                  <a:cubicBezTo>
                    <a:pt x="88" y="75"/>
                    <a:pt x="88" y="75"/>
                    <a:pt x="88" y="75"/>
                  </a:cubicBezTo>
                  <a:cubicBezTo>
                    <a:pt x="89" y="74"/>
                    <a:pt x="89" y="74"/>
                    <a:pt x="89" y="74"/>
                  </a:cubicBezTo>
                  <a:cubicBezTo>
                    <a:pt x="89" y="74"/>
                    <a:pt x="89" y="74"/>
                    <a:pt x="89" y="74"/>
                  </a:cubicBezTo>
                  <a:cubicBezTo>
                    <a:pt x="90" y="73"/>
                    <a:pt x="90" y="73"/>
                    <a:pt x="90" y="73"/>
                  </a:cubicBezTo>
                  <a:cubicBezTo>
                    <a:pt x="90" y="73"/>
                    <a:pt x="90" y="73"/>
                    <a:pt x="90" y="73"/>
                  </a:cubicBezTo>
                  <a:cubicBezTo>
                    <a:pt x="91" y="72"/>
                    <a:pt x="91" y="72"/>
                    <a:pt x="91" y="72"/>
                  </a:cubicBezTo>
                  <a:cubicBezTo>
                    <a:pt x="91" y="72"/>
                    <a:pt x="91" y="72"/>
                    <a:pt x="91" y="72"/>
                  </a:cubicBezTo>
                  <a:cubicBezTo>
                    <a:pt x="91" y="71"/>
                    <a:pt x="91" y="71"/>
                    <a:pt x="91" y="71"/>
                  </a:cubicBezTo>
                  <a:cubicBezTo>
                    <a:pt x="91" y="71"/>
                    <a:pt x="91" y="71"/>
                    <a:pt x="91" y="71"/>
                  </a:cubicBezTo>
                  <a:cubicBezTo>
                    <a:pt x="90" y="69"/>
                    <a:pt x="90" y="69"/>
                    <a:pt x="90" y="69"/>
                  </a:cubicBezTo>
                  <a:cubicBezTo>
                    <a:pt x="90" y="67"/>
                    <a:pt x="90" y="67"/>
                    <a:pt x="90" y="67"/>
                  </a:cubicBezTo>
                  <a:cubicBezTo>
                    <a:pt x="90" y="66"/>
                    <a:pt x="90" y="66"/>
                    <a:pt x="90" y="66"/>
                  </a:cubicBezTo>
                  <a:cubicBezTo>
                    <a:pt x="90" y="64"/>
                    <a:pt x="90" y="64"/>
                    <a:pt x="90" y="64"/>
                  </a:cubicBezTo>
                  <a:cubicBezTo>
                    <a:pt x="91" y="64"/>
                    <a:pt x="91" y="64"/>
                    <a:pt x="91" y="64"/>
                  </a:cubicBezTo>
                  <a:cubicBezTo>
                    <a:pt x="92" y="63"/>
                    <a:pt x="92" y="63"/>
                    <a:pt x="92" y="63"/>
                  </a:cubicBezTo>
                  <a:cubicBezTo>
                    <a:pt x="92" y="63"/>
                    <a:pt x="92" y="63"/>
                    <a:pt x="92" y="63"/>
                  </a:cubicBezTo>
                  <a:cubicBezTo>
                    <a:pt x="93" y="63"/>
                    <a:pt x="93" y="63"/>
                    <a:pt x="93" y="63"/>
                  </a:cubicBezTo>
                  <a:cubicBezTo>
                    <a:pt x="93" y="62"/>
                    <a:pt x="93" y="62"/>
                    <a:pt x="93" y="62"/>
                  </a:cubicBezTo>
                  <a:cubicBezTo>
                    <a:pt x="94" y="62"/>
                    <a:pt x="94" y="62"/>
                    <a:pt x="94" y="62"/>
                  </a:cubicBezTo>
                  <a:cubicBezTo>
                    <a:pt x="94" y="61"/>
                    <a:pt x="94" y="61"/>
                    <a:pt x="94" y="61"/>
                  </a:cubicBezTo>
                  <a:close/>
                  <a:moveTo>
                    <a:pt x="33" y="44"/>
                  </a:moveTo>
                  <a:cubicBezTo>
                    <a:pt x="32" y="46"/>
                    <a:pt x="32" y="46"/>
                    <a:pt x="32" y="46"/>
                  </a:cubicBezTo>
                  <a:cubicBezTo>
                    <a:pt x="32" y="46"/>
                    <a:pt x="29" y="46"/>
                    <a:pt x="29" y="46"/>
                  </a:cubicBezTo>
                  <a:cubicBezTo>
                    <a:pt x="28" y="46"/>
                    <a:pt x="28" y="46"/>
                    <a:pt x="28" y="46"/>
                  </a:cubicBezTo>
                  <a:cubicBezTo>
                    <a:pt x="28" y="46"/>
                    <a:pt x="28" y="49"/>
                    <a:pt x="28" y="49"/>
                  </a:cubicBezTo>
                  <a:cubicBezTo>
                    <a:pt x="25" y="50"/>
                    <a:pt x="25" y="50"/>
                    <a:pt x="25" y="50"/>
                  </a:cubicBezTo>
                  <a:cubicBezTo>
                    <a:pt x="25" y="50"/>
                    <a:pt x="24" y="47"/>
                    <a:pt x="24" y="47"/>
                  </a:cubicBezTo>
                  <a:cubicBezTo>
                    <a:pt x="22" y="47"/>
                    <a:pt x="22" y="47"/>
                    <a:pt x="22" y="47"/>
                  </a:cubicBezTo>
                  <a:cubicBezTo>
                    <a:pt x="22" y="47"/>
                    <a:pt x="20" y="49"/>
                    <a:pt x="20" y="49"/>
                  </a:cubicBezTo>
                  <a:cubicBezTo>
                    <a:pt x="18" y="48"/>
                    <a:pt x="18" y="48"/>
                    <a:pt x="18" y="48"/>
                  </a:cubicBezTo>
                  <a:cubicBezTo>
                    <a:pt x="18" y="48"/>
                    <a:pt x="19" y="45"/>
                    <a:pt x="19" y="45"/>
                  </a:cubicBezTo>
                  <a:cubicBezTo>
                    <a:pt x="18" y="44"/>
                    <a:pt x="18" y="44"/>
                    <a:pt x="18" y="44"/>
                  </a:cubicBezTo>
                  <a:cubicBezTo>
                    <a:pt x="18" y="44"/>
                    <a:pt x="15" y="43"/>
                    <a:pt x="15" y="43"/>
                  </a:cubicBezTo>
                  <a:cubicBezTo>
                    <a:pt x="14" y="41"/>
                    <a:pt x="14" y="41"/>
                    <a:pt x="14" y="41"/>
                  </a:cubicBezTo>
                  <a:cubicBezTo>
                    <a:pt x="14" y="41"/>
                    <a:pt x="17" y="39"/>
                    <a:pt x="17" y="39"/>
                  </a:cubicBezTo>
                  <a:cubicBezTo>
                    <a:pt x="17" y="38"/>
                    <a:pt x="17" y="38"/>
                    <a:pt x="17" y="38"/>
                  </a:cubicBezTo>
                  <a:cubicBezTo>
                    <a:pt x="17" y="38"/>
                    <a:pt x="15" y="36"/>
                    <a:pt x="15" y="36"/>
                  </a:cubicBezTo>
                  <a:cubicBezTo>
                    <a:pt x="16" y="34"/>
                    <a:pt x="16" y="34"/>
                    <a:pt x="16" y="34"/>
                  </a:cubicBezTo>
                  <a:cubicBezTo>
                    <a:pt x="16" y="34"/>
                    <a:pt x="19" y="34"/>
                    <a:pt x="19" y="34"/>
                  </a:cubicBezTo>
                  <a:cubicBezTo>
                    <a:pt x="20" y="33"/>
                    <a:pt x="20" y="33"/>
                    <a:pt x="20" y="33"/>
                  </a:cubicBezTo>
                  <a:cubicBezTo>
                    <a:pt x="20" y="33"/>
                    <a:pt x="21" y="31"/>
                    <a:pt x="21" y="31"/>
                  </a:cubicBezTo>
                  <a:cubicBezTo>
                    <a:pt x="23" y="30"/>
                    <a:pt x="23" y="30"/>
                    <a:pt x="23" y="30"/>
                  </a:cubicBezTo>
                  <a:cubicBezTo>
                    <a:pt x="23" y="30"/>
                    <a:pt x="25" y="32"/>
                    <a:pt x="25" y="32"/>
                  </a:cubicBezTo>
                  <a:cubicBezTo>
                    <a:pt x="26" y="33"/>
                    <a:pt x="26" y="33"/>
                    <a:pt x="26" y="33"/>
                  </a:cubicBezTo>
                  <a:cubicBezTo>
                    <a:pt x="26" y="33"/>
                    <a:pt x="28" y="31"/>
                    <a:pt x="28" y="31"/>
                  </a:cubicBezTo>
                  <a:cubicBezTo>
                    <a:pt x="30" y="32"/>
                    <a:pt x="30" y="32"/>
                    <a:pt x="30" y="32"/>
                  </a:cubicBezTo>
                  <a:cubicBezTo>
                    <a:pt x="30" y="32"/>
                    <a:pt x="30" y="35"/>
                    <a:pt x="30" y="35"/>
                  </a:cubicBezTo>
                  <a:cubicBezTo>
                    <a:pt x="30" y="36"/>
                    <a:pt x="30" y="36"/>
                    <a:pt x="30" y="36"/>
                  </a:cubicBezTo>
                  <a:cubicBezTo>
                    <a:pt x="30" y="36"/>
                    <a:pt x="33" y="36"/>
                    <a:pt x="33" y="37"/>
                  </a:cubicBezTo>
                  <a:cubicBezTo>
                    <a:pt x="34" y="39"/>
                    <a:pt x="34" y="39"/>
                    <a:pt x="34" y="39"/>
                  </a:cubicBezTo>
                  <a:cubicBezTo>
                    <a:pt x="34" y="39"/>
                    <a:pt x="32" y="40"/>
                    <a:pt x="32" y="40"/>
                  </a:cubicBezTo>
                  <a:cubicBezTo>
                    <a:pt x="31" y="42"/>
                    <a:pt x="31" y="42"/>
                    <a:pt x="31" y="42"/>
                  </a:cubicBezTo>
                  <a:cubicBezTo>
                    <a:pt x="31" y="42"/>
                    <a:pt x="33" y="44"/>
                    <a:pt x="33" y="44"/>
                  </a:cubicBezTo>
                  <a:close/>
                  <a:moveTo>
                    <a:pt x="73" y="32"/>
                  </a:moveTo>
                  <a:cubicBezTo>
                    <a:pt x="73" y="32"/>
                    <a:pt x="73" y="32"/>
                    <a:pt x="73" y="32"/>
                  </a:cubicBezTo>
                  <a:cubicBezTo>
                    <a:pt x="73" y="33"/>
                    <a:pt x="67" y="35"/>
                    <a:pt x="67" y="35"/>
                  </a:cubicBezTo>
                  <a:cubicBezTo>
                    <a:pt x="66" y="37"/>
                    <a:pt x="66" y="37"/>
                    <a:pt x="66" y="37"/>
                  </a:cubicBezTo>
                  <a:cubicBezTo>
                    <a:pt x="66" y="37"/>
                    <a:pt x="69" y="43"/>
                    <a:pt x="68" y="43"/>
                  </a:cubicBezTo>
                  <a:cubicBezTo>
                    <a:pt x="65" y="46"/>
                    <a:pt x="65" y="46"/>
                    <a:pt x="65" y="46"/>
                  </a:cubicBezTo>
                  <a:cubicBezTo>
                    <a:pt x="65" y="46"/>
                    <a:pt x="59" y="44"/>
                    <a:pt x="59" y="44"/>
                  </a:cubicBezTo>
                  <a:cubicBezTo>
                    <a:pt x="57" y="45"/>
                    <a:pt x="57" y="45"/>
                    <a:pt x="57" y="45"/>
                  </a:cubicBezTo>
                  <a:cubicBezTo>
                    <a:pt x="57" y="45"/>
                    <a:pt x="55" y="50"/>
                    <a:pt x="54" y="50"/>
                  </a:cubicBezTo>
                  <a:cubicBezTo>
                    <a:pt x="50" y="50"/>
                    <a:pt x="50" y="50"/>
                    <a:pt x="50" y="50"/>
                  </a:cubicBezTo>
                  <a:cubicBezTo>
                    <a:pt x="49" y="50"/>
                    <a:pt x="47" y="45"/>
                    <a:pt x="47" y="45"/>
                  </a:cubicBezTo>
                  <a:cubicBezTo>
                    <a:pt x="45" y="44"/>
                    <a:pt x="45" y="44"/>
                    <a:pt x="45" y="44"/>
                  </a:cubicBezTo>
                  <a:cubicBezTo>
                    <a:pt x="45" y="44"/>
                    <a:pt x="39" y="46"/>
                    <a:pt x="39" y="46"/>
                  </a:cubicBezTo>
                  <a:cubicBezTo>
                    <a:pt x="36" y="43"/>
                    <a:pt x="36" y="43"/>
                    <a:pt x="36" y="43"/>
                  </a:cubicBezTo>
                  <a:cubicBezTo>
                    <a:pt x="36" y="43"/>
                    <a:pt x="38" y="37"/>
                    <a:pt x="38" y="37"/>
                  </a:cubicBezTo>
                  <a:cubicBezTo>
                    <a:pt x="37" y="35"/>
                    <a:pt x="37" y="35"/>
                    <a:pt x="37" y="35"/>
                  </a:cubicBezTo>
                  <a:cubicBezTo>
                    <a:pt x="37" y="35"/>
                    <a:pt x="31" y="32"/>
                    <a:pt x="31" y="32"/>
                  </a:cubicBezTo>
                  <a:cubicBezTo>
                    <a:pt x="31" y="28"/>
                    <a:pt x="31" y="28"/>
                    <a:pt x="31" y="28"/>
                  </a:cubicBezTo>
                  <a:cubicBezTo>
                    <a:pt x="31" y="27"/>
                    <a:pt x="37" y="25"/>
                    <a:pt x="37" y="25"/>
                  </a:cubicBezTo>
                  <a:cubicBezTo>
                    <a:pt x="38" y="23"/>
                    <a:pt x="38" y="23"/>
                    <a:pt x="38" y="23"/>
                  </a:cubicBezTo>
                  <a:cubicBezTo>
                    <a:pt x="38" y="23"/>
                    <a:pt x="36" y="17"/>
                    <a:pt x="36" y="17"/>
                  </a:cubicBezTo>
                  <a:cubicBezTo>
                    <a:pt x="39" y="14"/>
                    <a:pt x="39" y="14"/>
                    <a:pt x="39" y="14"/>
                  </a:cubicBezTo>
                  <a:cubicBezTo>
                    <a:pt x="39" y="14"/>
                    <a:pt x="45" y="16"/>
                    <a:pt x="45" y="16"/>
                  </a:cubicBezTo>
                  <a:cubicBezTo>
                    <a:pt x="47" y="15"/>
                    <a:pt x="47" y="15"/>
                    <a:pt x="47" y="15"/>
                  </a:cubicBezTo>
                  <a:cubicBezTo>
                    <a:pt x="47" y="15"/>
                    <a:pt x="50" y="10"/>
                    <a:pt x="50" y="10"/>
                  </a:cubicBezTo>
                  <a:cubicBezTo>
                    <a:pt x="55" y="10"/>
                    <a:pt x="55" y="10"/>
                    <a:pt x="55" y="10"/>
                  </a:cubicBezTo>
                  <a:cubicBezTo>
                    <a:pt x="55" y="10"/>
                    <a:pt x="57" y="15"/>
                    <a:pt x="57" y="15"/>
                  </a:cubicBezTo>
                  <a:cubicBezTo>
                    <a:pt x="59" y="16"/>
                    <a:pt x="59" y="16"/>
                    <a:pt x="59" y="16"/>
                  </a:cubicBezTo>
                  <a:cubicBezTo>
                    <a:pt x="59" y="16"/>
                    <a:pt x="65" y="14"/>
                    <a:pt x="65" y="14"/>
                  </a:cubicBezTo>
                  <a:cubicBezTo>
                    <a:pt x="69" y="17"/>
                    <a:pt x="69" y="17"/>
                    <a:pt x="69" y="17"/>
                  </a:cubicBezTo>
                  <a:cubicBezTo>
                    <a:pt x="69" y="18"/>
                    <a:pt x="66" y="23"/>
                    <a:pt x="66" y="23"/>
                  </a:cubicBezTo>
                  <a:cubicBezTo>
                    <a:pt x="67" y="25"/>
                    <a:pt x="67" y="25"/>
                    <a:pt x="67" y="25"/>
                  </a:cubicBezTo>
                  <a:cubicBezTo>
                    <a:pt x="67" y="25"/>
                    <a:pt x="73" y="28"/>
                    <a:pt x="73" y="28"/>
                  </a:cubicBezTo>
                  <a:cubicBezTo>
                    <a:pt x="73" y="32"/>
                    <a:pt x="73" y="32"/>
                    <a:pt x="73" y="32"/>
                  </a:cubicBezTo>
                  <a:close/>
                </a:path>
              </a:pathLst>
            </a:custGeom>
            <a:solidFill>
              <a:schemeClr val="bg1"/>
            </a:solidFill>
            <a:ln>
              <a:noFill/>
            </a:ln>
          </p:spPr>
          <p:txBody>
            <a:bodyPr vert="horz" wrap="square" lIns="121920" tIns="60960" rIns="121920" bIns="60960" numCol="1" anchor="t" anchorCtr="0" compatLnSpc="1"/>
            <a:lstStyle/>
            <a:p>
              <a:endParaRPr lang="zh-CN" altLang="en-US" sz="2400">
                <a:solidFill>
                  <a:schemeClr val="bg1"/>
                </a:solidFill>
              </a:endParaRPr>
            </a:p>
          </p:txBody>
        </p:sp>
      </p:grpSp>
      <p:grpSp>
        <p:nvGrpSpPr>
          <p:cNvPr id="8" name="组合 7"/>
          <p:cNvGrpSpPr/>
          <p:nvPr/>
        </p:nvGrpSpPr>
        <p:grpSpPr>
          <a:xfrm>
            <a:off x="6923420" y="2858468"/>
            <a:ext cx="1316869" cy="1291777"/>
            <a:chOff x="5192565" y="2143850"/>
            <a:chExt cx="987652" cy="968833"/>
          </a:xfrm>
        </p:grpSpPr>
        <p:grpSp>
          <p:nvGrpSpPr>
            <p:cNvPr id="87" name="Group 68"/>
            <p:cNvGrpSpPr/>
            <p:nvPr/>
          </p:nvGrpSpPr>
          <p:grpSpPr>
            <a:xfrm>
              <a:off x="5227488" y="2406237"/>
              <a:ext cx="360476" cy="360476"/>
              <a:chOff x="7287419" y="2577307"/>
              <a:chExt cx="464344" cy="464344"/>
            </a:xfrm>
            <a:solidFill>
              <a:schemeClr val="bg2"/>
            </a:solidFill>
          </p:grpSpPr>
          <p:sp>
            <p:nvSpPr>
              <p:cNvPr id="88" name="AutoShape 56"/>
              <p:cNvSpPr/>
              <p:nvPr/>
            </p:nvSpPr>
            <p:spPr bwMode="auto">
              <a:xfrm>
                <a:off x="7287419" y="257730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89" name="AutoShape 57"/>
              <p:cNvSpPr/>
              <p:nvPr/>
            </p:nvSpPr>
            <p:spPr bwMode="auto">
              <a:xfrm>
                <a:off x="7606507" y="257730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90" name="AutoShape 58"/>
              <p:cNvSpPr/>
              <p:nvPr/>
            </p:nvSpPr>
            <p:spPr bwMode="auto">
              <a:xfrm>
                <a:off x="7446963" y="2577307"/>
                <a:ext cx="145257"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grpSp>
        <p:grpSp>
          <p:nvGrpSpPr>
            <p:cNvPr id="138" name="组合 137"/>
            <p:cNvGrpSpPr/>
            <p:nvPr/>
          </p:nvGrpSpPr>
          <p:grpSpPr>
            <a:xfrm rot="6212144">
              <a:off x="5201974" y="2134441"/>
              <a:ext cx="968833" cy="987652"/>
              <a:chOff x="2720209" y="3507822"/>
              <a:chExt cx="926822" cy="944825"/>
            </a:xfrm>
          </p:grpSpPr>
          <p:sp>
            <p:nvSpPr>
              <p:cNvPr id="139" name="Oval Callout 9"/>
              <p:cNvSpPr/>
              <p:nvPr/>
            </p:nvSpPr>
            <p:spPr>
              <a:xfrm rot="18720547">
                <a:off x="2711207" y="3516824"/>
                <a:ext cx="944825" cy="926822"/>
              </a:xfrm>
              <a:prstGeom prst="wedgeEllipseCallout">
                <a:avLst>
                  <a:gd name="adj1" fmla="val 38923"/>
                  <a:gd name="adj2" fmla="val 61436"/>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sp>
            <p:nvSpPr>
              <p:cNvPr id="140" name="Oval Callout 9"/>
              <p:cNvSpPr/>
              <p:nvPr/>
            </p:nvSpPr>
            <p:spPr>
              <a:xfrm rot="18720547">
                <a:off x="2822121" y="3625625"/>
                <a:ext cx="722996" cy="709220"/>
              </a:xfrm>
              <a:prstGeom prst="wedgeEllipseCallout">
                <a:avLst>
                  <a:gd name="adj1" fmla="val 38923"/>
                  <a:gd name="adj2" fmla="val 61436"/>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GB" sz="2400">
                  <a:solidFill>
                    <a:schemeClr val="bg1"/>
                  </a:solidFill>
                </a:endParaRPr>
              </a:p>
            </p:txBody>
          </p:sp>
        </p:grpSp>
        <p:grpSp>
          <p:nvGrpSpPr>
            <p:cNvPr id="70" name="Group 51"/>
            <p:cNvGrpSpPr/>
            <p:nvPr/>
          </p:nvGrpSpPr>
          <p:grpSpPr>
            <a:xfrm>
              <a:off x="5531582" y="2441523"/>
              <a:ext cx="360476" cy="361093"/>
              <a:chOff x="9145588" y="4435475"/>
              <a:chExt cx="464344" cy="465138"/>
            </a:xfrm>
            <a:solidFill>
              <a:schemeClr val="bg1"/>
            </a:solidFill>
          </p:grpSpPr>
          <p:sp>
            <p:nvSpPr>
              <p:cNvPr id="71"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72"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73"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74"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75"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76"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77"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78"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79"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grpSp>
      </p:grpSp>
      <p:grpSp>
        <p:nvGrpSpPr>
          <p:cNvPr id="7" name="组合 6"/>
          <p:cNvGrpSpPr/>
          <p:nvPr/>
        </p:nvGrpSpPr>
        <p:grpSpPr>
          <a:xfrm>
            <a:off x="7683860" y="4169618"/>
            <a:ext cx="1291777" cy="1316869"/>
            <a:chOff x="5762894" y="3127213"/>
            <a:chExt cx="968833" cy="987652"/>
          </a:xfrm>
        </p:grpSpPr>
        <p:grpSp>
          <p:nvGrpSpPr>
            <p:cNvPr id="141" name="组合 140"/>
            <p:cNvGrpSpPr/>
            <p:nvPr/>
          </p:nvGrpSpPr>
          <p:grpSpPr>
            <a:xfrm rot="9985777">
              <a:off x="5762894" y="3127213"/>
              <a:ext cx="968833" cy="987652"/>
              <a:chOff x="2720209" y="3507822"/>
              <a:chExt cx="926822" cy="944825"/>
            </a:xfrm>
          </p:grpSpPr>
          <p:sp>
            <p:nvSpPr>
              <p:cNvPr id="142" name="Oval Callout 9"/>
              <p:cNvSpPr/>
              <p:nvPr/>
            </p:nvSpPr>
            <p:spPr>
              <a:xfrm rot="18720547">
                <a:off x="2711207" y="3516824"/>
                <a:ext cx="944825" cy="926822"/>
              </a:xfrm>
              <a:prstGeom prst="wedgeEllipseCallout">
                <a:avLst>
                  <a:gd name="adj1" fmla="val 38923"/>
                  <a:gd name="adj2" fmla="val 61436"/>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sp>
            <p:nvSpPr>
              <p:cNvPr id="143" name="Oval Callout 9"/>
              <p:cNvSpPr/>
              <p:nvPr/>
            </p:nvSpPr>
            <p:spPr>
              <a:xfrm rot="18720547">
                <a:off x="2822121" y="3625625"/>
                <a:ext cx="722996" cy="709220"/>
              </a:xfrm>
              <a:prstGeom prst="wedgeEllipseCallout">
                <a:avLst>
                  <a:gd name="adj1" fmla="val 38923"/>
                  <a:gd name="adj2" fmla="val 61436"/>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GB" sz="2400">
                  <a:solidFill>
                    <a:schemeClr val="bg1"/>
                  </a:solidFill>
                </a:endParaRPr>
              </a:p>
            </p:txBody>
          </p:sp>
        </p:grpSp>
        <p:sp>
          <p:nvSpPr>
            <p:cNvPr id="146" name="Freeform 5"/>
            <p:cNvSpPr>
              <a:spLocks noEditPoints="1"/>
            </p:cNvSpPr>
            <p:nvPr/>
          </p:nvSpPr>
          <p:spPr bwMode="auto">
            <a:xfrm>
              <a:off x="6049663" y="3454150"/>
              <a:ext cx="395295" cy="333776"/>
            </a:xfrm>
            <a:custGeom>
              <a:avLst/>
              <a:gdLst>
                <a:gd name="T0" fmla="*/ 70 w 288"/>
                <a:gd name="T1" fmla="*/ 96 h 260"/>
                <a:gd name="T2" fmla="*/ 70 w 288"/>
                <a:gd name="T3" fmla="*/ 76 h 260"/>
                <a:gd name="T4" fmla="*/ 70 w 288"/>
                <a:gd name="T5" fmla="*/ 72 h 260"/>
                <a:gd name="T6" fmla="*/ 139 w 288"/>
                <a:gd name="T7" fmla="*/ 53 h 260"/>
                <a:gd name="T8" fmla="*/ 40 w 288"/>
                <a:gd name="T9" fmla="*/ 52 h 260"/>
                <a:gd name="T10" fmla="*/ 47 w 288"/>
                <a:gd name="T11" fmla="*/ 58 h 260"/>
                <a:gd name="T12" fmla="*/ 59 w 288"/>
                <a:gd name="T13" fmla="*/ 54 h 260"/>
                <a:gd name="T14" fmla="*/ 70 w 288"/>
                <a:gd name="T15" fmla="*/ 101 h 260"/>
                <a:gd name="T16" fmla="*/ 70 w 288"/>
                <a:gd name="T17" fmla="*/ 122 h 260"/>
                <a:gd name="T18" fmla="*/ 70 w 288"/>
                <a:gd name="T19" fmla="*/ 101 h 260"/>
                <a:gd name="T20" fmla="*/ 0 w 288"/>
                <a:gd name="T21" fmla="*/ 128 h 260"/>
                <a:gd name="T22" fmla="*/ 139 w 288"/>
                <a:gd name="T23" fmla="*/ 108 h 260"/>
                <a:gd name="T24" fmla="*/ 0 w 288"/>
                <a:gd name="T25" fmla="*/ 133 h 260"/>
                <a:gd name="T26" fmla="*/ 139 w 288"/>
                <a:gd name="T27" fmla="*/ 154 h 260"/>
                <a:gd name="T28" fmla="*/ 70 w 288"/>
                <a:gd name="T29" fmla="*/ 177 h 260"/>
                <a:gd name="T30" fmla="*/ 70 w 288"/>
                <a:gd name="T31" fmla="*/ 197 h 260"/>
                <a:gd name="T32" fmla="*/ 70 w 288"/>
                <a:gd name="T33" fmla="*/ 177 h 260"/>
                <a:gd name="T34" fmla="*/ 0 w 288"/>
                <a:gd name="T35" fmla="*/ 203 h 260"/>
                <a:gd name="T36" fmla="*/ 139 w 288"/>
                <a:gd name="T37" fmla="*/ 183 h 260"/>
                <a:gd name="T38" fmla="*/ 150 w 288"/>
                <a:gd name="T39" fmla="*/ 58 h 260"/>
                <a:gd name="T40" fmla="*/ 258 w 288"/>
                <a:gd name="T41" fmla="*/ 43 h 260"/>
                <a:gd name="T42" fmla="*/ 118 w 288"/>
                <a:gd name="T43" fmla="*/ 23 h 260"/>
                <a:gd name="T44" fmla="*/ 149 w 288"/>
                <a:gd name="T45" fmla="*/ 58 h 260"/>
                <a:gd name="T46" fmla="*/ 258 w 288"/>
                <a:gd name="T47" fmla="*/ 19 h 260"/>
                <a:gd name="T48" fmla="*/ 155 w 288"/>
                <a:gd name="T49" fmla="*/ 20 h 260"/>
                <a:gd name="T50" fmla="*/ 216 w 288"/>
                <a:gd name="T51" fmla="*/ 20 h 260"/>
                <a:gd name="T52" fmla="*/ 200 w 288"/>
                <a:gd name="T53" fmla="*/ 13 h 260"/>
                <a:gd name="T54" fmla="*/ 157 w 288"/>
                <a:gd name="T55" fmla="*/ 15 h 260"/>
                <a:gd name="T56" fmla="*/ 258 w 288"/>
                <a:gd name="T57" fmla="*/ 68 h 260"/>
                <a:gd name="T58" fmla="*/ 150 w 288"/>
                <a:gd name="T59" fmla="*/ 64 h 260"/>
                <a:gd name="T60" fmla="*/ 150 w 288"/>
                <a:gd name="T61" fmla="*/ 84 h 260"/>
                <a:gd name="T62" fmla="*/ 150 w 288"/>
                <a:gd name="T63" fmla="*/ 109 h 260"/>
                <a:gd name="T64" fmla="*/ 258 w 288"/>
                <a:gd name="T65" fmla="*/ 94 h 260"/>
                <a:gd name="T66" fmla="*/ 150 w 288"/>
                <a:gd name="T67" fmla="*/ 90 h 260"/>
                <a:gd name="T68" fmla="*/ 150 w 288"/>
                <a:gd name="T69" fmla="*/ 109 h 260"/>
                <a:gd name="T70" fmla="*/ 229 w 288"/>
                <a:gd name="T71" fmla="*/ 114 h 260"/>
                <a:gd name="T72" fmla="*/ 177 w 288"/>
                <a:gd name="T73" fmla="*/ 118 h 260"/>
                <a:gd name="T74" fmla="*/ 218 w 288"/>
                <a:gd name="T75" fmla="*/ 164 h 260"/>
                <a:gd name="T76" fmla="*/ 218 w 288"/>
                <a:gd name="T77" fmla="*/ 184 h 260"/>
                <a:gd name="T78" fmla="*/ 218 w 288"/>
                <a:gd name="T79" fmla="*/ 164 h 260"/>
                <a:gd name="T80" fmla="*/ 218 w 288"/>
                <a:gd name="T81" fmla="*/ 160 h 260"/>
                <a:gd name="T82" fmla="*/ 229 w 288"/>
                <a:gd name="T83" fmla="*/ 140 h 260"/>
                <a:gd name="T84" fmla="*/ 246 w 288"/>
                <a:gd name="T85" fmla="*/ 146 h 260"/>
                <a:gd name="T86" fmla="*/ 241 w 288"/>
                <a:gd name="T87" fmla="*/ 137 h 260"/>
                <a:gd name="T88" fmla="*/ 229 w 288"/>
                <a:gd name="T89" fmla="*/ 137 h 260"/>
                <a:gd name="T90" fmla="*/ 149 w 288"/>
                <a:gd name="T91" fmla="*/ 170 h 260"/>
                <a:gd name="T92" fmla="*/ 288 w 288"/>
                <a:gd name="T93" fmla="*/ 190 h 260"/>
                <a:gd name="T94" fmla="*/ 218 w 288"/>
                <a:gd name="T95" fmla="*/ 215 h 260"/>
                <a:gd name="T96" fmla="*/ 218 w 288"/>
                <a:gd name="T97" fmla="*/ 235 h 260"/>
                <a:gd name="T98" fmla="*/ 218 w 288"/>
                <a:gd name="T99" fmla="*/ 215 h 260"/>
                <a:gd name="T100" fmla="*/ 149 w 288"/>
                <a:gd name="T101" fmla="*/ 241 h 260"/>
                <a:gd name="T102" fmla="*/ 288 w 288"/>
                <a:gd name="T103" fmla="*/ 22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0">
                  <a:moveTo>
                    <a:pt x="139" y="57"/>
                  </a:moveTo>
                  <a:cubicBezTo>
                    <a:pt x="139" y="77"/>
                    <a:pt x="139" y="77"/>
                    <a:pt x="139" y="77"/>
                  </a:cubicBezTo>
                  <a:cubicBezTo>
                    <a:pt x="139" y="88"/>
                    <a:pt x="108" y="96"/>
                    <a:pt x="70" y="96"/>
                  </a:cubicBezTo>
                  <a:cubicBezTo>
                    <a:pt x="31" y="96"/>
                    <a:pt x="0" y="88"/>
                    <a:pt x="0" y="77"/>
                  </a:cubicBezTo>
                  <a:cubicBezTo>
                    <a:pt x="0" y="57"/>
                    <a:pt x="0" y="57"/>
                    <a:pt x="0" y="57"/>
                  </a:cubicBezTo>
                  <a:cubicBezTo>
                    <a:pt x="0" y="67"/>
                    <a:pt x="31" y="76"/>
                    <a:pt x="70" y="76"/>
                  </a:cubicBezTo>
                  <a:cubicBezTo>
                    <a:pt x="108" y="76"/>
                    <a:pt x="139" y="67"/>
                    <a:pt x="139" y="57"/>
                  </a:cubicBezTo>
                  <a:close/>
                  <a:moveTo>
                    <a:pt x="139" y="53"/>
                  </a:moveTo>
                  <a:cubicBezTo>
                    <a:pt x="139" y="64"/>
                    <a:pt x="108" y="72"/>
                    <a:pt x="70" y="72"/>
                  </a:cubicBezTo>
                  <a:cubicBezTo>
                    <a:pt x="31" y="72"/>
                    <a:pt x="0" y="64"/>
                    <a:pt x="0" y="53"/>
                  </a:cubicBezTo>
                  <a:cubicBezTo>
                    <a:pt x="0" y="43"/>
                    <a:pt x="31" y="34"/>
                    <a:pt x="70" y="34"/>
                  </a:cubicBezTo>
                  <a:cubicBezTo>
                    <a:pt x="108" y="34"/>
                    <a:pt x="139" y="43"/>
                    <a:pt x="139" y="53"/>
                  </a:cubicBezTo>
                  <a:close/>
                  <a:moveTo>
                    <a:pt x="103" y="52"/>
                  </a:moveTo>
                  <a:cubicBezTo>
                    <a:pt x="42" y="48"/>
                    <a:pt x="42" y="48"/>
                    <a:pt x="42" y="48"/>
                  </a:cubicBezTo>
                  <a:cubicBezTo>
                    <a:pt x="40" y="52"/>
                    <a:pt x="40" y="52"/>
                    <a:pt x="40" y="52"/>
                  </a:cubicBezTo>
                  <a:cubicBezTo>
                    <a:pt x="42" y="52"/>
                    <a:pt x="42" y="52"/>
                    <a:pt x="42" y="52"/>
                  </a:cubicBezTo>
                  <a:cubicBezTo>
                    <a:pt x="45" y="52"/>
                    <a:pt x="49" y="53"/>
                    <a:pt x="47" y="57"/>
                  </a:cubicBezTo>
                  <a:cubicBezTo>
                    <a:pt x="47" y="58"/>
                    <a:pt x="47" y="58"/>
                    <a:pt x="47" y="58"/>
                  </a:cubicBezTo>
                  <a:cubicBezTo>
                    <a:pt x="58" y="58"/>
                    <a:pt x="58" y="58"/>
                    <a:pt x="58" y="58"/>
                  </a:cubicBezTo>
                  <a:cubicBezTo>
                    <a:pt x="59" y="57"/>
                    <a:pt x="59" y="57"/>
                    <a:pt x="59" y="57"/>
                  </a:cubicBezTo>
                  <a:cubicBezTo>
                    <a:pt x="60" y="56"/>
                    <a:pt x="60" y="55"/>
                    <a:pt x="59" y="54"/>
                  </a:cubicBezTo>
                  <a:cubicBezTo>
                    <a:pt x="101" y="56"/>
                    <a:pt x="101" y="56"/>
                    <a:pt x="101" y="56"/>
                  </a:cubicBezTo>
                  <a:lnTo>
                    <a:pt x="103" y="52"/>
                  </a:lnTo>
                  <a:close/>
                  <a:moveTo>
                    <a:pt x="70" y="101"/>
                  </a:moveTo>
                  <a:cubicBezTo>
                    <a:pt x="31" y="101"/>
                    <a:pt x="0" y="93"/>
                    <a:pt x="0" y="82"/>
                  </a:cubicBezTo>
                  <a:cubicBezTo>
                    <a:pt x="0" y="103"/>
                    <a:pt x="0" y="103"/>
                    <a:pt x="0" y="103"/>
                  </a:cubicBezTo>
                  <a:cubicBezTo>
                    <a:pt x="0" y="113"/>
                    <a:pt x="31" y="122"/>
                    <a:pt x="70" y="122"/>
                  </a:cubicBezTo>
                  <a:cubicBezTo>
                    <a:pt x="108" y="122"/>
                    <a:pt x="139" y="113"/>
                    <a:pt x="139" y="103"/>
                  </a:cubicBezTo>
                  <a:cubicBezTo>
                    <a:pt x="139" y="82"/>
                    <a:pt x="139" y="82"/>
                    <a:pt x="139" y="82"/>
                  </a:cubicBezTo>
                  <a:cubicBezTo>
                    <a:pt x="139" y="93"/>
                    <a:pt x="108" y="101"/>
                    <a:pt x="70" y="101"/>
                  </a:cubicBezTo>
                  <a:close/>
                  <a:moveTo>
                    <a:pt x="70" y="127"/>
                  </a:moveTo>
                  <a:cubicBezTo>
                    <a:pt x="31" y="127"/>
                    <a:pt x="0" y="119"/>
                    <a:pt x="0" y="108"/>
                  </a:cubicBezTo>
                  <a:cubicBezTo>
                    <a:pt x="0" y="128"/>
                    <a:pt x="0" y="128"/>
                    <a:pt x="0" y="128"/>
                  </a:cubicBezTo>
                  <a:cubicBezTo>
                    <a:pt x="0" y="139"/>
                    <a:pt x="31" y="147"/>
                    <a:pt x="70" y="147"/>
                  </a:cubicBezTo>
                  <a:cubicBezTo>
                    <a:pt x="108" y="147"/>
                    <a:pt x="139" y="139"/>
                    <a:pt x="139" y="128"/>
                  </a:cubicBezTo>
                  <a:cubicBezTo>
                    <a:pt x="139" y="108"/>
                    <a:pt x="139" y="108"/>
                    <a:pt x="139" y="108"/>
                  </a:cubicBezTo>
                  <a:cubicBezTo>
                    <a:pt x="139" y="119"/>
                    <a:pt x="108" y="127"/>
                    <a:pt x="70" y="127"/>
                  </a:cubicBezTo>
                  <a:close/>
                  <a:moveTo>
                    <a:pt x="70" y="152"/>
                  </a:moveTo>
                  <a:cubicBezTo>
                    <a:pt x="31" y="152"/>
                    <a:pt x="0" y="144"/>
                    <a:pt x="0" y="133"/>
                  </a:cubicBezTo>
                  <a:cubicBezTo>
                    <a:pt x="0" y="154"/>
                    <a:pt x="0" y="154"/>
                    <a:pt x="0" y="154"/>
                  </a:cubicBezTo>
                  <a:cubicBezTo>
                    <a:pt x="0" y="164"/>
                    <a:pt x="31" y="173"/>
                    <a:pt x="70" y="173"/>
                  </a:cubicBezTo>
                  <a:cubicBezTo>
                    <a:pt x="108" y="173"/>
                    <a:pt x="139" y="164"/>
                    <a:pt x="139" y="154"/>
                  </a:cubicBezTo>
                  <a:cubicBezTo>
                    <a:pt x="139" y="133"/>
                    <a:pt x="139" y="133"/>
                    <a:pt x="139" y="133"/>
                  </a:cubicBezTo>
                  <a:cubicBezTo>
                    <a:pt x="139" y="144"/>
                    <a:pt x="108" y="152"/>
                    <a:pt x="70" y="152"/>
                  </a:cubicBezTo>
                  <a:close/>
                  <a:moveTo>
                    <a:pt x="70" y="177"/>
                  </a:moveTo>
                  <a:cubicBezTo>
                    <a:pt x="31" y="177"/>
                    <a:pt x="0" y="169"/>
                    <a:pt x="0" y="158"/>
                  </a:cubicBezTo>
                  <a:cubicBezTo>
                    <a:pt x="0" y="178"/>
                    <a:pt x="0" y="178"/>
                    <a:pt x="0" y="178"/>
                  </a:cubicBezTo>
                  <a:cubicBezTo>
                    <a:pt x="0" y="189"/>
                    <a:pt x="31" y="197"/>
                    <a:pt x="70" y="197"/>
                  </a:cubicBezTo>
                  <a:cubicBezTo>
                    <a:pt x="108" y="197"/>
                    <a:pt x="139" y="189"/>
                    <a:pt x="139" y="178"/>
                  </a:cubicBezTo>
                  <a:cubicBezTo>
                    <a:pt x="139" y="158"/>
                    <a:pt x="139" y="158"/>
                    <a:pt x="139" y="158"/>
                  </a:cubicBezTo>
                  <a:cubicBezTo>
                    <a:pt x="139" y="169"/>
                    <a:pt x="108" y="177"/>
                    <a:pt x="70" y="177"/>
                  </a:cubicBezTo>
                  <a:close/>
                  <a:moveTo>
                    <a:pt x="70" y="202"/>
                  </a:moveTo>
                  <a:cubicBezTo>
                    <a:pt x="31" y="202"/>
                    <a:pt x="0" y="193"/>
                    <a:pt x="0" y="183"/>
                  </a:cubicBezTo>
                  <a:cubicBezTo>
                    <a:pt x="0" y="203"/>
                    <a:pt x="0" y="203"/>
                    <a:pt x="0" y="203"/>
                  </a:cubicBezTo>
                  <a:cubicBezTo>
                    <a:pt x="0" y="214"/>
                    <a:pt x="31" y="222"/>
                    <a:pt x="70" y="222"/>
                  </a:cubicBezTo>
                  <a:cubicBezTo>
                    <a:pt x="108" y="222"/>
                    <a:pt x="139" y="214"/>
                    <a:pt x="139" y="203"/>
                  </a:cubicBezTo>
                  <a:cubicBezTo>
                    <a:pt x="139" y="183"/>
                    <a:pt x="139" y="183"/>
                    <a:pt x="139" y="183"/>
                  </a:cubicBezTo>
                  <a:cubicBezTo>
                    <a:pt x="139" y="193"/>
                    <a:pt x="108" y="202"/>
                    <a:pt x="70" y="202"/>
                  </a:cubicBezTo>
                  <a:close/>
                  <a:moveTo>
                    <a:pt x="149" y="58"/>
                  </a:moveTo>
                  <a:cubicBezTo>
                    <a:pt x="150" y="58"/>
                    <a:pt x="150" y="58"/>
                    <a:pt x="150" y="58"/>
                  </a:cubicBezTo>
                  <a:cubicBezTo>
                    <a:pt x="150" y="59"/>
                    <a:pt x="150" y="59"/>
                    <a:pt x="150" y="59"/>
                  </a:cubicBezTo>
                  <a:cubicBezTo>
                    <a:pt x="161" y="61"/>
                    <a:pt x="174" y="62"/>
                    <a:pt x="188" y="62"/>
                  </a:cubicBezTo>
                  <a:cubicBezTo>
                    <a:pt x="227" y="62"/>
                    <a:pt x="258" y="53"/>
                    <a:pt x="258" y="43"/>
                  </a:cubicBezTo>
                  <a:cubicBezTo>
                    <a:pt x="258" y="23"/>
                    <a:pt x="258" y="23"/>
                    <a:pt x="258" y="23"/>
                  </a:cubicBezTo>
                  <a:cubicBezTo>
                    <a:pt x="258" y="33"/>
                    <a:pt x="227" y="42"/>
                    <a:pt x="188" y="42"/>
                  </a:cubicBezTo>
                  <a:cubicBezTo>
                    <a:pt x="150" y="42"/>
                    <a:pt x="118" y="33"/>
                    <a:pt x="118" y="23"/>
                  </a:cubicBezTo>
                  <a:cubicBezTo>
                    <a:pt x="118" y="30"/>
                    <a:pt x="118" y="30"/>
                    <a:pt x="118" y="30"/>
                  </a:cubicBezTo>
                  <a:cubicBezTo>
                    <a:pt x="135" y="34"/>
                    <a:pt x="150" y="41"/>
                    <a:pt x="150" y="54"/>
                  </a:cubicBezTo>
                  <a:cubicBezTo>
                    <a:pt x="150" y="56"/>
                    <a:pt x="149" y="57"/>
                    <a:pt x="149" y="58"/>
                  </a:cubicBezTo>
                  <a:close/>
                  <a:moveTo>
                    <a:pt x="118" y="19"/>
                  </a:moveTo>
                  <a:cubicBezTo>
                    <a:pt x="118" y="8"/>
                    <a:pt x="150" y="0"/>
                    <a:pt x="188" y="0"/>
                  </a:cubicBezTo>
                  <a:cubicBezTo>
                    <a:pt x="227" y="0"/>
                    <a:pt x="258" y="8"/>
                    <a:pt x="258" y="19"/>
                  </a:cubicBezTo>
                  <a:cubicBezTo>
                    <a:pt x="258" y="29"/>
                    <a:pt x="227" y="38"/>
                    <a:pt x="188" y="38"/>
                  </a:cubicBezTo>
                  <a:cubicBezTo>
                    <a:pt x="150" y="38"/>
                    <a:pt x="118" y="29"/>
                    <a:pt x="118" y="19"/>
                  </a:cubicBezTo>
                  <a:close/>
                  <a:moveTo>
                    <a:pt x="155" y="20"/>
                  </a:moveTo>
                  <a:cubicBezTo>
                    <a:pt x="216" y="24"/>
                    <a:pt x="216" y="24"/>
                    <a:pt x="216" y="24"/>
                  </a:cubicBezTo>
                  <a:cubicBezTo>
                    <a:pt x="218" y="20"/>
                    <a:pt x="218" y="20"/>
                    <a:pt x="218" y="20"/>
                  </a:cubicBezTo>
                  <a:cubicBezTo>
                    <a:pt x="216" y="20"/>
                    <a:pt x="216" y="20"/>
                    <a:pt x="216" y="20"/>
                  </a:cubicBezTo>
                  <a:cubicBezTo>
                    <a:pt x="213" y="20"/>
                    <a:pt x="209" y="19"/>
                    <a:pt x="210" y="15"/>
                  </a:cubicBezTo>
                  <a:cubicBezTo>
                    <a:pt x="211" y="14"/>
                    <a:pt x="211" y="14"/>
                    <a:pt x="211" y="14"/>
                  </a:cubicBezTo>
                  <a:cubicBezTo>
                    <a:pt x="200" y="13"/>
                    <a:pt x="200" y="13"/>
                    <a:pt x="200" y="13"/>
                  </a:cubicBezTo>
                  <a:cubicBezTo>
                    <a:pt x="199" y="15"/>
                    <a:pt x="199" y="15"/>
                    <a:pt x="199" y="15"/>
                  </a:cubicBezTo>
                  <a:cubicBezTo>
                    <a:pt x="198" y="16"/>
                    <a:pt x="198" y="17"/>
                    <a:pt x="198" y="18"/>
                  </a:cubicBezTo>
                  <a:cubicBezTo>
                    <a:pt x="157" y="15"/>
                    <a:pt x="157" y="15"/>
                    <a:pt x="157" y="15"/>
                  </a:cubicBezTo>
                  <a:lnTo>
                    <a:pt x="155" y="20"/>
                  </a:lnTo>
                  <a:close/>
                  <a:moveTo>
                    <a:pt x="188" y="87"/>
                  </a:moveTo>
                  <a:cubicBezTo>
                    <a:pt x="227" y="87"/>
                    <a:pt x="258" y="79"/>
                    <a:pt x="258" y="68"/>
                  </a:cubicBezTo>
                  <a:cubicBezTo>
                    <a:pt x="258" y="48"/>
                    <a:pt x="258" y="48"/>
                    <a:pt x="258" y="48"/>
                  </a:cubicBezTo>
                  <a:cubicBezTo>
                    <a:pt x="258" y="59"/>
                    <a:pt x="227" y="67"/>
                    <a:pt x="188" y="67"/>
                  </a:cubicBezTo>
                  <a:cubicBezTo>
                    <a:pt x="174" y="67"/>
                    <a:pt x="161" y="66"/>
                    <a:pt x="150" y="64"/>
                  </a:cubicBezTo>
                  <a:cubicBezTo>
                    <a:pt x="150" y="79"/>
                    <a:pt x="150" y="79"/>
                    <a:pt x="150" y="79"/>
                  </a:cubicBezTo>
                  <a:cubicBezTo>
                    <a:pt x="150" y="80"/>
                    <a:pt x="149" y="82"/>
                    <a:pt x="149" y="84"/>
                  </a:cubicBezTo>
                  <a:cubicBezTo>
                    <a:pt x="150" y="84"/>
                    <a:pt x="150" y="84"/>
                    <a:pt x="150" y="84"/>
                  </a:cubicBezTo>
                  <a:cubicBezTo>
                    <a:pt x="150" y="84"/>
                    <a:pt x="150" y="84"/>
                    <a:pt x="150" y="84"/>
                  </a:cubicBezTo>
                  <a:cubicBezTo>
                    <a:pt x="161" y="86"/>
                    <a:pt x="174" y="87"/>
                    <a:pt x="188" y="87"/>
                  </a:cubicBezTo>
                  <a:close/>
                  <a:moveTo>
                    <a:pt x="150" y="109"/>
                  </a:moveTo>
                  <a:cubicBezTo>
                    <a:pt x="150" y="110"/>
                    <a:pt x="150" y="110"/>
                    <a:pt x="150" y="110"/>
                  </a:cubicBezTo>
                  <a:cubicBezTo>
                    <a:pt x="161" y="112"/>
                    <a:pt x="174" y="113"/>
                    <a:pt x="188" y="113"/>
                  </a:cubicBezTo>
                  <a:cubicBezTo>
                    <a:pt x="227" y="113"/>
                    <a:pt x="258" y="105"/>
                    <a:pt x="258" y="94"/>
                  </a:cubicBezTo>
                  <a:cubicBezTo>
                    <a:pt x="258" y="74"/>
                    <a:pt x="258" y="74"/>
                    <a:pt x="258" y="74"/>
                  </a:cubicBezTo>
                  <a:cubicBezTo>
                    <a:pt x="258" y="84"/>
                    <a:pt x="227" y="93"/>
                    <a:pt x="188" y="93"/>
                  </a:cubicBezTo>
                  <a:cubicBezTo>
                    <a:pt x="174" y="93"/>
                    <a:pt x="161" y="92"/>
                    <a:pt x="150" y="90"/>
                  </a:cubicBezTo>
                  <a:cubicBezTo>
                    <a:pt x="150" y="104"/>
                    <a:pt x="150" y="104"/>
                    <a:pt x="150" y="104"/>
                  </a:cubicBezTo>
                  <a:cubicBezTo>
                    <a:pt x="150" y="106"/>
                    <a:pt x="149" y="108"/>
                    <a:pt x="149" y="109"/>
                  </a:cubicBezTo>
                  <a:lnTo>
                    <a:pt x="150" y="109"/>
                  </a:lnTo>
                  <a:close/>
                  <a:moveTo>
                    <a:pt x="258" y="117"/>
                  </a:moveTo>
                  <a:cubicBezTo>
                    <a:pt x="258" y="99"/>
                    <a:pt x="258" y="99"/>
                    <a:pt x="258" y="99"/>
                  </a:cubicBezTo>
                  <a:cubicBezTo>
                    <a:pt x="258" y="105"/>
                    <a:pt x="247" y="111"/>
                    <a:pt x="229" y="114"/>
                  </a:cubicBezTo>
                  <a:cubicBezTo>
                    <a:pt x="237" y="115"/>
                    <a:pt x="247" y="115"/>
                    <a:pt x="258" y="117"/>
                  </a:cubicBezTo>
                  <a:close/>
                  <a:moveTo>
                    <a:pt x="150" y="127"/>
                  </a:moveTo>
                  <a:cubicBezTo>
                    <a:pt x="156" y="123"/>
                    <a:pt x="166" y="120"/>
                    <a:pt x="177" y="118"/>
                  </a:cubicBezTo>
                  <a:cubicBezTo>
                    <a:pt x="167" y="117"/>
                    <a:pt x="158" y="116"/>
                    <a:pt x="150" y="115"/>
                  </a:cubicBezTo>
                  <a:lnTo>
                    <a:pt x="150" y="127"/>
                  </a:lnTo>
                  <a:close/>
                  <a:moveTo>
                    <a:pt x="218" y="164"/>
                  </a:moveTo>
                  <a:cubicBezTo>
                    <a:pt x="180" y="164"/>
                    <a:pt x="149" y="155"/>
                    <a:pt x="149" y="145"/>
                  </a:cubicBezTo>
                  <a:cubicBezTo>
                    <a:pt x="149" y="165"/>
                    <a:pt x="149" y="165"/>
                    <a:pt x="149" y="165"/>
                  </a:cubicBezTo>
                  <a:cubicBezTo>
                    <a:pt x="149" y="175"/>
                    <a:pt x="180" y="184"/>
                    <a:pt x="218" y="184"/>
                  </a:cubicBezTo>
                  <a:cubicBezTo>
                    <a:pt x="257" y="184"/>
                    <a:pt x="288" y="175"/>
                    <a:pt x="288" y="165"/>
                  </a:cubicBezTo>
                  <a:cubicBezTo>
                    <a:pt x="288" y="145"/>
                    <a:pt x="288" y="145"/>
                    <a:pt x="288" y="145"/>
                  </a:cubicBezTo>
                  <a:cubicBezTo>
                    <a:pt x="288" y="155"/>
                    <a:pt x="257" y="164"/>
                    <a:pt x="218" y="164"/>
                  </a:cubicBezTo>
                  <a:close/>
                  <a:moveTo>
                    <a:pt x="218" y="122"/>
                  </a:moveTo>
                  <a:cubicBezTo>
                    <a:pt x="257" y="122"/>
                    <a:pt x="288" y="130"/>
                    <a:pt x="288" y="141"/>
                  </a:cubicBezTo>
                  <a:cubicBezTo>
                    <a:pt x="288" y="151"/>
                    <a:pt x="257" y="160"/>
                    <a:pt x="218" y="160"/>
                  </a:cubicBezTo>
                  <a:cubicBezTo>
                    <a:pt x="180" y="160"/>
                    <a:pt x="149" y="151"/>
                    <a:pt x="149" y="141"/>
                  </a:cubicBezTo>
                  <a:cubicBezTo>
                    <a:pt x="149" y="130"/>
                    <a:pt x="180" y="122"/>
                    <a:pt x="218" y="122"/>
                  </a:cubicBezTo>
                  <a:close/>
                  <a:moveTo>
                    <a:pt x="229" y="140"/>
                  </a:moveTo>
                  <a:cubicBezTo>
                    <a:pt x="187" y="137"/>
                    <a:pt x="187" y="137"/>
                    <a:pt x="187" y="137"/>
                  </a:cubicBezTo>
                  <a:cubicBezTo>
                    <a:pt x="185" y="142"/>
                    <a:pt x="185" y="142"/>
                    <a:pt x="185" y="142"/>
                  </a:cubicBezTo>
                  <a:cubicBezTo>
                    <a:pt x="246" y="146"/>
                    <a:pt x="246" y="146"/>
                    <a:pt x="246" y="146"/>
                  </a:cubicBezTo>
                  <a:cubicBezTo>
                    <a:pt x="248" y="142"/>
                    <a:pt x="248" y="142"/>
                    <a:pt x="248" y="142"/>
                  </a:cubicBezTo>
                  <a:cubicBezTo>
                    <a:pt x="246" y="142"/>
                    <a:pt x="246" y="142"/>
                    <a:pt x="246" y="142"/>
                  </a:cubicBezTo>
                  <a:cubicBezTo>
                    <a:pt x="243" y="142"/>
                    <a:pt x="239" y="141"/>
                    <a:pt x="241" y="137"/>
                  </a:cubicBezTo>
                  <a:cubicBezTo>
                    <a:pt x="241" y="136"/>
                    <a:pt x="241" y="136"/>
                    <a:pt x="241" y="136"/>
                  </a:cubicBezTo>
                  <a:cubicBezTo>
                    <a:pt x="230" y="135"/>
                    <a:pt x="230" y="135"/>
                    <a:pt x="230" y="135"/>
                  </a:cubicBezTo>
                  <a:cubicBezTo>
                    <a:pt x="229" y="137"/>
                    <a:pt x="229" y="137"/>
                    <a:pt x="229" y="137"/>
                  </a:cubicBezTo>
                  <a:cubicBezTo>
                    <a:pt x="229" y="138"/>
                    <a:pt x="228" y="139"/>
                    <a:pt x="229" y="140"/>
                  </a:cubicBezTo>
                  <a:close/>
                  <a:moveTo>
                    <a:pt x="218" y="189"/>
                  </a:moveTo>
                  <a:cubicBezTo>
                    <a:pt x="180" y="189"/>
                    <a:pt x="149" y="181"/>
                    <a:pt x="149" y="170"/>
                  </a:cubicBezTo>
                  <a:cubicBezTo>
                    <a:pt x="149" y="190"/>
                    <a:pt x="149" y="190"/>
                    <a:pt x="149" y="190"/>
                  </a:cubicBezTo>
                  <a:cubicBezTo>
                    <a:pt x="149" y="201"/>
                    <a:pt x="180" y="209"/>
                    <a:pt x="218" y="209"/>
                  </a:cubicBezTo>
                  <a:cubicBezTo>
                    <a:pt x="257" y="209"/>
                    <a:pt x="288" y="201"/>
                    <a:pt x="288" y="190"/>
                  </a:cubicBezTo>
                  <a:cubicBezTo>
                    <a:pt x="288" y="170"/>
                    <a:pt x="288" y="170"/>
                    <a:pt x="288" y="170"/>
                  </a:cubicBezTo>
                  <a:cubicBezTo>
                    <a:pt x="288" y="181"/>
                    <a:pt x="257" y="189"/>
                    <a:pt x="218" y="189"/>
                  </a:cubicBezTo>
                  <a:close/>
                  <a:moveTo>
                    <a:pt x="218" y="215"/>
                  </a:moveTo>
                  <a:cubicBezTo>
                    <a:pt x="180" y="215"/>
                    <a:pt x="149" y="206"/>
                    <a:pt x="149" y="196"/>
                  </a:cubicBezTo>
                  <a:cubicBezTo>
                    <a:pt x="149" y="216"/>
                    <a:pt x="149" y="216"/>
                    <a:pt x="149" y="216"/>
                  </a:cubicBezTo>
                  <a:cubicBezTo>
                    <a:pt x="149" y="227"/>
                    <a:pt x="180" y="235"/>
                    <a:pt x="218" y="235"/>
                  </a:cubicBezTo>
                  <a:cubicBezTo>
                    <a:pt x="257" y="235"/>
                    <a:pt x="288" y="227"/>
                    <a:pt x="288" y="216"/>
                  </a:cubicBezTo>
                  <a:cubicBezTo>
                    <a:pt x="288" y="196"/>
                    <a:pt x="288" y="196"/>
                    <a:pt x="288" y="196"/>
                  </a:cubicBezTo>
                  <a:cubicBezTo>
                    <a:pt x="288" y="206"/>
                    <a:pt x="257" y="215"/>
                    <a:pt x="218" y="215"/>
                  </a:cubicBezTo>
                  <a:close/>
                  <a:moveTo>
                    <a:pt x="218" y="240"/>
                  </a:moveTo>
                  <a:cubicBezTo>
                    <a:pt x="180" y="240"/>
                    <a:pt x="149" y="231"/>
                    <a:pt x="149" y="221"/>
                  </a:cubicBezTo>
                  <a:cubicBezTo>
                    <a:pt x="149" y="241"/>
                    <a:pt x="149" y="241"/>
                    <a:pt x="149" y="241"/>
                  </a:cubicBezTo>
                  <a:cubicBezTo>
                    <a:pt x="149" y="252"/>
                    <a:pt x="180" y="260"/>
                    <a:pt x="218" y="260"/>
                  </a:cubicBezTo>
                  <a:cubicBezTo>
                    <a:pt x="257" y="260"/>
                    <a:pt x="288" y="252"/>
                    <a:pt x="288" y="241"/>
                  </a:cubicBezTo>
                  <a:cubicBezTo>
                    <a:pt x="288" y="221"/>
                    <a:pt x="288" y="221"/>
                    <a:pt x="288" y="221"/>
                  </a:cubicBezTo>
                  <a:cubicBezTo>
                    <a:pt x="288" y="231"/>
                    <a:pt x="257" y="240"/>
                    <a:pt x="218" y="240"/>
                  </a:cubicBezTo>
                  <a:close/>
                </a:path>
              </a:pathLst>
            </a:custGeom>
            <a:solidFill>
              <a:schemeClr val="bg1"/>
            </a:solidFill>
            <a:ln>
              <a:noFill/>
            </a:ln>
          </p:spPr>
          <p:txBody>
            <a:bodyPr vert="horz" wrap="square" lIns="121920" tIns="60960" rIns="121920" bIns="60960" numCol="1" anchor="t" anchorCtr="0" compatLnSpc="1"/>
            <a:lstStyle/>
            <a:p>
              <a:endParaRPr lang="zh-CN" altLang="en-US" sz="2400">
                <a:solidFill>
                  <a:schemeClr val="bg1"/>
                </a:solidFill>
              </a:endParaRPr>
            </a:p>
          </p:txBody>
        </p:sp>
      </p:grpSp>
      <p:grpSp>
        <p:nvGrpSpPr>
          <p:cNvPr id="147" name="组合 146"/>
          <p:cNvGrpSpPr/>
          <p:nvPr/>
        </p:nvGrpSpPr>
        <p:grpSpPr>
          <a:xfrm>
            <a:off x="664891" y="2193113"/>
            <a:ext cx="2566090" cy="1006341"/>
            <a:chOff x="1071233" y="1783252"/>
            <a:chExt cx="1924568" cy="754756"/>
          </a:xfrm>
        </p:grpSpPr>
        <p:sp>
          <p:nvSpPr>
            <p:cNvPr id="148" name="TextBox 147"/>
            <p:cNvSpPr txBox="1"/>
            <p:nvPr/>
          </p:nvSpPr>
          <p:spPr>
            <a:xfrm>
              <a:off x="1072034" y="2087885"/>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149" name="TextBox 148"/>
            <p:cNvSpPr txBox="1"/>
            <p:nvPr/>
          </p:nvSpPr>
          <p:spPr>
            <a:xfrm>
              <a:off x="1071233" y="1783252"/>
              <a:ext cx="822341"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159" name="组合 158"/>
          <p:cNvGrpSpPr/>
          <p:nvPr/>
        </p:nvGrpSpPr>
        <p:grpSpPr>
          <a:xfrm>
            <a:off x="664891" y="3593730"/>
            <a:ext cx="2566090" cy="1006341"/>
            <a:chOff x="1071233" y="1783252"/>
            <a:chExt cx="1924568" cy="754756"/>
          </a:xfrm>
        </p:grpSpPr>
        <p:sp>
          <p:nvSpPr>
            <p:cNvPr id="160" name="TextBox 159"/>
            <p:cNvSpPr txBox="1"/>
            <p:nvPr/>
          </p:nvSpPr>
          <p:spPr>
            <a:xfrm>
              <a:off x="1072034" y="2087885"/>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161" name="TextBox 160"/>
            <p:cNvSpPr txBox="1"/>
            <p:nvPr/>
          </p:nvSpPr>
          <p:spPr>
            <a:xfrm>
              <a:off x="1071233" y="1783252"/>
              <a:ext cx="822341"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162" name="组合 161"/>
          <p:cNvGrpSpPr/>
          <p:nvPr/>
        </p:nvGrpSpPr>
        <p:grpSpPr>
          <a:xfrm>
            <a:off x="664891" y="5051209"/>
            <a:ext cx="2566090" cy="1006341"/>
            <a:chOff x="1071233" y="1783252"/>
            <a:chExt cx="1924568" cy="754756"/>
          </a:xfrm>
        </p:grpSpPr>
        <p:sp>
          <p:nvSpPr>
            <p:cNvPr id="163" name="TextBox 162"/>
            <p:cNvSpPr txBox="1"/>
            <p:nvPr/>
          </p:nvSpPr>
          <p:spPr>
            <a:xfrm>
              <a:off x="1072034" y="2087885"/>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164" name="TextBox 163"/>
            <p:cNvSpPr txBox="1"/>
            <p:nvPr/>
          </p:nvSpPr>
          <p:spPr>
            <a:xfrm>
              <a:off x="1071233" y="1783252"/>
              <a:ext cx="822341"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165" name="组合 164"/>
          <p:cNvGrpSpPr/>
          <p:nvPr/>
        </p:nvGrpSpPr>
        <p:grpSpPr>
          <a:xfrm>
            <a:off x="9091262" y="1943801"/>
            <a:ext cx="2566090" cy="1006341"/>
            <a:chOff x="1071233" y="1783252"/>
            <a:chExt cx="1924568" cy="754756"/>
          </a:xfrm>
        </p:grpSpPr>
        <p:sp>
          <p:nvSpPr>
            <p:cNvPr id="166" name="TextBox 165"/>
            <p:cNvSpPr txBox="1"/>
            <p:nvPr/>
          </p:nvSpPr>
          <p:spPr>
            <a:xfrm>
              <a:off x="1072034" y="2087885"/>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167" name="TextBox 166"/>
            <p:cNvSpPr txBox="1"/>
            <p:nvPr/>
          </p:nvSpPr>
          <p:spPr>
            <a:xfrm>
              <a:off x="1071233" y="1783252"/>
              <a:ext cx="822341"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168" name="组合 167"/>
          <p:cNvGrpSpPr/>
          <p:nvPr/>
        </p:nvGrpSpPr>
        <p:grpSpPr>
          <a:xfrm>
            <a:off x="9091262" y="3401280"/>
            <a:ext cx="2566090" cy="1006341"/>
            <a:chOff x="1071233" y="1783252"/>
            <a:chExt cx="1924568" cy="754756"/>
          </a:xfrm>
        </p:grpSpPr>
        <p:sp>
          <p:nvSpPr>
            <p:cNvPr id="169" name="TextBox 168"/>
            <p:cNvSpPr txBox="1"/>
            <p:nvPr/>
          </p:nvSpPr>
          <p:spPr>
            <a:xfrm>
              <a:off x="1072034" y="2087885"/>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170" name="TextBox 169"/>
            <p:cNvSpPr txBox="1"/>
            <p:nvPr/>
          </p:nvSpPr>
          <p:spPr>
            <a:xfrm>
              <a:off x="1071233" y="1783252"/>
              <a:ext cx="822341"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500" fill="hold"/>
                                        <p:tgtEl>
                                          <p:spTgt spid="64"/>
                                        </p:tgtEl>
                                        <p:attrNameLst>
                                          <p:attrName>ppt_x</p:attrName>
                                        </p:attrNameLst>
                                      </p:cBhvr>
                                      <p:tavLst>
                                        <p:tav tm="0">
                                          <p:val>
                                            <p:strVal val="#ppt_x"/>
                                          </p:val>
                                        </p:tav>
                                        <p:tav tm="100000">
                                          <p:val>
                                            <p:strVal val="#ppt_x"/>
                                          </p:val>
                                        </p:tav>
                                      </p:tavLst>
                                    </p:anim>
                                    <p:anim calcmode="lin" valueType="num">
                                      <p:cBhvr additive="base">
                                        <p:cTn id="14"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147"/>
                                        </p:tgtEl>
                                        <p:attrNameLst>
                                          <p:attrName>style.visibility</p:attrName>
                                        </p:attrNameLst>
                                      </p:cBhvr>
                                      <p:to>
                                        <p:strVal val="visible"/>
                                      </p:to>
                                    </p:set>
                                    <p:anim calcmode="lin" valueType="num">
                                      <p:cBhvr additive="base">
                                        <p:cTn id="46" dur="500" fill="hold"/>
                                        <p:tgtEl>
                                          <p:spTgt spid="147"/>
                                        </p:tgtEl>
                                        <p:attrNameLst>
                                          <p:attrName>ppt_x</p:attrName>
                                        </p:attrNameLst>
                                      </p:cBhvr>
                                      <p:tavLst>
                                        <p:tav tm="0">
                                          <p:val>
                                            <p:strVal val="0-#ppt_w/2"/>
                                          </p:val>
                                        </p:tav>
                                        <p:tav tm="100000">
                                          <p:val>
                                            <p:strVal val="#ppt_x"/>
                                          </p:val>
                                        </p:tav>
                                      </p:tavLst>
                                    </p:anim>
                                    <p:anim calcmode="lin" valueType="num">
                                      <p:cBhvr additive="base">
                                        <p:cTn id="47" dur="500" fill="hold"/>
                                        <p:tgtEl>
                                          <p:spTgt spid="147"/>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59"/>
                                        </p:tgtEl>
                                        <p:attrNameLst>
                                          <p:attrName>style.visibility</p:attrName>
                                        </p:attrNameLst>
                                      </p:cBhvr>
                                      <p:to>
                                        <p:strVal val="visible"/>
                                      </p:to>
                                    </p:set>
                                    <p:anim calcmode="lin" valueType="num">
                                      <p:cBhvr additive="base">
                                        <p:cTn id="52" dur="500" fill="hold"/>
                                        <p:tgtEl>
                                          <p:spTgt spid="159"/>
                                        </p:tgtEl>
                                        <p:attrNameLst>
                                          <p:attrName>ppt_x</p:attrName>
                                        </p:attrNameLst>
                                      </p:cBhvr>
                                      <p:tavLst>
                                        <p:tav tm="0">
                                          <p:val>
                                            <p:strVal val="0-#ppt_w/2"/>
                                          </p:val>
                                        </p:tav>
                                        <p:tav tm="100000">
                                          <p:val>
                                            <p:strVal val="#ppt_x"/>
                                          </p:val>
                                        </p:tav>
                                      </p:tavLst>
                                    </p:anim>
                                    <p:anim calcmode="lin" valueType="num">
                                      <p:cBhvr additive="base">
                                        <p:cTn id="53" dur="500" fill="hold"/>
                                        <p:tgtEl>
                                          <p:spTgt spid="159"/>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162"/>
                                        </p:tgtEl>
                                        <p:attrNameLst>
                                          <p:attrName>style.visibility</p:attrName>
                                        </p:attrNameLst>
                                      </p:cBhvr>
                                      <p:to>
                                        <p:strVal val="visible"/>
                                      </p:to>
                                    </p:set>
                                    <p:anim calcmode="lin" valueType="num">
                                      <p:cBhvr additive="base">
                                        <p:cTn id="58" dur="500" fill="hold"/>
                                        <p:tgtEl>
                                          <p:spTgt spid="162"/>
                                        </p:tgtEl>
                                        <p:attrNameLst>
                                          <p:attrName>ppt_x</p:attrName>
                                        </p:attrNameLst>
                                      </p:cBhvr>
                                      <p:tavLst>
                                        <p:tav tm="0">
                                          <p:val>
                                            <p:strVal val="0-#ppt_w/2"/>
                                          </p:val>
                                        </p:tav>
                                        <p:tav tm="100000">
                                          <p:val>
                                            <p:strVal val="#ppt_x"/>
                                          </p:val>
                                        </p:tav>
                                      </p:tavLst>
                                    </p:anim>
                                    <p:anim calcmode="lin" valueType="num">
                                      <p:cBhvr additive="base">
                                        <p:cTn id="59" dur="500" fill="hold"/>
                                        <p:tgtEl>
                                          <p:spTgt spid="162"/>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nodeType="clickEffect">
                                  <p:stCondLst>
                                    <p:cond delay="0"/>
                                  </p:stCondLst>
                                  <p:childTnLst>
                                    <p:set>
                                      <p:cBhvr>
                                        <p:cTn id="63" dur="1" fill="hold">
                                          <p:stCondLst>
                                            <p:cond delay="0"/>
                                          </p:stCondLst>
                                        </p:cTn>
                                        <p:tgtEl>
                                          <p:spTgt spid="165"/>
                                        </p:tgtEl>
                                        <p:attrNameLst>
                                          <p:attrName>style.visibility</p:attrName>
                                        </p:attrNameLst>
                                      </p:cBhvr>
                                      <p:to>
                                        <p:strVal val="visible"/>
                                      </p:to>
                                    </p:set>
                                    <p:anim calcmode="lin" valueType="num">
                                      <p:cBhvr additive="base">
                                        <p:cTn id="64" dur="500" fill="hold"/>
                                        <p:tgtEl>
                                          <p:spTgt spid="165"/>
                                        </p:tgtEl>
                                        <p:attrNameLst>
                                          <p:attrName>ppt_x</p:attrName>
                                        </p:attrNameLst>
                                      </p:cBhvr>
                                      <p:tavLst>
                                        <p:tav tm="0">
                                          <p:val>
                                            <p:strVal val="1+#ppt_w/2"/>
                                          </p:val>
                                        </p:tav>
                                        <p:tav tm="100000">
                                          <p:val>
                                            <p:strVal val="#ppt_x"/>
                                          </p:val>
                                        </p:tav>
                                      </p:tavLst>
                                    </p:anim>
                                    <p:anim calcmode="lin" valueType="num">
                                      <p:cBhvr additive="base">
                                        <p:cTn id="65" dur="500" fill="hold"/>
                                        <p:tgtEl>
                                          <p:spTgt spid="165"/>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2" fill="hold" nodeType="clickEffect">
                                  <p:stCondLst>
                                    <p:cond delay="0"/>
                                  </p:stCondLst>
                                  <p:childTnLst>
                                    <p:set>
                                      <p:cBhvr>
                                        <p:cTn id="69" dur="1" fill="hold">
                                          <p:stCondLst>
                                            <p:cond delay="0"/>
                                          </p:stCondLst>
                                        </p:cTn>
                                        <p:tgtEl>
                                          <p:spTgt spid="168"/>
                                        </p:tgtEl>
                                        <p:attrNameLst>
                                          <p:attrName>style.visibility</p:attrName>
                                        </p:attrNameLst>
                                      </p:cBhvr>
                                      <p:to>
                                        <p:strVal val="visible"/>
                                      </p:to>
                                    </p:set>
                                    <p:anim calcmode="lin" valueType="num">
                                      <p:cBhvr additive="base">
                                        <p:cTn id="70" dur="500" fill="hold"/>
                                        <p:tgtEl>
                                          <p:spTgt spid="168"/>
                                        </p:tgtEl>
                                        <p:attrNameLst>
                                          <p:attrName>ppt_x</p:attrName>
                                        </p:attrNameLst>
                                      </p:cBhvr>
                                      <p:tavLst>
                                        <p:tav tm="0">
                                          <p:val>
                                            <p:strVal val="1+#ppt_w/2"/>
                                          </p:val>
                                        </p:tav>
                                        <p:tav tm="100000">
                                          <p:val>
                                            <p:strVal val="#ppt_x"/>
                                          </p:val>
                                        </p:tav>
                                      </p:tavLst>
                                    </p:anim>
                                    <p:anim calcmode="lin" valueType="num">
                                      <p:cBhvr additive="base">
                                        <p:cTn id="71" dur="500" fill="hold"/>
                                        <p:tgtEl>
                                          <p:spTgt spid="1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83739" y="1206984"/>
            <a:ext cx="2879945" cy="636151"/>
            <a:chOff x="3131840" y="987574"/>
            <a:chExt cx="2880320" cy="648072"/>
          </a:xfrm>
        </p:grpSpPr>
        <p:sp>
          <p:nvSpPr>
            <p:cNvPr id="3" name="圆角矩形 2"/>
            <p:cNvSpPr/>
            <p:nvPr/>
          </p:nvSpPr>
          <p:spPr>
            <a:xfrm>
              <a:off x="3131840" y="987574"/>
              <a:ext cx="2880320" cy="648072"/>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bg1"/>
                </a:solidFill>
              </a:endParaRPr>
            </a:p>
          </p:txBody>
        </p:sp>
        <p:sp>
          <p:nvSpPr>
            <p:cNvPr id="4" name="TextBox 13"/>
            <p:cNvSpPr txBox="1"/>
            <p:nvPr/>
          </p:nvSpPr>
          <p:spPr>
            <a:xfrm>
              <a:off x="3864114" y="1080778"/>
              <a:ext cx="1569864" cy="517347"/>
            </a:xfrm>
            <a:prstGeom prst="rect">
              <a:avLst/>
            </a:prstGeom>
            <a:noFill/>
          </p:spPr>
          <p:txBody>
            <a:bodyPr wrap="none" rtlCol="0">
              <a:spAutoFit/>
            </a:bodyPr>
            <a:lstStyle/>
            <a:p>
              <a:r>
                <a:rPr lang="zh-CN" altLang="en-US" sz="2700" dirty="0" smtClean="0">
                  <a:solidFill>
                    <a:schemeClr val="bg1"/>
                  </a:solidFill>
                  <a:latin typeface="微软雅黑" panose="020B0503020204020204" pitchFamily="34" charset="-122"/>
                  <a:ea typeface="微软雅黑" panose="020B0503020204020204" pitchFamily="34" charset="-122"/>
                </a:rPr>
                <a:t>第三部分</a:t>
              </a:r>
              <a:endParaRPr lang="zh-CN" altLang="en-US" sz="2700" dirty="0">
                <a:solidFill>
                  <a:schemeClr val="bg1"/>
                </a:solidFill>
                <a:latin typeface="微软雅黑" panose="020B0503020204020204" pitchFamily="34" charset="-122"/>
                <a:ea typeface="微软雅黑" panose="020B0503020204020204" pitchFamily="34" charset="-122"/>
              </a:endParaRPr>
            </a:p>
          </p:txBody>
        </p:sp>
      </p:grpSp>
      <p:cxnSp>
        <p:nvCxnSpPr>
          <p:cNvPr id="5" name="直接连接符 4"/>
          <p:cNvCxnSpPr/>
          <p:nvPr/>
        </p:nvCxnSpPr>
        <p:spPr>
          <a:xfrm flipH="1">
            <a:off x="3179612" y="2400190"/>
            <a:ext cx="592004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3179612" y="3744651"/>
            <a:ext cx="592004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16"/>
          <p:cNvSpPr txBox="1"/>
          <p:nvPr/>
        </p:nvSpPr>
        <p:spPr>
          <a:xfrm>
            <a:off x="3819755" y="2688290"/>
            <a:ext cx="4622888" cy="779881"/>
          </a:xfrm>
          <a:prstGeom prst="rect">
            <a:avLst/>
          </a:prstGeom>
          <a:noFill/>
        </p:spPr>
        <p:txBody>
          <a:bodyPr wrap="none" lIns="121917" tIns="60958" rIns="121917" bIns="60958" rtlCol="0">
            <a:spAutoFit/>
          </a:bodyPr>
          <a:lstStyle/>
          <a:p>
            <a:pPr algn="ctr"/>
            <a:r>
              <a:rPr lang="zh-CN" altLang="en-US" sz="4300" b="1" dirty="0">
                <a:solidFill>
                  <a:schemeClr val="bg1"/>
                </a:solidFill>
                <a:latin typeface="微软雅黑" panose="020B0503020204020204" pitchFamily="34" charset="-122"/>
                <a:ea typeface="微软雅黑" panose="020B0503020204020204" pitchFamily="34" charset="-122"/>
              </a:rPr>
              <a:t>单击此处添加标题</a:t>
            </a:r>
            <a:endParaRPr lang="zh-CN" altLang="en-US" sz="4300"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3435762" y="3936718"/>
            <a:ext cx="5544614" cy="584771"/>
          </a:xfrm>
          <a:prstGeom prst="rect">
            <a:avLst/>
          </a:prstGeom>
        </p:spPr>
        <p:txBody>
          <a:bodyPr wrap="square" lIns="121917" tIns="60958" rIns="121917" bIns="60958">
            <a:spAutoFit/>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在此处添加详细描述文本，尽量与标题文本语言风格相符，语言描述尽量简洁生动，尽可能概括出段落内容。</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7"/>
                                        </p:tgtEl>
                                        <p:attrNameLst>
                                          <p:attrName>ppt_y</p:attrName>
                                        </p:attrNameLst>
                                      </p:cBhvr>
                                      <p:tavLst>
                                        <p:tav tm="0">
                                          <p:val>
                                            <p:strVal val="#ppt_y"/>
                                          </p:val>
                                        </p:tav>
                                        <p:tav tm="100000">
                                          <p:val>
                                            <p:strVal val="#ppt_y"/>
                                          </p:val>
                                        </p:tav>
                                      </p:tavLst>
                                    </p:anim>
                                    <p:anim calcmode="lin" valueType="num">
                                      <p:cBhvr>
                                        <p:cTn id="2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7"/>
                                        </p:tgtEl>
                                      </p:cBhvr>
                                    </p:animEffect>
                                  </p:childTnLst>
                                </p:cTn>
                              </p:par>
                            </p:childTnLst>
                          </p:cTn>
                        </p:par>
                        <p:par>
                          <p:cTn id="24" fill="hold">
                            <p:stCondLst>
                              <p:cond delay="1350"/>
                            </p:stCondLst>
                            <p:childTnLst>
                              <p:par>
                                <p:cTn id="25" presetID="22" presetClass="entr" presetSubtype="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grpSp>
        <p:nvGrpSpPr>
          <p:cNvPr id="9" name="组合 8"/>
          <p:cNvGrpSpPr/>
          <p:nvPr/>
        </p:nvGrpSpPr>
        <p:grpSpPr>
          <a:xfrm>
            <a:off x="3765093" y="1904143"/>
            <a:ext cx="4329040" cy="3896247"/>
            <a:chOff x="2740422" y="1159995"/>
            <a:chExt cx="3812778" cy="3431598"/>
          </a:xfrm>
        </p:grpSpPr>
        <p:sp>
          <p:nvSpPr>
            <p:cNvPr id="80" name="Freeform 5"/>
            <p:cNvSpPr/>
            <p:nvPr/>
          </p:nvSpPr>
          <p:spPr bwMode="auto">
            <a:xfrm>
              <a:off x="2740422" y="1975975"/>
              <a:ext cx="1579315" cy="2020938"/>
            </a:xfrm>
            <a:custGeom>
              <a:avLst/>
              <a:gdLst>
                <a:gd name="T0" fmla="*/ 821 w 821"/>
                <a:gd name="T1" fmla="*/ 0 h 1051"/>
                <a:gd name="T2" fmla="*/ 387 w 821"/>
                <a:gd name="T3" fmla="*/ 66 h 1051"/>
                <a:gd name="T4" fmla="*/ 101 w 821"/>
                <a:gd name="T5" fmla="*/ 248 h 1051"/>
                <a:gd name="T6" fmla="*/ 25 w 821"/>
                <a:gd name="T7" fmla="*/ 371 h 1051"/>
                <a:gd name="T8" fmla="*/ 45 w 821"/>
                <a:gd name="T9" fmla="*/ 613 h 1051"/>
                <a:gd name="T10" fmla="*/ 298 w 821"/>
                <a:gd name="T11" fmla="*/ 1051 h 1051"/>
                <a:gd name="T12" fmla="*/ 306 w 821"/>
                <a:gd name="T13" fmla="*/ 783 h 1051"/>
                <a:gd name="T14" fmla="*/ 585 w 821"/>
                <a:gd name="T15" fmla="*/ 179 h 1051"/>
                <a:gd name="T16" fmla="*/ 821 w 821"/>
                <a:gd name="T17" fmla="*/ 0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1" h="1051">
                  <a:moveTo>
                    <a:pt x="821" y="0"/>
                  </a:moveTo>
                  <a:cubicBezTo>
                    <a:pt x="701" y="2"/>
                    <a:pt x="539" y="17"/>
                    <a:pt x="387" y="66"/>
                  </a:cubicBezTo>
                  <a:cubicBezTo>
                    <a:pt x="269" y="104"/>
                    <a:pt x="173" y="165"/>
                    <a:pt x="101" y="248"/>
                  </a:cubicBezTo>
                  <a:cubicBezTo>
                    <a:pt x="48" y="310"/>
                    <a:pt x="27" y="363"/>
                    <a:pt x="25" y="371"/>
                  </a:cubicBezTo>
                  <a:cubicBezTo>
                    <a:pt x="0" y="450"/>
                    <a:pt x="9" y="550"/>
                    <a:pt x="45" y="613"/>
                  </a:cubicBezTo>
                  <a:cubicBezTo>
                    <a:pt x="298" y="1051"/>
                    <a:pt x="298" y="1051"/>
                    <a:pt x="298" y="1051"/>
                  </a:cubicBezTo>
                  <a:cubicBezTo>
                    <a:pt x="285" y="978"/>
                    <a:pt x="283" y="889"/>
                    <a:pt x="306" y="783"/>
                  </a:cubicBezTo>
                  <a:cubicBezTo>
                    <a:pt x="371" y="478"/>
                    <a:pt x="564" y="209"/>
                    <a:pt x="585" y="179"/>
                  </a:cubicBezTo>
                  <a:cubicBezTo>
                    <a:pt x="644" y="96"/>
                    <a:pt x="727" y="34"/>
                    <a:pt x="821" y="0"/>
                  </a:cubicBez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81" name="Freeform 6"/>
            <p:cNvSpPr/>
            <p:nvPr/>
          </p:nvSpPr>
          <p:spPr bwMode="auto">
            <a:xfrm>
              <a:off x="3007540" y="1163894"/>
              <a:ext cx="2254910" cy="1119169"/>
            </a:xfrm>
            <a:custGeom>
              <a:avLst/>
              <a:gdLst>
                <a:gd name="T0" fmla="*/ 507 w 1172"/>
                <a:gd name="T1" fmla="*/ 0 h 582"/>
                <a:gd name="T2" fmla="*/ 453 w 1172"/>
                <a:gd name="T3" fmla="*/ 4 h 582"/>
                <a:gd name="T4" fmla="*/ 254 w 1172"/>
                <a:gd name="T5" fmla="*/ 143 h 582"/>
                <a:gd name="T6" fmla="*/ 0 w 1172"/>
                <a:gd name="T7" fmla="*/ 582 h 582"/>
                <a:gd name="T8" fmla="*/ 237 w 1172"/>
                <a:gd name="T9" fmla="*/ 454 h 582"/>
                <a:gd name="T10" fmla="*/ 721 w 1172"/>
                <a:gd name="T11" fmla="*/ 386 h 582"/>
                <a:gd name="T12" fmla="*/ 898 w 1172"/>
                <a:gd name="T13" fmla="*/ 394 h 582"/>
                <a:gd name="T14" fmla="*/ 1172 w 1172"/>
                <a:gd name="T15" fmla="*/ 508 h 582"/>
                <a:gd name="T16" fmla="*/ 898 w 1172"/>
                <a:gd name="T17" fmla="*/ 166 h 582"/>
                <a:gd name="T18" fmla="*/ 507 w 1172"/>
                <a:gd name="T19"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2" h="582">
                  <a:moveTo>
                    <a:pt x="507" y="0"/>
                  </a:moveTo>
                  <a:cubicBezTo>
                    <a:pt x="477" y="0"/>
                    <a:pt x="457" y="4"/>
                    <a:pt x="453" y="4"/>
                  </a:cubicBezTo>
                  <a:cubicBezTo>
                    <a:pt x="372" y="23"/>
                    <a:pt x="290" y="80"/>
                    <a:pt x="254" y="143"/>
                  </a:cubicBezTo>
                  <a:cubicBezTo>
                    <a:pt x="0" y="582"/>
                    <a:pt x="0" y="582"/>
                    <a:pt x="0" y="582"/>
                  </a:cubicBezTo>
                  <a:cubicBezTo>
                    <a:pt x="57" y="534"/>
                    <a:pt x="134" y="487"/>
                    <a:pt x="237" y="454"/>
                  </a:cubicBezTo>
                  <a:cubicBezTo>
                    <a:pt x="411" y="397"/>
                    <a:pt x="596" y="386"/>
                    <a:pt x="721" y="386"/>
                  </a:cubicBezTo>
                  <a:cubicBezTo>
                    <a:pt x="812" y="386"/>
                    <a:pt x="879" y="392"/>
                    <a:pt x="898" y="394"/>
                  </a:cubicBezTo>
                  <a:cubicBezTo>
                    <a:pt x="1000" y="403"/>
                    <a:pt x="1095" y="444"/>
                    <a:pt x="1172" y="508"/>
                  </a:cubicBezTo>
                  <a:cubicBezTo>
                    <a:pt x="1108" y="403"/>
                    <a:pt x="1015" y="272"/>
                    <a:pt x="898" y="166"/>
                  </a:cubicBezTo>
                  <a:cubicBezTo>
                    <a:pt x="739" y="22"/>
                    <a:pt x="585" y="0"/>
                    <a:pt x="507" y="0"/>
                  </a:cubicBez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82" name="Freeform 7"/>
            <p:cNvSpPr/>
            <p:nvPr/>
          </p:nvSpPr>
          <p:spPr bwMode="auto">
            <a:xfrm>
              <a:off x="4339235" y="1159995"/>
              <a:ext cx="1607587" cy="1879580"/>
            </a:xfrm>
            <a:custGeom>
              <a:avLst/>
              <a:gdLst>
                <a:gd name="T0" fmla="*/ 508 w 836"/>
                <a:gd name="T1" fmla="*/ 0 h 977"/>
                <a:gd name="T2" fmla="*/ 0 w 836"/>
                <a:gd name="T3" fmla="*/ 0 h 977"/>
                <a:gd name="T4" fmla="*/ 230 w 836"/>
                <a:gd name="T5" fmla="*/ 141 h 977"/>
                <a:gd name="T6" fmla="*/ 609 w 836"/>
                <a:gd name="T7" fmla="*/ 675 h 977"/>
                <a:gd name="T8" fmla="*/ 658 w 836"/>
                <a:gd name="T9" fmla="*/ 892 h 977"/>
                <a:gd name="T10" fmla="*/ 651 w 836"/>
                <a:gd name="T11" fmla="*/ 977 h 977"/>
                <a:gd name="T12" fmla="*/ 810 w 836"/>
                <a:gd name="T13" fmla="*/ 570 h 977"/>
                <a:gd name="T14" fmla="*/ 796 w 836"/>
                <a:gd name="T15" fmla="*/ 231 h 977"/>
                <a:gd name="T16" fmla="*/ 728 w 836"/>
                <a:gd name="T17" fmla="*/ 104 h 977"/>
                <a:gd name="T18" fmla="*/ 508 w 836"/>
                <a:gd name="T19" fmla="*/ 0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6" h="977">
                  <a:moveTo>
                    <a:pt x="508" y="0"/>
                  </a:moveTo>
                  <a:cubicBezTo>
                    <a:pt x="0" y="0"/>
                    <a:pt x="0" y="0"/>
                    <a:pt x="0" y="0"/>
                  </a:cubicBezTo>
                  <a:cubicBezTo>
                    <a:pt x="70" y="25"/>
                    <a:pt x="150" y="68"/>
                    <a:pt x="230" y="141"/>
                  </a:cubicBezTo>
                  <a:cubicBezTo>
                    <a:pt x="443" y="333"/>
                    <a:pt x="574" y="598"/>
                    <a:pt x="609" y="675"/>
                  </a:cubicBezTo>
                  <a:cubicBezTo>
                    <a:pt x="642" y="743"/>
                    <a:pt x="658" y="816"/>
                    <a:pt x="658" y="892"/>
                  </a:cubicBezTo>
                  <a:cubicBezTo>
                    <a:pt x="658" y="921"/>
                    <a:pt x="656" y="949"/>
                    <a:pt x="651" y="977"/>
                  </a:cubicBezTo>
                  <a:cubicBezTo>
                    <a:pt x="711" y="869"/>
                    <a:pt x="777" y="724"/>
                    <a:pt x="810" y="570"/>
                  </a:cubicBezTo>
                  <a:cubicBezTo>
                    <a:pt x="836" y="448"/>
                    <a:pt x="831" y="334"/>
                    <a:pt x="796" y="231"/>
                  </a:cubicBezTo>
                  <a:cubicBezTo>
                    <a:pt x="769" y="154"/>
                    <a:pt x="733" y="110"/>
                    <a:pt x="728" y="104"/>
                  </a:cubicBezTo>
                  <a:cubicBezTo>
                    <a:pt x="671" y="43"/>
                    <a:pt x="581" y="0"/>
                    <a:pt x="508" y="0"/>
                  </a:cubicBez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83" name="Freeform 8"/>
            <p:cNvSpPr/>
            <p:nvPr/>
          </p:nvSpPr>
          <p:spPr bwMode="auto">
            <a:xfrm>
              <a:off x="4975835" y="1752726"/>
              <a:ext cx="1577365" cy="2022888"/>
            </a:xfrm>
            <a:custGeom>
              <a:avLst/>
              <a:gdLst>
                <a:gd name="T0" fmla="*/ 522 w 820"/>
                <a:gd name="T1" fmla="*/ 0 h 1052"/>
                <a:gd name="T2" fmla="*/ 515 w 820"/>
                <a:gd name="T3" fmla="*/ 269 h 1052"/>
                <a:gd name="T4" fmla="*/ 235 w 820"/>
                <a:gd name="T5" fmla="*/ 873 h 1052"/>
                <a:gd name="T6" fmla="*/ 0 w 820"/>
                <a:gd name="T7" fmla="*/ 1052 h 1052"/>
                <a:gd name="T8" fmla="*/ 433 w 820"/>
                <a:gd name="T9" fmla="*/ 986 h 1052"/>
                <a:gd name="T10" fmla="*/ 796 w 820"/>
                <a:gd name="T11" fmla="*/ 681 h 1052"/>
                <a:gd name="T12" fmla="*/ 775 w 820"/>
                <a:gd name="T13" fmla="*/ 439 h 1052"/>
                <a:gd name="T14" fmla="*/ 522 w 820"/>
                <a:gd name="T15" fmla="*/ 0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0" h="1052">
                  <a:moveTo>
                    <a:pt x="522" y="0"/>
                  </a:moveTo>
                  <a:cubicBezTo>
                    <a:pt x="535" y="74"/>
                    <a:pt x="537" y="163"/>
                    <a:pt x="515" y="269"/>
                  </a:cubicBezTo>
                  <a:cubicBezTo>
                    <a:pt x="449" y="574"/>
                    <a:pt x="257" y="843"/>
                    <a:pt x="235" y="873"/>
                  </a:cubicBezTo>
                  <a:cubicBezTo>
                    <a:pt x="176" y="956"/>
                    <a:pt x="93" y="1018"/>
                    <a:pt x="0" y="1052"/>
                  </a:cubicBezTo>
                  <a:cubicBezTo>
                    <a:pt x="119" y="1050"/>
                    <a:pt x="281" y="1035"/>
                    <a:pt x="433" y="986"/>
                  </a:cubicBezTo>
                  <a:cubicBezTo>
                    <a:pt x="715" y="895"/>
                    <a:pt x="791" y="694"/>
                    <a:pt x="796" y="681"/>
                  </a:cubicBezTo>
                  <a:cubicBezTo>
                    <a:pt x="820" y="602"/>
                    <a:pt x="812" y="502"/>
                    <a:pt x="775" y="439"/>
                  </a:cubicBezTo>
                  <a:cubicBezTo>
                    <a:pt x="522" y="0"/>
                    <a:pt x="522" y="0"/>
                    <a:pt x="522" y="0"/>
                  </a:cubicBez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84" name="Freeform 9"/>
            <p:cNvSpPr/>
            <p:nvPr/>
          </p:nvSpPr>
          <p:spPr bwMode="auto">
            <a:xfrm>
              <a:off x="3277584" y="2712013"/>
              <a:ext cx="1676804" cy="1879580"/>
            </a:xfrm>
            <a:custGeom>
              <a:avLst/>
              <a:gdLst>
                <a:gd name="T0" fmla="*/ 221 w 872"/>
                <a:gd name="T1" fmla="*/ 0 h 977"/>
                <a:gd name="T2" fmla="*/ 62 w 872"/>
                <a:gd name="T3" fmla="*/ 407 h 977"/>
                <a:gd name="T4" fmla="*/ 145 w 872"/>
                <a:gd name="T5" fmla="*/ 873 h 977"/>
                <a:gd name="T6" fmla="*/ 365 w 872"/>
                <a:gd name="T7" fmla="*/ 977 h 977"/>
                <a:gd name="T8" fmla="*/ 872 w 872"/>
                <a:gd name="T9" fmla="*/ 977 h 977"/>
                <a:gd name="T10" fmla="*/ 642 w 872"/>
                <a:gd name="T11" fmla="*/ 836 h 977"/>
                <a:gd name="T12" fmla="*/ 263 w 872"/>
                <a:gd name="T13" fmla="*/ 302 h 977"/>
                <a:gd name="T14" fmla="*/ 214 w 872"/>
                <a:gd name="T15" fmla="*/ 85 h 977"/>
                <a:gd name="T16" fmla="*/ 221 w 872"/>
                <a:gd name="T17" fmla="*/ 0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2" h="977">
                  <a:moveTo>
                    <a:pt x="221" y="0"/>
                  </a:moveTo>
                  <a:cubicBezTo>
                    <a:pt x="162" y="108"/>
                    <a:pt x="95" y="253"/>
                    <a:pt x="62" y="407"/>
                  </a:cubicBezTo>
                  <a:cubicBezTo>
                    <a:pt x="0" y="697"/>
                    <a:pt x="136" y="863"/>
                    <a:pt x="145" y="873"/>
                  </a:cubicBezTo>
                  <a:cubicBezTo>
                    <a:pt x="201" y="934"/>
                    <a:pt x="292" y="977"/>
                    <a:pt x="365" y="977"/>
                  </a:cubicBezTo>
                  <a:cubicBezTo>
                    <a:pt x="872" y="977"/>
                    <a:pt x="872" y="977"/>
                    <a:pt x="872" y="977"/>
                  </a:cubicBezTo>
                  <a:cubicBezTo>
                    <a:pt x="802" y="952"/>
                    <a:pt x="723" y="909"/>
                    <a:pt x="642" y="836"/>
                  </a:cubicBezTo>
                  <a:cubicBezTo>
                    <a:pt x="429" y="644"/>
                    <a:pt x="298" y="379"/>
                    <a:pt x="263" y="302"/>
                  </a:cubicBezTo>
                  <a:cubicBezTo>
                    <a:pt x="230" y="234"/>
                    <a:pt x="214" y="161"/>
                    <a:pt x="214" y="85"/>
                  </a:cubicBezTo>
                  <a:cubicBezTo>
                    <a:pt x="214" y="56"/>
                    <a:pt x="216" y="28"/>
                    <a:pt x="221" y="0"/>
                  </a:cubicBez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85" name="Freeform 10"/>
            <p:cNvSpPr/>
            <p:nvPr/>
          </p:nvSpPr>
          <p:spPr bwMode="auto">
            <a:xfrm>
              <a:off x="4031171" y="3468525"/>
              <a:ext cx="2253936" cy="1119169"/>
            </a:xfrm>
            <a:custGeom>
              <a:avLst/>
              <a:gdLst>
                <a:gd name="T0" fmla="*/ 1172 w 1172"/>
                <a:gd name="T1" fmla="*/ 0 h 582"/>
                <a:gd name="T2" fmla="*/ 936 w 1172"/>
                <a:gd name="T3" fmla="*/ 128 h 582"/>
                <a:gd name="T4" fmla="*/ 451 w 1172"/>
                <a:gd name="T5" fmla="*/ 196 h 582"/>
                <a:gd name="T6" fmla="*/ 275 w 1172"/>
                <a:gd name="T7" fmla="*/ 188 h 582"/>
                <a:gd name="T8" fmla="*/ 0 w 1172"/>
                <a:gd name="T9" fmla="*/ 74 h 582"/>
                <a:gd name="T10" fmla="*/ 274 w 1172"/>
                <a:gd name="T11" fmla="*/ 416 h 582"/>
                <a:gd name="T12" fmla="*/ 665 w 1172"/>
                <a:gd name="T13" fmla="*/ 582 h 582"/>
                <a:gd name="T14" fmla="*/ 719 w 1172"/>
                <a:gd name="T15" fmla="*/ 578 h 582"/>
                <a:gd name="T16" fmla="*/ 919 w 1172"/>
                <a:gd name="T17" fmla="*/ 439 h 582"/>
                <a:gd name="T18" fmla="*/ 1172 w 1172"/>
                <a:gd name="T19"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2" h="582">
                  <a:moveTo>
                    <a:pt x="1172" y="0"/>
                  </a:moveTo>
                  <a:cubicBezTo>
                    <a:pt x="1115" y="48"/>
                    <a:pt x="1038" y="95"/>
                    <a:pt x="936" y="128"/>
                  </a:cubicBezTo>
                  <a:cubicBezTo>
                    <a:pt x="761" y="185"/>
                    <a:pt x="576" y="196"/>
                    <a:pt x="451" y="196"/>
                  </a:cubicBezTo>
                  <a:cubicBezTo>
                    <a:pt x="360" y="196"/>
                    <a:pt x="293" y="190"/>
                    <a:pt x="275" y="188"/>
                  </a:cubicBezTo>
                  <a:cubicBezTo>
                    <a:pt x="173" y="179"/>
                    <a:pt x="77" y="138"/>
                    <a:pt x="0" y="74"/>
                  </a:cubicBezTo>
                  <a:cubicBezTo>
                    <a:pt x="64" y="179"/>
                    <a:pt x="157" y="310"/>
                    <a:pt x="274" y="416"/>
                  </a:cubicBezTo>
                  <a:cubicBezTo>
                    <a:pt x="434" y="560"/>
                    <a:pt x="588" y="582"/>
                    <a:pt x="665" y="582"/>
                  </a:cubicBezTo>
                  <a:cubicBezTo>
                    <a:pt x="695" y="582"/>
                    <a:pt x="715" y="578"/>
                    <a:pt x="719" y="578"/>
                  </a:cubicBezTo>
                  <a:cubicBezTo>
                    <a:pt x="800" y="559"/>
                    <a:pt x="882" y="502"/>
                    <a:pt x="919" y="439"/>
                  </a:cubicBezTo>
                  <a:cubicBezTo>
                    <a:pt x="1172" y="0"/>
                    <a:pt x="1172" y="0"/>
                    <a:pt x="1172" y="0"/>
                  </a:cubicBez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grpSp>
          <p:nvGrpSpPr>
            <p:cNvPr id="86" name="Group 121"/>
            <p:cNvGrpSpPr/>
            <p:nvPr/>
          </p:nvGrpSpPr>
          <p:grpSpPr>
            <a:xfrm>
              <a:off x="5262450" y="1408206"/>
              <a:ext cx="417494" cy="418208"/>
              <a:chOff x="9145588" y="4435475"/>
              <a:chExt cx="464344" cy="465138"/>
            </a:xfrm>
            <a:solidFill>
              <a:schemeClr val="bg2"/>
            </a:solidFill>
          </p:grpSpPr>
          <p:sp>
            <p:nvSpPr>
              <p:cNvPr id="99"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00"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02"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04"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05"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06"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07"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08"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09"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grpSp>
        <p:grpSp>
          <p:nvGrpSpPr>
            <p:cNvPr id="110" name="Group 131"/>
            <p:cNvGrpSpPr/>
            <p:nvPr/>
          </p:nvGrpSpPr>
          <p:grpSpPr>
            <a:xfrm>
              <a:off x="5971868" y="2724050"/>
              <a:ext cx="417494" cy="405362"/>
              <a:chOff x="8216107" y="4449763"/>
              <a:chExt cx="464344" cy="450850"/>
            </a:xfrm>
            <a:solidFill>
              <a:schemeClr val="tx2"/>
            </a:solidFill>
          </p:grpSpPr>
          <p:sp>
            <p:nvSpPr>
              <p:cNvPr id="111" name="AutoShape 16"/>
              <p:cNvSpPr/>
              <p:nvPr/>
            </p:nvSpPr>
            <p:spPr bwMode="auto">
              <a:xfrm>
                <a:off x="8448675" y="4696619"/>
                <a:ext cx="57944" cy="58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12" name="AutoShape 17"/>
              <p:cNvSpPr/>
              <p:nvPr/>
            </p:nvSpPr>
            <p:spPr bwMode="auto">
              <a:xfrm>
                <a:off x="8216107" y="4449763"/>
                <a:ext cx="464344" cy="450850"/>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grpSp>
        <p:grpSp>
          <p:nvGrpSpPr>
            <p:cNvPr id="113" name="Group 134"/>
            <p:cNvGrpSpPr/>
            <p:nvPr/>
          </p:nvGrpSpPr>
          <p:grpSpPr>
            <a:xfrm>
              <a:off x="5104730" y="4072266"/>
              <a:ext cx="418208" cy="351837"/>
              <a:chOff x="5368132" y="2625725"/>
              <a:chExt cx="465138" cy="391319"/>
            </a:xfrm>
            <a:solidFill>
              <a:schemeClr val="bg2"/>
            </a:solidFill>
          </p:grpSpPr>
          <p:sp>
            <p:nvSpPr>
              <p:cNvPr id="114"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15"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16"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grpSp>
        <p:grpSp>
          <p:nvGrpSpPr>
            <p:cNvPr id="117" name="Group 138"/>
            <p:cNvGrpSpPr/>
            <p:nvPr/>
          </p:nvGrpSpPr>
          <p:grpSpPr>
            <a:xfrm>
              <a:off x="3613677" y="3918874"/>
              <a:ext cx="417494" cy="417494"/>
              <a:chOff x="4439444" y="2582069"/>
              <a:chExt cx="464344" cy="464344"/>
            </a:xfrm>
            <a:solidFill>
              <a:schemeClr val="tx2"/>
            </a:solidFill>
          </p:grpSpPr>
          <p:sp>
            <p:nvSpPr>
              <p:cNvPr id="118" name="AutoShape 123"/>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19" name="AutoShape 124"/>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20" name="AutoShape 125"/>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grpSp>
        <p:grpSp>
          <p:nvGrpSpPr>
            <p:cNvPr id="121" name="Group 142"/>
            <p:cNvGrpSpPr/>
            <p:nvPr/>
          </p:nvGrpSpPr>
          <p:grpSpPr>
            <a:xfrm>
              <a:off x="2918494" y="2646273"/>
              <a:ext cx="417494" cy="417494"/>
              <a:chOff x="4439444" y="1652588"/>
              <a:chExt cx="464344" cy="464344"/>
            </a:xfrm>
            <a:solidFill>
              <a:schemeClr val="bg2"/>
            </a:solidFill>
          </p:grpSpPr>
          <p:sp>
            <p:nvSpPr>
              <p:cNvPr id="122"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23"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24"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grpSp>
        <p:grpSp>
          <p:nvGrpSpPr>
            <p:cNvPr id="125" name="Group 146"/>
            <p:cNvGrpSpPr/>
            <p:nvPr/>
          </p:nvGrpSpPr>
          <p:grpSpPr>
            <a:xfrm>
              <a:off x="3768545" y="1369668"/>
              <a:ext cx="417494" cy="326145"/>
              <a:chOff x="2581275" y="1710532"/>
              <a:chExt cx="464344" cy="362744"/>
            </a:xfrm>
            <a:solidFill>
              <a:schemeClr val="tx2"/>
            </a:solidFill>
          </p:grpSpPr>
          <p:sp>
            <p:nvSpPr>
              <p:cNvPr id="126" name="AutoShape 140"/>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27" name="AutoShape 141"/>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28" name="AutoShape 142"/>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29" name="AutoShape 143"/>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30" name="AutoShape 144"/>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44" name="AutoShape 145"/>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55" name="AutoShape 146"/>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grpSp>
        <p:sp>
          <p:nvSpPr>
            <p:cNvPr id="156" name="TextBox 155"/>
            <p:cNvSpPr txBox="1"/>
            <p:nvPr/>
          </p:nvSpPr>
          <p:spPr>
            <a:xfrm>
              <a:off x="4265280" y="3188878"/>
              <a:ext cx="764085" cy="442808"/>
            </a:xfrm>
            <a:prstGeom prst="rect">
              <a:avLst/>
            </a:prstGeom>
            <a:noFill/>
          </p:spPr>
          <p:txBody>
            <a:bodyPr wrap="none" rtlCol="0">
              <a:spAutoFit/>
            </a:bodyPr>
            <a:lstStyle/>
            <a:p>
              <a:pPr algn="ctr"/>
              <a:r>
                <a:rPr lang="zh-CN" altLang="en-US" sz="2665" dirty="0">
                  <a:solidFill>
                    <a:schemeClr val="bg1"/>
                  </a:solidFill>
                  <a:latin typeface="Source Sans Pro" panose="020B0503030403020204" pitchFamily="34" charset="0"/>
                </a:rPr>
                <a:t>标题</a:t>
              </a:r>
              <a:endParaRPr lang="en-GB" sz="2665" dirty="0">
                <a:solidFill>
                  <a:schemeClr val="bg1"/>
                </a:solidFill>
                <a:latin typeface="Source Sans Pro" panose="020B0503030403020204" pitchFamily="34" charset="0"/>
              </a:endParaRPr>
            </a:p>
          </p:txBody>
        </p:sp>
        <p:sp>
          <p:nvSpPr>
            <p:cNvPr id="158" name="Oval 2"/>
            <p:cNvSpPr>
              <a:spLocks noChangeAspect="1"/>
            </p:cNvSpPr>
            <p:nvPr/>
          </p:nvSpPr>
          <p:spPr bwMode="auto">
            <a:xfrm>
              <a:off x="4215758" y="2340044"/>
              <a:ext cx="862107" cy="879847"/>
            </a:xfrm>
            <a:custGeom>
              <a:avLst/>
              <a:gdLst/>
              <a:ahLst/>
              <a:cxnLst/>
              <a:rect l="l" t="t" r="r" b="b"/>
              <a:pathLst>
                <a:path w="6400801" h="6400800">
                  <a:moveTo>
                    <a:pt x="2938779" y="4069139"/>
                  </a:moveTo>
                  <a:cubicBezTo>
                    <a:pt x="2956231" y="4067140"/>
                    <a:pt x="2974014" y="4067638"/>
                    <a:pt x="2991556" y="4070755"/>
                  </a:cubicBezTo>
                  <a:cubicBezTo>
                    <a:pt x="3014946" y="4074909"/>
                    <a:pt x="3037908" y="4083720"/>
                    <a:pt x="3059084" y="4097472"/>
                  </a:cubicBezTo>
                  <a:cubicBezTo>
                    <a:pt x="3143792" y="4152481"/>
                    <a:pt x="3167866" y="4265744"/>
                    <a:pt x="3112857" y="4350451"/>
                  </a:cubicBezTo>
                  <a:lnTo>
                    <a:pt x="2988352" y="4542172"/>
                  </a:lnTo>
                  <a:cubicBezTo>
                    <a:pt x="2933343" y="4626878"/>
                    <a:pt x="2820081" y="4650954"/>
                    <a:pt x="2735373" y="4595945"/>
                  </a:cubicBezTo>
                  <a:cubicBezTo>
                    <a:pt x="2650665" y="4540935"/>
                    <a:pt x="2626590" y="4427672"/>
                    <a:pt x="2681600" y="4342965"/>
                  </a:cubicBezTo>
                  <a:lnTo>
                    <a:pt x="2806105" y="4151244"/>
                  </a:lnTo>
                  <a:cubicBezTo>
                    <a:pt x="2837048" y="4103596"/>
                    <a:pt x="2886422" y="4075134"/>
                    <a:pt x="2938779" y="4069139"/>
                  </a:cubicBezTo>
                  <a:close/>
                  <a:moveTo>
                    <a:pt x="5599195" y="3955694"/>
                  </a:moveTo>
                  <a:lnTo>
                    <a:pt x="6310324" y="3955694"/>
                  </a:lnTo>
                  <a:cubicBezTo>
                    <a:pt x="5971594" y="5358821"/>
                    <a:pt x="4707682" y="6400800"/>
                    <a:pt x="3200402" y="6400800"/>
                  </a:cubicBezTo>
                  <a:cubicBezTo>
                    <a:pt x="1795855" y="6400800"/>
                    <a:pt x="602631" y="5496018"/>
                    <a:pt x="174768" y="4236478"/>
                  </a:cubicBezTo>
                  <a:lnTo>
                    <a:pt x="911006" y="4236478"/>
                  </a:lnTo>
                  <a:cubicBezTo>
                    <a:pt x="1303909" y="5108844"/>
                    <a:pt x="2181368" y="5715000"/>
                    <a:pt x="3200402" y="5715000"/>
                  </a:cubicBezTo>
                  <a:cubicBezTo>
                    <a:pt x="4325971" y="5715000"/>
                    <a:pt x="5278816" y="4975478"/>
                    <a:pt x="5599195" y="3955694"/>
                  </a:cubicBezTo>
                  <a:close/>
                  <a:moveTo>
                    <a:pt x="1486918" y="3748003"/>
                  </a:moveTo>
                  <a:cubicBezTo>
                    <a:pt x="1504370" y="3746005"/>
                    <a:pt x="1522154" y="3746503"/>
                    <a:pt x="1539696" y="3749619"/>
                  </a:cubicBezTo>
                  <a:cubicBezTo>
                    <a:pt x="1563086" y="3753774"/>
                    <a:pt x="1586048" y="3762584"/>
                    <a:pt x="1607224" y="3776337"/>
                  </a:cubicBezTo>
                  <a:cubicBezTo>
                    <a:pt x="1691932" y="3831346"/>
                    <a:pt x="1716006" y="3944609"/>
                    <a:pt x="1660997" y="4029316"/>
                  </a:cubicBezTo>
                  <a:lnTo>
                    <a:pt x="1536492" y="4221036"/>
                  </a:lnTo>
                  <a:cubicBezTo>
                    <a:pt x="1481483" y="4305744"/>
                    <a:pt x="1368220" y="4329819"/>
                    <a:pt x="1283513" y="4274809"/>
                  </a:cubicBezTo>
                  <a:cubicBezTo>
                    <a:pt x="1198805" y="4219799"/>
                    <a:pt x="1174730" y="4106537"/>
                    <a:pt x="1229740" y="4021829"/>
                  </a:cubicBezTo>
                  <a:lnTo>
                    <a:pt x="1354245" y="3830109"/>
                  </a:lnTo>
                  <a:cubicBezTo>
                    <a:pt x="1385188" y="3782461"/>
                    <a:pt x="1434563" y="3753997"/>
                    <a:pt x="1486918" y="3748003"/>
                  </a:cubicBezTo>
                  <a:close/>
                  <a:moveTo>
                    <a:pt x="2583225" y="3741166"/>
                  </a:moveTo>
                  <a:cubicBezTo>
                    <a:pt x="2600677" y="3739167"/>
                    <a:pt x="2618461" y="3739666"/>
                    <a:pt x="2636003" y="3742783"/>
                  </a:cubicBezTo>
                  <a:cubicBezTo>
                    <a:pt x="2659393" y="3746937"/>
                    <a:pt x="2682355" y="3755747"/>
                    <a:pt x="2703532" y="3769499"/>
                  </a:cubicBezTo>
                  <a:cubicBezTo>
                    <a:pt x="2788239" y="3824509"/>
                    <a:pt x="2812314" y="3937772"/>
                    <a:pt x="2757304" y="4022479"/>
                  </a:cubicBezTo>
                  <a:lnTo>
                    <a:pt x="2458493" y="4482607"/>
                  </a:lnTo>
                  <a:cubicBezTo>
                    <a:pt x="2403484" y="4567315"/>
                    <a:pt x="2290221" y="4591390"/>
                    <a:pt x="2205514" y="4536380"/>
                  </a:cubicBezTo>
                  <a:cubicBezTo>
                    <a:pt x="2120806" y="4481370"/>
                    <a:pt x="2096732" y="4368108"/>
                    <a:pt x="2151741" y="4283400"/>
                  </a:cubicBezTo>
                  <a:lnTo>
                    <a:pt x="2450552" y="3823272"/>
                  </a:lnTo>
                  <a:cubicBezTo>
                    <a:pt x="2481495" y="3775625"/>
                    <a:pt x="2530870" y="3747161"/>
                    <a:pt x="2583225" y="3741166"/>
                  </a:cubicBezTo>
                  <a:close/>
                  <a:moveTo>
                    <a:pt x="2180840" y="3483954"/>
                  </a:moveTo>
                  <a:cubicBezTo>
                    <a:pt x="2198293" y="3481957"/>
                    <a:pt x="2216075" y="3482455"/>
                    <a:pt x="2233618" y="3485571"/>
                  </a:cubicBezTo>
                  <a:cubicBezTo>
                    <a:pt x="2257008" y="3489726"/>
                    <a:pt x="2279970" y="3498537"/>
                    <a:pt x="2301147" y="3512288"/>
                  </a:cubicBezTo>
                  <a:cubicBezTo>
                    <a:pt x="2385854" y="3567298"/>
                    <a:pt x="2409929" y="3680560"/>
                    <a:pt x="2354918" y="3765268"/>
                  </a:cubicBezTo>
                  <a:lnTo>
                    <a:pt x="1956504" y="4378773"/>
                  </a:lnTo>
                  <a:cubicBezTo>
                    <a:pt x="1901495" y="4463479"/>
                    <a:pt x="1788232" y="4487555"/>
                    <a:pt x="1703524" y="4432545"/>
                  </a:cubicBezTo>
                  <a:cubicBezTo>
                    <a:pt x="1618818" y="4377535"/>
                    <a:pt x="1594743" y="4264272"/>
                    <a:pt x="1649752" y="4179565"/>
                  </a:cubicBezTo>
                  <a:lnTo>
                    <a:pt x="2048167" y="3566060"/>
                  </a:lnTo>
                  <a:cubicBezTo>
                    <a:pt x="2079109" y="3518413"/>
                    <a:pt x="2128484" y="3489950"/>
                    <a:pt x="2180840" y="3483954"/>
                  </a:cubicBezTo>
                  <a:close/>
                  <a:moveTo>
                    <a:pt x="1956920" y="2161748"/>
                  </a:moveTo>
                  <a:cubicBezTo>
                    <a:pt x="1979525" y="2163726"/>
                    <a:pt x="2001374" y="2174326"/>
                    <a:pt x="2017112" y="2193079"/>
                  </a:cubicBezTo>
                  <a:cubicBezTo>
                    <a:pt x="2046159" y="2227697"/>
                    <a:pt x="2044230" y="2277999"/>
                    <a:pt x="2013153" y="2309251"/>
                  </a:cubicBezTo>
                  <a:lnTo>
                    <a:pt x="2014245" y="2310464"/>
                  </a:lnTo>
                  <a:lnTo>
                    <a:pt x="2008427" y="2315176"/>
                  </a:lnTo>
                  <a:cubicBezTo>
                    <a:pt x="2007986" y="2316444"/>
                    <a:pt x="2007094" y="2317222"/>
                    <a:pt x="2006184" y="2317986"/>
                  </a:cubicBezTo>
                  <a:lnTo>
                    <a:pt x="1806882" y="2485219"/>
                  </a:lnTo>
                  <a:cubicBezTo>
                    <a:pt x="1704191" y="2599553"/>
                    <a:pt x="1697282" y="2774681"/>
                    <a:pt x="1797185" y="2898050"/>
                  </a:cubicBezTo>
                  <a:cubicBezTo>
                    <a:pt x="1908420" y="3035413"/>
                    <a:pt x="2109946" y="3056594"/>
                    <a:pt x="2247309" y="2945360"/>
                  </a:cubicBezTo>
                  <a:lnTo>
                    <a:pt x="2338616" y="2871422"/>
                  </a:lnTo>
                  <a:lnTo>
                    <a:pt x="2338630" y="2871437"/>
                  </a:lnTo>
                  <a:lnTo>
                    <a:pt x="2338945" y="2871156"/>
                  </a:lnTo>
                  <a:lnTo>
                    <a:pt x="2602621" y="2657635"/>
                  </a:lnTo>
                  <a:cubicBezTo>
                    <a:pt x="2608606" y="2652788"/>
                    <a:pt x="2614369" y="2647772"/>
                    <a:pt x="2618891" y="2641505"/>
                  </a:cubicBezTo>
                  <a:cubicBezTo>
                    <a:pt x="2716015" y="2580063"/>
                    <a:pt x="2827312" y="2544504"/>
                    <a:pt x="2944280" y="2540144"/>
                  </a:cubicBezTo>
                  <a:cubicBezTo>
                    <a:pt x="2997945" y="2538144"/>
                    <a:pt x="3049962" y="2542817"/>
                    <a:pt x="3099337" y="2555009"/>
                  </a:cubicBezTo>
                  <a:cubicBezTo>
                    <a:pt x="3099582" y="2554669"/>
                    <a:pt x="3099830" y="2554330"/>
                    <a:pt x="3099955" y="2553895"/>
                  </a:cubicBezTo>
                  <a:lnTo>
                    <a:pt x="3507123" y="2641827"/>
                  </a:lnTo>
                  <a:lnTo>
                    <a:pt x="3840287" y="2720589"/>
                  </a:lnTo>
                  <a:lnTo>
                    <a:pt x="3839574" y="2722689"/>
                  </a:lnTo>
                  <a:cubicBezTo>
                    <a:pt x="3918505" y="2742806"/>
                    <a:pt x="3992686" y="2774673"/>
                    <a:pt x="4059647" y="2818014"/>
                  </a:cubicBezTo>
                  <a:lnTo>
                    <a:pt x="4436081" y="3181533"/>
                  </a:lnTo>
                  <a:lnTo>
                    <a:pt x="4492118" y="3242741"/>
                  </a:lnTo>
                  <a:cubicBezTo>
                    <a:pt x="4502616" y="3245767"/>
                    <a:pt x="4510658" y="3252516"/>
                    <a:pt x="4518205" y="3260063"/>
                  </a:cubicBezTo>
                  <a:lnTo>
                    <a:pt x="5035468" y="3777326"/>
                  </a:lnTo>
                  <a:cubicBezTo>
                    <a:pt x="5106887" y="3848745"/>
                    <a:pt x="5106887" y="3964538"/>
                    <a:pt x="5035467" y="4035957"/>
                  </a:cubicBezTo>
                  <a:cubicBezTo>
                    <a:pt x="4964049" y="4107377"/>
                    <a:pt x="4848256" y="4107377"/>
                    <a:pt x="4776836" y="4035958"/>
                  </a:cubicBezTo>
                  <a:lnTo>
                    <a:pt x="4355415" y="3614535"/>
                  </a:lnTo>
                  <a:lnTo>
                    <a:pt x="4354368" y="3615620"/>
                  </a:lnTo>
                  <a:cubicBezTo>
                    <a:pt x="4331787" y="3604156"/>
                    <a:pt x="4303602" y="3608170"/>
                    <a:pt x="4284681" y="3627089"/>
                  </a:cubicBezTo>
                  <a:cubicBezTo>
                    <a:pt x="4267674" y="3644096"/>
                    <a:pt x="4262713" y="3668585"/>
                    <a:pt x="4272546" y="3688883"/>
                  </a:cubicBezTo>
                  <a:cubicBezTo>
                    <a:pt x="4293541" y="3697118"/>
                    <a:pt x="4312939" y="3710026"/>
                    <a:pt x="4329850" y="3726936"/>
                  </a:cubicBezTo>
                  <a:lnTo>
                    <a:pt x="4847114" y="4244199"/>
                  </a:lnTo>
                  <a:cubicBezTo>
                    <a:pt x="4918533" y="4315619"/>
                    <a:pt x="4918535" y="4431412"/>
                    <a:pt x="4847114" y="4502830"/>
                  </a:cubicBezTo>
                  <a:cubicBezTo>
                    <a:pt x="4775693" y="4574249"/>
                    <a:pt x="4659901" y="4574249"/>
                    <a:pt x="4588482" y="4502831"/>
                  </a:cubicBezTo>
                  <a:lnTo>
                    <a:pt x="4071219" y="3985568"/>
                  </a:lnTo>
                  <a:lnTo>
                    <a:pt x="4041024" y="3940095"/>
                  </a:lnTo>
                  <a:lnTo>
                    <a:pt x="4040360" y="3940782"/>
                  </a:lnTo>
                  <a:cubicBezTo>
                    <a:pt x="4017254" y="3924832"/>
                    <a:pt x="3985516" y="3927706"/>
                    <a:pt x="3964843" y="3948379"/>
                  </a:cubicBezTo>
                  <a:cubicBezTo>
                    <a:pt x="3944472" y="3968751"/>
                    <a:pt x="3941381" y="3999857"/>
                    <a:pt x="3957437" y="4022240"/>
                  </a:cubicBezTo>
                  <a:lnTo>
                    <a:pt x="4411220" y="4476023"/>
                  </a:lnTo>
                  <a:cubicBezTo>
                    <a:pt x="4482639" y="4547442"/>
                    <a:pt x="4482640" y="4663235"/>
                    <a:pt x="4411220" y="4734654"/>
                  </a:cubicBezTo>
                  <a:cubicBezTo>
                    <a:pt x="4339801" y="4806074"/>
                    <a:pt x="4224009" y="4806074"/>
                    <a:pt x="4152588" y="4734654"/>
                  </a:cubicBezTo>
                  <a:lnTo>
                    <a:pt x="3693759" y="4275824"/>
                  </a:lnTo>
                  <a:cubicBezTo>
                    <a:pt x="3674507" y="4266207"/>
                    <a:pt x="3651523" y="4271480"/>
                    <a:pt x="3635327" y="4287674"/>
                  </a:cubicBezTo>
                  <a:cubicBezTo>
                    <a:pt x="3616352" y="4306648"/>
                    <a:pt x="3612370" y="4334938"/>
                    <a:pt x="3624934" y="4356886"/>
                  </a:cubicBezTo>
                  <a:cubicBezTo>
                    <a:pt x="3635049" y="4359778"/>
                    <a:pt x="3642739" y="4366280"/>
                    <a:pt x="3649973" y="4373515"/>
                  </a:cubicBezTo>
                  <a:lnTo>
                    <a:pt x="3908605" y="4632146"/>
                  </a:lnTo>
                  <a:cubicBezTo>
                    <a:pt x="3980025" y="4703566"/>
                    <a:pt x="3980024" y="4819358"/>
                    <a:pt x="3908605" y="4890778"/>
                  </a:cubicBezTo>
                  <a:cubicBezTo>
                    <a:pt x="3837186" y="4962196"/>
                    <a:pt x="3721393" y="4962197"/>
                    <a:pt x="3649973" y="4890777"/>
                  </a:cubicBezTo>
                  <a:lnTo>
                    <a:pt x="3391342" y="4632145"/>
                  </a:lnTo>
                  <a:lnTo>
                    <a:pt x="3383755" y="4620718"/>
                  </a:lnTo>
                  <a:lnTo>
                    <a:pt x="3380889" y="4623684"/>
                  </a:lnTo>
                  <a:lnTo>
                    <a:pt x="3174745" y="4424613"/>
                  </a:lnTo>
                  <a:lnTo>
                    <a:pt x="3205723" y="4376911"/>
                  </a:lnTo>
                  <a:cubicBezTo>
                    <a:pt x="3288238" y="4249850"/>
                    <a:pt x="3252126" y="4079956"/>
                    <a:pt x="3125065" y="3997443"/>
                  </a:cubicBezTo>
                  <a:cubicBezTo>
                    <a:pt x="3050998" y="3949342"/>
                    <a:pt x="2962377" y="3941552"/>
                    <a:pt x="2885364" y="3969651"/>
                  </a:cubicBezTo>
                  <a:cubicBezTo>
                    <a:pt x="2904562" y="3864147"/>
                    <a:pt x="2860444" y="3752656"/>
                    <a:pt x="2764879" y="3690594"/>
                  </a:cubicBezTo>
                  <a:cubicBezTo>
                    <a:pt x="2675680" y="3632668"/>
                    <a:pt x="2565374" y="3633204"/>
                    <a:pt x="2479613" y="3683683"/>
                  </a:cubicBezTo>
                  <a:cubicBezTo>
                    <a:pt x="2491746" y="3584340"/>
                    <a:pt x="2447375" y="3482413"/>
                    <a:pt x="2357597" y="3424112"/>
                  </a:cubicBezTo>
                  <a:cubicBezTo>
                    <a:pt x="2230536" y="3341596"/>
                    <a:pt x="2060642" y="3377708"/>
                    <a:pt x="1978127" y="3504770"/>
                  </a:cubicBezTo>
                  <a:lnTo>
                    <a:pt x="1773143" y="3820415"/>
                  </a:lnTo>
                  <a:cubicBezTo>
                    <a:pt x="1771585" y="3822815"/>
                    <a:pt x="1770069" y="3825230"/>
                    <a:pt x="1769218" y="3828038"/>
                  </a:cubicBezTo>
                  <a:cubicBezTo>
                    <a:pt x="1752743" y="3768112"/>
                    <a:pt x="1714307" y="3714419"/>
                    <a:pt x="1658027" y="3677872"/>
                  </a:cubicBezTo>
                  <a:cubicBezTo>
                    <a:pt x="1530967" y="3595356"/>
                    <a:pt x="1361072" y="3631468"/>
                    <a:pt x="1278558" y="3758529"/>
                  </a:cubicBezTo>
                  <a:lnTo>
                    <a:pt x="1214041" y="3857878"/>
                  </a:lnTo>
                  <a:cubicBezTo>
                    <a:pt x="1129847" y="4012173"/>
                    <a:pt x="965736" y="4115631"/>
                    <a:pt x="777460" y="4115631"/>
                  </a:cubicBezTo>
                  <a:lnTo>
                    <a:pt x="770030" y="4114882"/>
                  </a:lnTo>
                  <a:lnTo>
                    <a:pt x="133314" y="4114882"/>
                  </a:lnTo>
                  <a:cubicBezTo>
                    <a:pt x="46334" y="3825273"/>
                    <a:pt x="0" y="3518249"/>
                    <a:pt x="0" y="3200402"/>
                  </a:cubicBezTo>
                  <a:cubicBezTo>
                    <a:pt x="-1" y="2981216"/>
                    <a:pt x="22034" y="2767175"/>
                    <a:pt x="64130" y="2560401"/>
                  </a:cubicBezTo>
                  <a:lnTo>
                    <a:pt x="1002249" y="2560400"/>
                  </a:lnTo>
                  <a:lnTo>
                    <a:pt x="1891037" y="2183134"/>
                  </a:lnTo>
                  <a:lnTo>
                    <a:pt x="1892205" y="2182154"/>
                  </a:lnTo>
                  <a:cubicBezTo>
                    <a:pt x="1910959" y="2166416"/>
                    <a:pt x="1934318" y="2159770"/>
                    <a:pt x="1956920" y="2161748"/>
                  </a:cubicBezTo>
                  <a:close/>
                  <a:moveTo>
                    <a:pt x="3656858" y="1633115"/>
                  </a:moveTo>
                  <a:cubicBezTo>
                    <a:pt x="3684170" y="1634110"/>
                    <a:pt x="3710479" y="1635996"/>
                    <a:pt x="3735468" y="1640302"/>
                  </a:cubicBezTo>
                  <a:cubicBezTo>
                    <a:pt x="3736801" y="1640168"/>
                    <a:pt x="3738134" y="1640167"/>
                    <a:pt x="3739468" y="1640167"/>
                  </a:cubicBezTo>
                  <a:cubicBezTo>
                    <a:pt x="4305222" y="1640169"/>
                    <a:pt x="4816641" y="1846440"/>
                    <a:pt x="5181704" y="2180522"/>
                  </a:cubicBezTo>
                  <a:lnTo>
                    <a:pt x="5182750" y="2177646"/>
                  </a:lnTo>
                  <a:cubicBezTo>
                    <a:pt x="5259259" y="2244293"/>
                    <a:pt x="5359072" y="2283923"/>
                    <a:pt x="5468110" y="2284801"/>
                  </a:cubicBezTo>
                  <a:lnTo>
                    <a:pt x="5467703" y="2285921"/>
                  </a:lnTo>
                  <a:lnTo>
                    <a:pt x="6267485" y="2285921"/>
                  </a:lnTo>
                  <a:cubicBezTo>
                    <a:pt x="6354465" y="2575530"/>
                    <a:pt x="6400801" y="2882555"/>
                    <a:pt x="6400801" y="3200402"/>
                  </a:cubicBezTo>
                  <a:cubicBezTo>
                    <a:pt x="6400800" y="3419588"/>
                    <a:pt x="6378766" y="3633626"/>
                    <a:pt x="6336672" y="3840401"/>
                  </a:cubicBezTo>
                  <a:lnTo>
                    <a:pt x="5704421" y="3840400"/>
                  </a:lnTo>
                  <a:lnTo>
                    <a:pt x="5517569" y="3840400"/>
                  </a:lnTo>
                  <a:cubicBezTo>
                    <a:pt x="5516068" y="3840851"/>
                    <a:pt x="5514564" y="3840855"/>
                    <a:pt x="5513058" y="3840856"/>
                  </a:cubicBezTo>
                  <a:cubicBezTo>
                    <a:pt x="5346942" y="3840856"/>
                    <a:pt x="5196620" y="3773228"/>
                    <a:pt x="5088259" y="3663870"/>
                  </a:cubicBezTo>
                  <a:lnTo>
                    <a:pt x="5088088" y="3664207"/>
                  </a:lnTo>
                  <a:lnTo>
                    <a:pt x="4240840" y="2816960"/>
                  </a:lnTo>
                  <a:cubicBezTo>
                    <a:pt x="4240396" y="2817661"/>
                    <a:pt x="4239784" y="2818172"/>
                    <a:pt x="4239171" y="2818678"/>
                  </a:cubicBezTo>
                  <a:cubicBezTo>
                    <a:pt x="4135954" y="2720312"/>
                    <a:pt x="4008137" y="2648478"/>
                    <a:pt x="3866360" y="2610767"/>
                  </a:cubicBezTo>
                  <a:lnTo>
                    <a:pt x="3866992" y="2608888"/>
                  </a:lnTo>
                  <a:lnTo>
                    <a:pt x="3535264" y="2526178"/>
                  </a:lnTo>
                  <a:lnTo>
                    <a:pt x="3130135" y="2432647"/>
                  </a:lnTo>
                  <a:cubicBezTo>
                    <a:pt x="3130024" y="2433039"/>
                    <a:pt x="3129793" y="2433339"/>
                    <a:pt x="3129562" y="2433637"/>
                  </a:cubicBezTo>
                  <a:cubicBezTo>
                    <a:pt x="3080383" y="2420910"/>
                    <a:pt x="3028848" y="2414912"/>
                    <a:pt x="2975908" y="2414912"/>
                  </a:cubicBezTo>
                  <a:cubicBezTo>
                    <a:pt x="2811943" y="2414912"/>
                    <a:pt x="2661415" y="2472455"/>
                    <a:pt x="2545396" y="2570876"/>
                  </a:cubicBezTo>
                  <a:lnTo>
                    <a:pt x="2543573" y="2569717"/>
                  </a:lnTo>
                  <a:lnTo>
                    <a:pt x="2193720" y="2853022"/>
                  </a:lnTo>
                  <a:cubicBezTo>
                    <a:pt x="2105416" y="2924529"/>
                    <a:pt x="1975860" y="2910914"/>
                    <a:pt x="1904353" y="2822609"/>
                  </a:cubicBezTo>
                  <a:cubicBezTo>
                    <a:pt x="1832844" y="2734303"/>
                    <a:pt x="1846461" y="2604750"/>
                    <a:pt x="1934767" y="2533243"/>
                  </a:cubicBezTo>
                  <a:lnTo>
                    <a:pt x="2350832" y="2196320"/>
                  </a:lnTo>
                  <a:lnTo>
                    <a:pt x="2704088" y="1899903"/>
                  </a:lnTo>
                  <a:cubicBezTo>
                    <a:pt x="2709938" y="1893802"/>
                    <a:pt x="2716509" y="1888323"/>
                    <a:pt x="2723713" y="1883435"/>
                  </a:cubicBezTo>
                  <a:lnTo>
                    <a:pt x="2732397" y="1876148"/>
                  </a:lnTo>
                  <a:lnTo>
                    <a:pt x="2741152" y="1870710"/>
                  </a:lnTo>
                  <a:cubicBezTo>
                    <a:pt x="2794071" y="1830023"/>
                    <a:pt x="2859630" y="1794650"/>
                    <a:pt x="2933347" y="1767819"/>
                  </a:cubicBezTo>
                  <a:lnTo>
                    <a:pt x="3001298" y="1748265"/>
                  </a:lnTo>
                  <a:cubicBezTo>
                    <a:pt x="3071697" y="1720366"/>
                    <a:pt x="3148660" y="1697120"/>
                    <a:pt x="3229866" y="1678372"/>
                  </a:cubicBezTo>
                  <a:cubicBezTo>
                    <a:pt x="3383705" y="1642856"/>
                    <a:pt x="3530928" y="1628523"/>
                    <a:pt x="3656858" y="1633115"/>
                  </a:cubicBezTo>
                  <a:close/>
                  <a:moveTo>
                    <a:pt x="3200402" y="0"/>
                  </a:moveTo>
                  <a:cubicBezTo>
                    <a:pt x="4604889" y="0"/>
                    <a:pt x="5798071" y="904705"/>
                    <a:pt x="6225978" y="2164162"/>
                  </a:cubicBezTo>
                  <a:lnTo>
                    <a:pt x="5489721" y="2164162"/>
                  </a:lnTo>
                  <a:cubicBezTo>
                    <a:pt x="5096787" y="1291881"/>
                    <a:pt x="4219373" y="685800"/>
                    <a:pt x="3200402" y="685800"/>
                  </a:cubicBezTo>
                  <a:cubicBezTo>
                    <a:pt x="2074893" y="685800"/>
                    <a:pt x="1122090" y="1425244"/>
                    <a:pt x="801668" y="2444946"/>
                  </a:cubicBezTo>
                  <a:lnTo>
                    <a:pt x="90517" y="2444946"/>
                  </a:lnTo>
                  <a:cubicBezTo>
                    <a:pt x="429306" y="1041901"/>
                    <a:pt x="1693180" y="0"/>
                    <a:pt x="3200402" y="0"/>
                  </a:cubicBezTo>
                  <a:close/>
                </a:path>
              </a:pathLst>
            </a:custGeom>
            <a:solidFill>
              <a:schemeClr val="bg1"/>
            </a:solidFill>
            <a:ln w="9525" cap="flat" cmpd="sng" algn="ctr">
              <a:noFill/>
              <a:prstDash val="solid"/>
              <a:headEnd type="none" w="med" len="med"/>
              <a:tailEnd type="none" w="med" len="med"/>
            </a:ln>
            <a:effectLst/>
          </p:spPr>
          <p:txBody>
            <a:bodyPr vert="horz" wrap="square" lIns="124341" tIns="62171" rIns="124341" bIns="62171" numCol="1" rtlCol="0" anchor="ctr" anchorCtr="0" compatLnSpc="1"/>
            <a:lstStyle/>
            <a:p>
              <a:pPr algn="ctr" defTabSz="1242060" fontAlgn="base">
                <a:lnSpc>
                  <a:spcPct val="90000"/>
                </a:lnSpc>
                <a:spcBef>
                  <a:spcPct val="0"/>
                </a:spcBef>
                <a:spcAft>
                  <a:spcPct val="0"/>
                </a:spcAft>
                <a:defRPr/>
              </a:pPr>
              <a:endParaRPr lang="en-US" sz="2935" kern="0" dirty="0">
                <a:solidFill>
                  <a:schemeClr val="bg1"/>
                </a:solidFill>
              </a:endParaRPr>
            </a:p>
          </p:txBody>
        </p:sp>
      </p:grpSp>
      <p:grpSp>
        <p:nvGrpSpPr>
          <p:cNvPr id="171" name="组合 170"/>
          <p:cNvGrpSpPr/>
          <p:nvPr/>
        </p:nvGrpSpPr>
        <p:grpSpPr>
          <a:xfrm>
            <a:off x="886092" y="1939113"/>
            <a:ext cx="2565023" cy="1006341"/>
            <a:chOff x="1072034" y="1783252"/>
            <a:chExt cx="1923767" cy="754756"/>
          </a:xfrm>
        </p:grpSpPr>
        <p:sp>
          <p:nvSpPr>
            <p:cNvPr id="172" name="TextBox 171"/>
            <p:cNvSpPr txBox="1"/>
            <p:nvPr/>
          </p:nvSpPr>
          <p:spPr>
            <a:xfrm>
              <a:off x="1072034" y="2087885"/>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173" name="TextBox 172"/>
            <p:cNvSpPr txBox="1"/>
            <p:nvPr/>
          </p:nvSpPr>
          <p:spPr>
            <a:xfrm>
              <a:off x="2116288" y="1783252"/>
              <a:ext cx="822341"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174" name="组合 173"/>
          <p:cNvGrpSpPr/>
          <p:nvPr/>
        </p:nvGrpSpPr>
        <p:grpSpPr>
          <a:xfrm>
            <a:off x="886093" y="3339730"/>
            <a:ext cx="2565023" cy="1006341"/>
            <a:chOff x="1072034" y="1783252"/>
            <a:chExt cx="1923767" cy="754756"/>
          </a:xfrm>
        </p:grpSpPr>
        <p:sp>
          <p:nvSpPr>
            <p:cNvPr id="175" name="TextBox 174"/>
            <p:cNvSpPr txBox="1"/>
            <p:nvPr/>
          </p:nvSpPr>
          <p:spPr>
            <a:xfrm>
              <a:off x="1072034" y="2087885"/>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176" name="TextBox 175"/>
            <p:cNvSpPr txBox="1"/>
            <p:nvPr/>
          </p:nvSpPr>
          <p:spPr>
            <a:xfrm>
              <a:off x="2033116" y="1783252"/>
              <a:ext cx="822340"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177" name="组合 176"/>
          <p:cNvGrpSpPr/>
          <p:nvPr/>
        </p:nvGrpSpPr>
        <p:grpSpPr>
          <a:xfrm>
            <a:off x="886093" y="4797209"/>
            <a:ext cx="2565023" cy="1006341"/>
            <a:chOff x="1072034" y="1783252"/>
            <a:chExt cx="1923767" cy="754756"/>
          </a:xfrm>
        </p:grpSpPr>
        <p:sp>
          <p:nvSpPr>
            <p:cNvPr id="178" name="TextBox 177"/>
            <p:cNvSpPr txBox="1"/>
            <p:nvPr/>
          </p:nvSpPr>
          <p:spPr>
            <a:xfrm>
              <a:off x="1072034" y="2087885"/>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179" name="TextBox 178"/>
            <p:cNvSpPr txBox="1"/>
            <p:nvPr/>
          </p:nvSpPr>
          <p:spPr>
            <a:xfrm>
              <a:off x="2033116" y="1783252"/>
              <a:ext cx="822340"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180" name="组合 179"/>
          <p:cNvGrpSpPr/>
          <p:nvPr/>
        </p:nvGrpSpPr>
        <p:grpSpPr>
          <a:xfrm>
            <a:off x="8617128" y="1943801"/>
            <a:ext cx="2566090" cy="1006341"/>
            <a:chOff x="1071233" y="1783252"/>
            <a:chExt cx="1924568" cy="754756"/>
          </a:xfrm>
        </p:grpSpPr>
        <p:sp>
          <p:nvSpPr>
            <p:cNvPr id="181" name="TextBox 180"/>
            <p:cNvSpPr txBox="1"/>
            <p:nvPr/>
          </p:nvSpPr>
          <p:spPr>
            <a:xfrm>
              <a:off x="1072034" y="2087885"/>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182" name="TextBox 181"/>
            <p:cNvSpPr txBox="1"/>
            <p:nvPr/>
          </p:nvSpPr>
          <p:spPr>
            <a:xfrm>
              <a:off x="1071233" y="1783252"/>
              <a:ext cx="822341"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183" name="组合 182"/>
          <p:cNvGrpSpPr/>
          <p:nvPr/>
        </p:nvGrpSpPr>
        <p:grpSpPr>
          <a:xfrm>
            <a:off x="8617128" y="3401280"/>
            <a:ext cx="2566090" cy="1006341"/>
            <a:chOff x="1071233" y="1783252"/>
            <a:chExt cx="1924568" cy="754756"/>
          </a:xfrm>
        </p:grpSpPr>
        <p:sp>
          <p:nvSpPr>
            <p:cNvPr id="184" name="TextBox 183"/>
            <p:cNvSpPr txBox="1"/>
            <p:nvPr/>
          </p:nvSpPr>
          <p:spPr>
            <a:xfrm>
              <a:off x="1072034" y="2087885"/>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185" name="TextBox 184"/>
            <p:cNvSpPr txBox="1"/>
            <p:nvPr/>
          </p:nvSpPr>
          <p:spPr>
            <a:xfrm>
              <a:off x="1071233" y="1783252"/>
              <a:ext cx="822341"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186" name="组合 185"/>
          <p:cNvGrpSpPr/>
          <p:nvPr/>
        </p:nvGrpSpPr>
        <p:grpSpPr>
          <a:xfrm>
            <a:off x="8617128" y="4692521"/>
            <a:ext cx="2566090" cy="1006341"/>
            <a:chOff x="1071233" y="1783252"/>
            <a:chExt cx="1924568" cy="754756"/>
          </a:xfrm>
        </p:grpSpPr>
        <p:sp>
          <p:nvSpPr>
            <p:cNvPr id="187" name="TextBox 186"/>
            <p:cNvSpPr txBox="1"/>
            <p:nvPr/>
          </p:nvSpPr>
          <p:spPr>
            <a:xfrm>
              <a:off x="1072034" y="2087885"/>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188" name="TextBox 187"/>
            <p:cNvSpPr txBox="1"/>
            <p:nvPr/>
          </p:nvSpPr>
          <p:spPr>
            <a:xfrm>
              <a:off x="1071233" y="1783252"/>
              <a:ext cx="822341"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71"/>
                                        </p:tgtEl>
                                        <p:attrNameLst>
                                          <p:attrName>style.visibility</p:attrName>
                                        </p:attrNameLst>
                                      </p:cBhvr>
                                      <p:to>
                                        <p:strVal val="visible"/>
                                      </p:to>
                                    </p:set>
                                    <p:anim calcmode="lin" valueType="num">
                                      <p:cBhvr additive="base">
                                        <p:cTn id="20" dur="500" fill="hold"/>
                                        <p:tgtEl>
                                          <p:spTgt spid="171"/>
                                        </p:tgtEl>
                                        <p:attrNameLst>
                                          <p:attrName>ppt_x</p:attrName>
                                        </p:attrNameLst>
                                      </p:cBhvr>
                                      <p:tavLst>
                                        <p:tav tm="0">
                                          <p:val>
                                            <p:strVal val="0-#ppt_w/2"/>
                                          </p:val>
                                        </p:tav>
                                        <p:tav tm="100000">
                                          <p:val>
                                            <p:strVal val="#ppt_x"/>
                                          </p:val>
                                        </p:tav>
                                      </p:tavLst>
                                    </p:anim>
                                    <p:anim calcmode="lin" valueType="num">
                                      <p:cBhvr additive="base">
                                        <p:cTn id="21" dur="500" fill="hold"/>
                                        <p:tgtEl>
                                          <p:spTgt spid="17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174"/>
                                        </p:tgtEl>
                                        <p:attrNameLst>
                                          <p:attrName>style.visibility</p:attrName>
                                        </p:attrNameLst>
                                      </p:cBhvr>
                                      <p:to>
                                        <p:strVal val="visible"/>
                                      </p:to>
                                    </p:set>
                                    <p:anim calcmode="lin" valueType="num">
                                      <p:cBhvr additive="base">
                                        <p:cTn id="26" dur="500" fill="hold"/>
                                        <p:tgtEl>
                                          <p:spTgt spid="174"/>
                                        </p:tgtEl>
                                        <p:attrNameLst>
                                          <p:attrName>ppt_x</p:attrName>
                                        </p:attrNameLst>
                                      </p:cBhvr>
                                      <p:tavLst>
                                        <p:tav tm="0">
                                          <p:val>
                                            <p:strVal val="0-#ppt_w/2"/>
                                          </p:val>
                                        </p:tav>
                                        <p:tav tm="100000">
                                          <p:val>
                                            <p:strVal val="#ppt_x"/>
                                          </p:val>
                                        </p:tav>
                                      </p:tavLst>
                                    </p:anim>
                                    <p:anim calcmode="lin" valueType="num">
                                      <p:cBhvr additive="base">
                                        <p:cTn id="27" dur="500" fill="hold"/>
                                        <p:tgtEl>
                                          <p:spTgt spid="17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77"/>
                                        </p:tgtEl>
                                        <p:attrNameLst>
                                          <p:attrName>style.visibility</p:attrName>
                                        </p:attrNameLst>
                                      </p:cBhvr>
                                      <p:to>
                                        <p:strVal val="visible"/>
                                      </p:to>
                                    </p:set>
                                    <p:anim calcmode="lin" valueType="num">
                                      <p:cBhvr additive="base">
                                        <p:cTn id="32" dur="500" fill="hold"/>
                                        <p:tgtEl>
                                          <p:spTgt spid="177"/>
                                        </p:tgtEl>
                                        <p:attrNameLst>
                                          <p:attrName>ppt_x</p:attrName>
                                        </p:attrNameLst>
                                      </p:cBhvr>
                                      <p:tavLst>
                                        <p:tav tm="0">
                                          <p:val>
                                            <p:strVal val="0-#ppt_w/2"/>
                                          </p:val>
                                        </p:tav>
                                        <p:tav tm="100000">
                                          <p:val>
                                            <p:strVal val="#ppt_x"/>
                                          </p:val>
                                        </p:tav>
                                      </p:tavLst>
                                    </p:anim>
                                    <p:anim calcmode="lin" valueType="num">
                                      <p:cBhvr additive="base">
                                        <p:cTn id="33" dur="500" fill="hold"/>
                                        <p:tgtEl>
                                          <p:spTgt spid="177"/>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80"/>
                                        </p:tgtEl>
                                        <p:attrNameLst>
                                          <p:attrName>style.visibility</p:attrName>
                                        </p:attrNameLst>
                                      </p:cBhvr>
                                      <p:to>
                                        <p:strVal val="visible"/>
                                      </p:to>
                                    </p:set>
                                    <p:anim calcmode="lin" valueType="num">
                                      <p:cBhvr additive="base">
                                        <p:cTn id="36" dur="500" fill="hold"/>
                                        <p:tgtEl>
                                          <p:spTgt spid="180"/>
                                        </p:tgtEl>
                                        <p:attrNameLst>
                                          <p:attrName>ppt_x</p:attrName>
                                        </p:attrNameLst>
                                      </p:cBhvr>
                                      <p:tavLst>
                                        <p:tav tm="0">
                                          <p:val>
                                            <p:strVal val="1+#ppt_w/2"/>
                                          </p:val>
                                        </p:tav>
                                        <p:tav tm="100000">
                                          <p:val>
                                            <p:strVal val="#ppt_x"/>
                                          </p:val>
                                        </p:tav>
                                      </p:tavLst>
                                    </p:anim>
                                    <p:anim calcmode="lin" valueType="num">
                                      <p:cBhvr additive="base">
                                        <p:cTn id="37" dur="500" fill="hold"/>
                                        <p:tgtEl>
                                          <p:spTgt spid="18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183"/>
                                        </p:tgtEl>
                                        <p:attrNameLst>
                                          <p:attrName>style.visibility</p:attrName>
                                        </p:attrNameLst>
                                      </p:cBhvr>
                                      <p:to>
                                        <p:strVal val="visible"/>
                                      </p:to>
                                    </p:set>
                                    <p:anim calcmode="lin" valueType="num">
                                      <p:cBhvr additive="base">
                                        <p:cTn id="42" dur="500" fill="hold"/>
                                        <p:tgtEl>
                                          <p:spTgt spid="183"/>
                                        </p:tgtEl>
                                        <p:attrNameLst>
                                          <p:attrName>ppt_x</p:attrName>
                                        </p:attrNameLst>
                                      </p:cBhvr>
                                      <p:tavLst>
                                        <p:tav tm="0">
                                          <p:val>
                                            <p:strVal val="1+#ppt_w/2"/>
                                          </p:val>
                                        </p:tav>
                                        <p:tav tm="100000">
                                          <p:val>
                                            <p:strVal val="#ppt_x"/>
                                          </p:val>
                                        </p:tav>
                                      </p:tavLst>
                                    </p:anim>
                                    <p:anim calcmode="lin" valueType="num">
                                      <p:cBhvr additive="base">
                                        <p:cTn id="43" dur="500" fill="hold"/>
                                        <p:tgtEl>
                                          <p:spTgt spid="183"/>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nodeType="clickEffect">
                                  <p:stCondLst>
                                    <p:cond delay="0"/>
                                  </p:stCondLst>
                                  <p:childTnLst>
                                    <p:set>
                                      <p:cBhvr>
                                        <p:cTn id="47" dur="1" fill="hold">
                                          <p:stCondLst>
                                            <p:cond delay="0"/>
                                          </p:stCondLst>
                                        </p:cTn>
                                        <p:tgtEl>
                                          <p:spTgt spid="186"/>
                                        </p:tgtEl>
                                        <p:attrNameLst>
                                          <p:attrName>style.visibility</p:attrName>
                                        </p:attrNameLst>
                                      </p:cBhvr>
                                      <p:to>
                                        <p:strVal val="visible"/>
                                      </p:to>
                                    </p:set>
                                    <p:anim calcmode="lin" valueType="num">
                                      <p:cBhvr additive="base">
                                        <p:cTn id="48" dur="500" fill="hold"/>
                                        <p:tgtEl>
                                          <p:spTgt spid="186"/>
                                        </p:tgtEl>
                                        <p:attrNameLst>
                                          <p:attrName>ppt_x</p:attrName>
                                        </p:attrNameLst>
                                      </p:cBhvr>
                                      <p:tavLst>
                                        <p:tav tm="0">
                                          <p:val>
                                            <p:strVal val="1+#ppt_w/2"/>
                                          </p:val>
                                        </p:tav>
                                        <p:tav tm="100000">
                                          <p:val>
                                            <p:strVal val="#ppt_x"/>
                                          </p:val>
                                        </p:tav>
                                      </p:tavLst>
                                    </p:anim>
                                    <p:anim calcmode="lin" valueType="num">
                                      <p:cBhvr additive="base">
                                        <p:cTn id="49" dur="500" fill="hold"/>
                                        <p:tgtEl>
                                          <p:spTgt spid="1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sp>
        <p:nvSpPr>
          <p:cNvPr id="110" name="Rounded Rectangle 5"/>
          <p:cNvSpPr/>
          <p:nvPr/>
        </p:nvSpPr>
        <p:spPr>
          <a:xfrm>
            <a:off x="1061886" y="3684869"/>
            <a:ext cx="10025213" cy="93267"/>
          </a:xfrm>
          <a:prstGeom prst="roundRect">
            <a:avLst>
              <a:gd name="adj" fmla="val 50000"/>
            </a:avLst>
          </a:pr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grpSp>
        <p:nvGrpSpPr>
          <p:cNvPr id="116" name="Group 24"/>
          <p:cNvGrpSpPr/>
          <p:nvPr/>
        </p:nvGrpSpPr>
        <p:grpSpPr>
          <a:xfrm>
            <a:off x="9394082" y="1608667"/>
            <a:ext cx="1462713" cy="1989956"/>
            <a:chOff x="800793" y="1501529"/>
            <a:chExt cx="1619915" cy="2203823"/>
          </a:xfrm>
        </p:grpSpPr>
        <p:grpSp>
          <p:nvGrpSpPr>
            <p:cNvPr id="117" name="Group 25"/>
            <p:cNvGrpSpPr/>
            <p:nvPr/>
          </p:nvGrpSpPr>
          <p:grpSpPr>
            <a:xfrm>
              <a:off x="800793" y="1501529"/>
              <a:ext cx="1619915" cy="1817422"/>
              <a:chOff x="2897739" y="3942989"/>
              <a:chExt cx="1619915" cy="1817422"/>
            </a:xfrm>
          </p:grpSpPr>
          <p:sp>
            <p:nvSpPr>
              <p:cNvPr id="119" name="Isosceles Triangle 27"/>
              <p:cNvSpPr/>
              <p:nvPr/>
            </p:nvSpPr>
            <p:spPr>
              <a:xfrm flipV="1">
                <a:off x="3554072" y="5469055"/>
                <a:ext cx="307248" cy="291356"/>
              </a:xfrm>
              <a:prstGeom prst="triangl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sp>
            <p:nvSpPr>
              <p:cNvPr id="120" name="Donut 28"/>
              <p:cNvSpPr/>
              <p:nvPr/>
            </p:nvSpPr>
            <p:spPr>
              <a:xfrm>
                <a:off x="2897739" y="3942989"/>
                <a:ext cx="1619915" cy="1619915"/>
              </a:xfrm>
              <a:prstGeom prst="donut">
                <a:avLst>
                  <a:gd name="adj" fmla="val 885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grpSp>
        <p:cxnSp>
          <p:nvCxnSpPr>
            <p:cNvPr id="118" name="Straight Connector 26"/>
            <p:cNvCxnSpPr>
              <a:endCxn id="119" idx="0"/>
            </p:cNvCxnSpPr>
            <p:nvPr/>
          </p:nvCxnSpPr>
          <p:spPr>
            <a:xfrm flipH="1" flipV="1">
              <a:off x="1610750" y="3318951"/>
              <a:ext cx="1" cy="386401"/>
            </a:xfrm>
            <a:prstGeom prst="line">
              <a:avLst/>
            </a:prstGeom>
            <a:gradFill flip="none" rotWithShape="1">
              <a:gsLst>
                <a:gs pos="100000">
                  <a:srgbClr val="FCFCFC"/>
                </a:gs>
                <a:gs pos="0">
                  <a:srgbClr val="CCCCCC"/>
                </a:gs>
              </a:gsLst>
              <a:lin ang="7200000" scaled="0"/>
              <a:tileRect/>
            </a:gradFill>
            <a:ln w="12700">
              <a:solidFill>
                <a:schemeClr val="bg1"/>
              </a:soli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cxnSp>
      </p:grpSp>
      <p:sp>
        <p:nvSpPr>
          <p:cNvPr id="121" name="AutoShape 59"/>
          <p:cNvSpPr/>
          <p:nvPr/>
        </p:nvSpPr>
        <p:spPr bwMode="auto">
          <a:xfrm>
            <a:off x="9893477" y="2104389"/>
            <a:ext cx="462000" cy="461211"/>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grpSp>
        <p:nvGrpSpPr>
          <p:cNvPr id="122" name="Group 39"/>
          <p:cNvGrpSpPr/>
          <p:nvPr/>
        </p:nvGrpSpPr>
        <p:grpSpPr>
          <a:xfrm flipV="1">
            <a:off x="7368130" y="3861706"/>
            <a:ext cx="1462713" cy="1989956"/>
            <a:chOff x="800793" y="1501529"/>
            <a:chExt cx="1619915" cy="2203823"/>
          </a:xfrm>
        </p:grpSpPr>
        <p:grpSp>
          <p:nvGrpSpPr>
            <p:cNvPr id="123" name="Group 40"/>
            <p:cNvGrpSpPr/>
            <p:nvPr/>
          </p:nvGrpSpPr>
          <p:grpSpPr>
            <a:xfrm>
              <a:off x="800793" y="1501529"/>
              <a:ext cx="1619915" cy="1817422"/>
              <a:chOff x="2897739" y="3942989"/>
              <a:chExt cx="1619915" cy="1817422"/>
            </a:xfrm>
          </p:grpSpPr>
          <p:sp>
            <p:nvSpPr>
              <p:cNvPr id="125" name="Isosceles Triangle 42"/>
              <p:cNvSpPr/>
              <p:nvPr/>
            </p:nvSpPr>
            <p:spPr>
              <a:xfrm flipV="1">
                <a:off x="3554072" y="5469055"/>
                <a:ext cx="307248" cy="291356"/>
              </a:xfrm>
              <a:prstGeom prst="triangl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sp>
            <p:nvSpPr>
              <p:cNvPr id="126" name="Donut 43"/>
              <p:cNvSpPr/>
              <p:nvPr/>
            </p:nvSpPr>
            <p:spPr>
              <a:xfrm>
                <a:off x="2897739" y="3942989"/>
                <a:ext cx="1619915" cy="1619915"/>
              </a:xfrm>
              <a:prstGeom prst="donut">
                <a:avLst>
                  <a:gd name="adj" fmla="val 885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grpSp>
        <p:cxnSp>
          <p:nvCxnSpPr>
            <p:cNvPr id="124" name="Straight Connector 41"/>
            <p:cNvCxnSpPr>
              <a:endCxn id="125" idx="0"/>
            </p:cNvCxnSpPr>
            <p:nvPr/>
          </p:nvCxnSpPr>
          <p:spPr>
            <a:xfrm flipH="1" flipV="1">
              <a:off x="1610750" y="3318951"/>
              <a:ext cx="1" cy="386401"/>
            </a:xfrm>
            <a:prstGeom prst="line">
              <a:avLst/>
            </a:prstGeom>
            <a:gradFill flip="none" rotWithShape="1">
              <a:gsLst>
                <a:gs pos="100000">
                  <a:srgbClr val="FCFCFC"/>
                </a:gs>
                <a:gs pos="0">
                  <a:srgbClr val="CCCCCC"/>
                </a:gs>
              </a:gsLst>
              <a:lin ang="7200000" scaled="0"/>
              <a:tileRect/>
            </a:gradFill>
            <a:ln w="12700">
              <a:solidFill>
                <a:schemeClr val="bg1"/>
              </a:soli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27" name="Group 45"/>
          <p:cNvGrpSpPr/>
          <p:nvPr/>
        </p:nvGrpSpPr>
        <p:grpSpPr>
          <a:xfrm>
            <a:off x="7868485" y="4889699"/>
            <a:ext cx="462000" cy="432828"/>
            <a:chOff x="5368132" y="3540125"/>
            <a:chExt cx="465138" cy="435769"/>
          </a:xfrm>
          <a:solidFill>
            <a:schemeClr val="bg1"/>
          </a:solidFill>
        </p:grpSpPr>
        <p:sp>
          <p:nvSpPr>
            <p:cNvPr id="128" name="AutoShape 110"/>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29" name="AutoShape 111"/>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grpSp>
      <p:grpSp>
        <p:nvGrpSpPr>
          <p:cNvPr id="130" name="Group 18"/>
          <p:cNvGrpSpPr/>
          <p:nvPr/>
        </p:nvGrpSpPr>
        <p:grpSpPr>
          <a:xfrm>
            <a:off x="1293152" y="1610005"/>
            <a:ext cx="1462713" cy="2002659"/>
            <a:chOff x="800793" y="1501529"/>
            <a:chExt cx="1619915" cy="2217891"/>
          </a:xfrm>
        </p:grpSpPr>
        <p:grpSp>
          <p:nvGrpSpPr>
            <p:cNvPr id="140" name="Group 13"/>
            <p:cNvGrpSpPr/>
            <p:nvPr/>
          </p:nvGrpSpPr>
          <p:grpSpPr>
            <a:xfrm>
              <a:off x="800793" y="1501529"/>
              <a:ext cx="1619915" cy="1817422"/>
              <a:chOff x="2897739" y="3942989"/>
              <a:chExt cx="1619915" cy="1817422"/>
            </a:xfrm>
          </p:grpSpPr>
          <p:sp>
            <p:nvSpPr>
              <p:cNvPr id="143" name="Isosceles Triangle 12"/>
              <p:cNvSpPr/>
              <p:nvPr/>
            </p:nvSpPr>
            <p:spPr>
              <a:xfrm flipV="1">
                <a:off x="3554072" y="5469055"/>
                <a:ext cx="307248" cy="291356"/>
              </a:xfrm>
              <a:prstGeom prst="triangl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sp>
            <p:nvSpPr>
              <p:cNvPr id="144" name="Donut 11"/>
              <p:cNvSpPr/>
              <p:nvPr/>
            </p:nvSpPr>
            <p:spPr>
              <a:xfrm>
                <a:off x="2897739" y="3942989"/>
                <a:ext cx="1619915" cy="1619915"/>
              </a:xfrm>
              <a:prstGeom prst="donut">
                <a:avLst>
                  <a:gd name="adj" fmla="val 885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grpSp>
        <p:cxnSp>
          <p:nvCxnSpPr>
            <p:cNvPr id="142" name="Straight Connector 15"/>
            <p:cNvCxnSpPr>
              <a:stCxn id="113" idx="0"/>
              <a:endCxn id="143" idx="0"/>
            </p:cNvCxnSpPr>
            <p:nvPr/>
          </p:nvCxnSpPr>
          <p:spPr>
            <a:xfrm flipH="1" flipV="1">
              <a:off x="1610750" y="3318950"/>
              <a:ext cx="1" cy="400470"/>
            </a:xfrm>
            <a:prstGeom prst="line">
              <a:avLst/>
            </a:prstGeom>
            <a:gradFill flip="none" rotWithShape="1">
              <a:gsLst>
                <a:gs pos="100000">
                  <a:srgbClr val="FCFCFC"/>
                </a:gs>
                <a:gs pos="0">
                  <a:srgbClr val="CCCCCC"/>
                </a:gs>
              </a:gsLst>
              <a:lin ang="7200000" scaled="0"/>
              <a:tileRect/>
            </a:gradFill>
            <a:ln w="12700">
              <a:solidFill>
                <a:schemeClr val="bg1"/>
              </a:soli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45" name="Group 48"/>
          <p:cNvGrpSpPr/>
          <p:nvPr/>
        </p:nvGrpSpPr>
        <p:grpSpPr>
          <a:xfrm>
            <a:off x="1866039" y="2109023"/>
            <a:ext cx="316935" cy="462000"/>
            <a:chOff x="3582988" y="3510757"/>
            <a:chExt cx="319088" cy="465138"/>
          </a:xfrm>
          <a:solidFill>
            <a:schemeClr val="bg1"/>
          </a:solidFill>
        </p:grpSpPr>
        <p:sp>
          <p:nvSpPr>
            <p:cNvPr id="146"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47"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grpSp>
      <p:grpSp>
        <p:nvGrpSpPr>
          <p:cNvPr id="148" name="Group 19"/>
          <p:cNvGrpSpPr/>
          <p:nvPr/>
        </p:nvGrpSpPr>
        <p:grpSpPr>
          <a:xfrm>
            <a:off x="5343137" y="1608667"/>
            <a:ext cx="1462713" cy="1989956"/>
            <a:chOff x="800793" y="1501529"/>
            <a:chExt cx="1619915" cy="2203823"/>
          </a:xfrm>
        </p:grpSpPr>
        <p:grpSp>
          <p:nvGrpSpPr>
            <p:cNvPr id="149" name="Group 20"/>
            <p:cNvGrpSpPr/>
            <p:nvPr/>
          </p:nvGrpSpPr>
          <p:grpSpPr>
            <a:xfrm>
              <a:off x="800793" y="1501529"/>
              <a:ext cx="1619915" cy="1817422"/>
              <a:chOff x="2897739" y="3942989"/>
              <a:chExt cx="1619915" cy="1817422"/>
            </a:xfrm>
          </p:grpSpPr>
          <p:sp>
            <p:nvSpPr>
              <p:cNvPr id="156" name="Isosceles Triangle 22"/>
              <p:cNvSpPr/>
              <p:nvPr/>
            </p:nvSpPr>
            <p:spPr>
              <a:xfrm flipV="1">
                <a:off x="3554072" y="5469055"/>
                <a:ext cx="307248" cy="291356"/>
              </a:xfrm>
              <a:prstGeom prst="triangl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sp>
            <p:nvSpPr>
              <p:cNvPr id="158" name="Donut 23"/>
              <p:cNvSpPr/>
              <p:nvPr/>
            </p:nvSpPr>
            <p:spPr>
              <a:xfrm>
                <a:off x="2897739" y="3942989"/>
                <a:ext cx="1619915" cy="1619915"/>
              </a:xfrm>
              <a:prstGeom prst="donut">
                <a:avLst>
                  <a:gd name="adj" fmla="val 885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grpSp>
        <p:cxnSp>
          <p:nvCxnSpPr>
            <p:cNvPr id="155" name="Straight Connector 21"/>
            <p:cNvCxnSpPr>
              <a:endCxn id="156" idx="0"/>
            </p:cNvCxnSpPr>
            <p:nvPr/>
          </p:nvCxnSpPr>
          <p:spPr>
            <a:xfrm flipH="1" flipV="1">
              <a:off x="1610750" y="3318951"/>
              <a:ext cx="1" cy="386401"/>
            </a:xfrm>
            <a:prstGeom prst="line">
              <a:avLst/>
            </a:prstGeom>
            <a:gradFill flip="none" rotWithShape="1">
              <a:gsLst>
                <a:gs pos="100000">
                  <a:srgbClr val="FCFCFC"/>
                </a:gs>
                <a:gs pos="0">
                  <a:srgbClr val="CCCCCC"/>
                </a:gs>
              </a:gsLst>
              <a:lin ang="7200000" scaled="0"/>
              <a:tileRect/>
            </a:gradFill>
            <a:ln w="12700">
              <a:solidFill>
                <a:schemeClr val="bg1"/>
              </a:soli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59" name="Group 51"/>
          <p:cNvGrpSpPr/>
          <p:nvPr/>
        </p:nvGrpSpPr>
        <p:grpSpPr>
          <a:xfrm>
            <a:off x="5843493" y="2147022"/>
            <a:ext cx="462000" cy="388679"/>
            <a:chOff x="5368132" y="2625725"/>
            <a:chExt cx="465138" cy="391319"/>
          </a:xfrm>
          <a:solidFill>
            <a:schemeClr val="bg1"/>
          </a:solidFill>
        </p:grpSpPr>
        <p:sp>
          <p:nvSpPr>
            <p:cNvPr id="160"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61"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62"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grpSp>
      <p:grpSp>
        <p:nvGrpSpPr>
          <p:cNvPr id="163" name="Group 29"/>
          <p:cNvGrpSpPr/>
          <p:nvPr/>
        </p:nvGrpSpPr>
        <p:grpSpPr>
          <a:xfrm flipV="1">
            <a:off x="3318145" y="3861706"/>
            <a:ext cx="1462713" cy="1989956"/>
            <a:chOff x="800793" y="1501529"/>
            <a:chExt cx="1619915" cy="2203823"/>
          </a:xfrm>
        </p:grpSpPr>
        <p:grpSp>
          <p:nvGrpSpPr>
            <p:cNvPr id="164" name="Group 30"/>
            <p:cNvGrpSpPr/>
            <p:nvPr/>
          </p:nvGrpSpPr>
          <p:grpSpPr>
            <a:xfrm>
              <a:off x="800793" y="1501529"/>
              <a:ext cx="1619915" cy="1817422"/>
              <a:chOff x="2897739" y="3942989"/>
              <a:chExt cx="1619915" cy="1817422"/>
            </a:xfrm>
          </p:grpSpPr>
          <p:sp>
            <p:nvSpPr>
              <p:cNvPr id="166" name="Isosceles Triangle 32"/>
              <p:cNvSpPr/>
              <p:nvPr/>
            </p:nvSpPr>
            <p:spPr>
              <a:xfrm flipV="1">
                <a:off x="3554072" y="5469055"/>
                <a:ext cx="307248" cy="291356"/>
              </a:xfrm>
              <a:prstGeom prst="triangl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sp>
            <p:nvSpPr>
              <p:cNvPr id="167" name="Donut 33"/>
              <p:cNvSpPr/>
              <p:nvPr/>
            </p:nvSpPr>
            <p:spPr>
              <a:xfrm>
                <a:off x="2897739" y="3942989"/>
                <a:ext cx="1619915" cy="1619915"/>
              </a:xfrm>
              <a:prstGeom prst="donut">
                <a:avLst>
                  <a:gd name="adj" fmla="val 885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grpSp>
        <p:cxnSp>
          <p:nvCxnSpPr>
            <p:cNvPr id="165" name="Straight Connector 31"/>
            <p:cNvCxnSpPr>
              <a:endCxn id="166" idx="0"/>
            </p:cNvCxnSpPr>
            <p:nvPr/>
          </p:nvCxnSpPr>
          <p:spPr>
            <a:xfrm flipH="1" flipV="1">
              <a:off x="1610750" y="3318951"/>
              <a:ext cx="1" cy="386401"/>
            </a:xfrm>
            <a:prstGeom prst="line">
              <a:avLst/>
            </a:prstGeom>
            <a:gradFill flip="none" rotWithShape="1">
              <a:gsLst>
                <a:gs pos="100000">
                  <a:srgbClr val="FCFCFC"/>
                </a:gs>
                <a:gs pos="0">
                  <a:srgbClr val="CCCCCC"/>
                </a:gs>
              </a:gsLst>
              <a:lin ang="7200000" scaled="0"/>
              <a:tileRect/>
            </a:gradFill>
            <a:ln w="12700">
              <a:solidFill>
                <a:schemeClr val="bg1"/>
              </a:soli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68" name="Group 55"/>
          <p:cNvGrpSpPr/>
          <p:nvPr/>
        </p:nvGrpSpPr>
        <p:grpSpPr>
          <a:xfrm>
            <a:off x="3818895" y="4889699"/>
            <a:ext cx="461211" cy="461211"/>
            <a:chOff x="4439444" y="1652588"/>
            <a:chExt cx="464344" cy="464344"/>
          </a:xfrm>
          <a:solidFill>
            <a:schemeClr val="bg1"/>
          </a:solidFill>
        </p:grpSpPr>
        <p:sp>
          <p:nvSpPr>
            <p:cNvPr id="169"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70"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71"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grpSp>
      <p:sp>
        <p:nvSpPr>
          <p:cNvPr id="111" name="Oval 6"/>
          <p:cNvSpPr/>
          <p:nvPr/>
        </p:nvSpPr>
        <p:spPr>
          <a:xfrm>
            <a:off x="5942953" y="3599962"/>
            <a:ext cx="263081" cy="263081"/>
          </a:xfrm>
          <a:prstGeom prst="ellipse">
            <a:avLst/>
          </a:pr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sp>
        <p:nvSpPr>
          <p:cNvPr id="112" name="Oval 7"/>
          <p:cNvSpPr/>
          <p:nvPr/>
        </p:nvSpPr>
        <p:spPr>
          <a:xfrm>
            <a:off x="9992938" y="3601301"/>
            <a:ext cx="263081" cy="263081"/>
          </a:xfrm>
          <a:prstGeom prst="ellipse">
            <a:avLst/>
          </a:pr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sp>
        <p:nvSpPr>
          <p:cNvPr id="113" name="Oval 8"/>
          <p:cNvSpPr/>
          <p:nvPr/>
        </p:nvSpPr>
        <p:spPr>
          <a:xfrm>
            <a:off x="1892968" y="3599962"/>
            <a:ext cx="263081" cy="263081"/>
          </a:xfrm>
          <a:prstGeom prst="ellipse">
            <a:avLst/>
          </a:pr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sp>
        <p:nvSpPr>
          <p:cNvPr id="114" name="Oval 9"/>
          <p:cNvSpPr/>
          <p:nvPr/>
        </p:nvSpPr>
        <p:spPr>
          <a:xfrm>
            <a:off x="3917960" y="3599964"/>
            <a:ext cx="263081" cy="263081"/>
          </a:xfrm>
          <a:prstGeom prst="ellipse">
            <a:avLst/>
          </a:prstGeom>
          <a:solidFill>
            <a:schemeClr val="bg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sp>
        <p:nvSpPr>
          <p:cNvPr id="115" name="Oval 10"/>
          <p:cNvSpPr/>
          <p:nvPr/>
        </p:nvSpPr>
        <p:spPr>
          <a:xfrm>
            <a:off x="7967945" y="3599962"/>
            <a:ext cx="263081" cy="263081"/>
          </a:xfrm>
          <a:prstGeom prst="ellipse">
            <a:avLst/>
          </a:prstGeom>
          <a:solidFill>
            <a:schemeClr val="bg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sp>
        <p:nvSpPr>
          <p:cNvPr id="187" name="TextBox 77"/>
          <p:cNvSpPr txBox="1"/>
          <p:nvPr/>
        </p:nvSpPr>
        <p:spPr>
          <a:xfrm>
            <a:off x="3024443" y="2151282"/>
            <a:ext cx="3081832" cy="666977"/>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solidFill>
                  <a:schemeClr val="bg1"/>
                </a:solidFill>
                <a:latin typeface="+mj-ea"/>
              </a:rPr>
              <a:t>标题文字</a:t>
            </a:r>
            <a:endParaRPr lang="en-US" altLang="zh-CN" sz="1600" dirty="0">
              <a:solidFill>
                <a:schemeClr val="bg1"/>
              </a:solidFill>
              <a:latin typeface="+mj-ea"/>
            </a:endParaRPr>
          </a:p>
          <a:p>
            <a:r>
              <a:rPr lang="zh-CN" altLang="en-US" sz="1065" dirty="0">
                <a:solidFill>
                  <a:schemeClr val="bg1"/>
                </a:solidFill>
                <a:latin typeface="+mj-ea"/>
              </a:rPr>
              <a:t>单击此处添加文本单击此处添加</a:t>
            </a:r>
            <a:endParaRPr lang="en-US" altLang="zh-CN" sz="1065" dirty="0">
              <a:solidFill>
                <a:schemeClr val="bg1"/>
              </a:solidFill>
              <a:latin typeface="+mj-ea"/>
            </a:endParaRPr>
          </a:p>
          <a:p>
            <a:r>
              <a:rPr lang="zh-CN" altLang="en-US" sz="1065" dirty="0">
                <a:solidFill>
                  <a:schemeClr val="bg1"/>
                </a:solidFill>
                <a:latin typeface="+mj-ea"/>
              </a:rPr>
              <a:t>单击此处添加文本单击此处添加</a:t>
            </a:r>
            <a:endParaRPr lang="en-US" altLang="zh-CN" sz="1065" dirty="0">
              <a:solidFill>
                <a:schemeClr val="bg1"/>
              </a:solidFill>
              <a:latin typeface="+mj-ea"/>
            </a:endParaRPr>
          </a:p>
        </p:txBody>
      </p:sp>
      <p:sp>
        <p:nvSpPr>
          <p:cNvPr id="188" name="TextBox 77"/>
          <p:cNvSpPr txBox="1"/>
          <p:nvPr/>
        </p:nvSpPr>
        <p:spPr>
          <a:xfrm>
            <a:off x="7043607" y="2151282"/>
            <a:ext cx="3081832" cy="666977"/>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solidFill>
                  <a:schemeClr val="bg1"/>
                </a:solidFill>
                <a:latin typeface="+mj-ea"/>
              </a:rPr>
              <a:t>标题文字</a:t>
            </a:r>
            <a:endParaRPr lang="en-US" altLang="zh-CN" sz="1600" dirty="0">
              <a:solidFill>
                <a:schemeClr val="bg1"/>
              </a:solidFill>
              <a:latin typeface="+mj-ea"/>
            </a:endParaRPr>
          </a:p>
          <a:p>
            <a:r>
              <a:rPr lang="zh-CN" altLang="en-US" sz="1065" dirty="0">
                <a:solidFill>
                  <a:schemeClr val="bg1"/>
                </a:solidFill>
                <a:latin typeface="+mj-ea"/>
              </a:rPr>
              <a:t>单击此处添加文本单击此处添加</a:t>
            </a:r>
            <a:endParaRPr lang="en-US" altLang="zh-CN" sz="1065" dirty="0">
              <a:solidFill>
                <a:schemeClr val="bg1"/>
              </a:solidFill>
              <a:latin typeface="+mj-ea"/>
            </a:endParaRPr>
          </a:p>
          <a:p>
            <a:r>
              <a:rPr lang="zh-CN" altLang="en-US" sz="1065" dirty="0">
                <a:solidFill>
                  <a:schemeClr val="bg1"/>
                </a:solidFill>
                <a:latin typeface="+mj-ea"/>
              </a:rPr>
              <a:t>单击此处添加文本单击此处添加</a:t>
            </a:r>
            <a:endParaRPr lang="en-US" altLang="zh-CN" sz="1065" dirty="0">
              <a:solidFill>
                <a:schemeClr val="bg1"/>
              </a:solidFill>
              <a:latin typeface="+mj-ea"/>
            </a:endParaRPr>
          </a:p>
        </p:txBody>
      </p:sp>
      <p:sp>
        <p:nvSpPr>
          <p:cNvPr id="189" name="TextBox 77"/>
          <p:cNvSpPr txBox="1"/>
          <p:nvPr/>
        </p:nvSpPr>
        <p:spPr>
          <a:xfrm>
            <a:off x="1097732" y="4842861"/>
            <a:ext cx="3081832" cy="666977"/>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solidFill>
                  <a:schemeClr val="bg1"/>
                </a:solidFill>
                <a:latin typeface="+mj-ea"/>
              </a:rPr>
              <a:t>标题文字</a:t>
            </a:r>
            <a:endParaRPr lang="en-US" altLang="zh-CN" sz="1600" dirty="0">
              <a:solidFill>
                <a:schemeClr val="bg1"/>
              </a:solidFill>
              <a:latin typeface="+mj-ea"/>
            </a:endParaRPr>
          </a:p>
          <a:p>
            <a:r>
              <a:rPr lang="zh-CN" altLang="en-US" sz="1065" dirty="0">
                <a:solidFill>
                  <a:schemeClr val="bg1"/>
                </a:solidFill>
                <a:latin typeface="+mj-ea"/>
              </a:rPr>
              <a:t>单击此处添加文本单击此处添加</a:t>
            </a:r>
            <a:endParaRPr lang="en-US" altLang="zh-CN" sz="1065" dirty="0">
              <a:solidFill>
                <a:schemeClr val="bg1"/>
              </a:solidFill>
              <a:latin typeface="+mj-ea"/>
            </a:endParaRPr>
          </a:p>
          <a:p>
            <a:r>
              <a:rPr lang="zh-CN" altLang="en-US" sz="1065" dirty="0">
                <a:solidFill>
                  <a:schemeClr val="bg1"/>
                </a:solidFill>
                <a:latin typeface="+mj-ea"/>
              </a:rPr>
              <a:t>单击此处添加文本单击此处添加</a:t>
            </a:r>
            <a:endParaRPr lang="en-US" altLang="zh-CN" sz="1065" dirty="0">
              <a:solidFill>
                <a:schemeClr val="bg1"/>
              </a:solidFill>
              <a:latin typeface="+mj-ea"/>
            </a:endParaRPr>
          </a:p>
        </p:txBody>
      </p:sp>
      <p:sp>
        <p:nvSpPr>
          <p:cNvPr id="190" name="TextBox 77"/>
          <p:cNvSpPr txBox="1"/>
          <p:nvPr/>
        </p:nvSpPr>
        <p:spPr>
          <a:xfrm>
            <a:off x="5116896" y="4842861"/>
            <a:ext cx="3081832" cy="666977"/>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solidFill>
                  <a:schemeClr val="bg1"/>
                </a:solidFill>
                <a:latin typeface="+mj-ea"/>
              </a:rPr>
              <a:t>标题文字</a:t>
            </a:r>
            <a:endParaRPr lang="en-US" altLang="zh-CN" sz="1600" dirty="0">
              <a:solidFill>
                <a:schemeClr val="bg1"/>
              </a:solidFill>
              <a:latin typeface="+mj-ea"/>
            </a:endParaRPr>
          </a:p>
          <a:p>
            <a:r>
              <a:rPr lang="zh-CN" altLang="en-US" sz="1065" dirty="0">
                <a:solidFill>
                  <a:schemeClr val="bg1"/>
                </a:solidFill>
                <a:latin typeface="+mj-ea"/>
              </a:rPr>
              <a:t>单击此处添加文本单击此处添加</a:t>
            </a:r>
            <a:endParaRPr lang="en-US" altLang="zh-CN" sz="1065" dirty="0">
              <a:solidFill>
                <a:schemeClr val="bg1"/>
              </a:solidFill>
              <a:latin typeface="+mj-ea"/>
            </a:endParaRPr>
          </a:p>
          <a:p>
            <a:r>
              <a:rPr lang="zh-CN" altLang="en-US" sz="1065" dirty="0">
                <a:solidFill>
                  <a:schemeClr val="bg1"/>
                </a:solidFill>
                <a:latin typeface="+mj-ea"/>
              </a:rPr>
              <a:t>单击此处添加文本单击此处添加</a:t>
            </a:r>
            <a:endParaRPr lang="en-US" altLang="zh-CN" sz="1065" dirty="0">
              <a:solidFill>
                <a:schemeClr val="bg1"/>
              </a:solidFill>
              <a:latin typeface="+mj-ea"/>
            </a:endParaRPr>
          </a:p>
        </p:txBody>
      </p:sp>
      <p:sp>
        <p:nvSpPr>
          <p:cNvPr id="191" name="TextBox 77"/>
          <p:cNvSpPr txBox="1"/>
          <p:nvPr/>
        </p:nvSpPr>
        <p:spPr>
          <a:xfrm>
            <a:off x="8939596" y="4842861"/>
            <a:ext cx="3081832" cy="666977"/>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solidFill>
                  <a:schemeClr val="bg1"/>
                </a:solidFill>
                <a:latin typeface="+mj-ea"/>
              </a:rPr>
              <a:t>标题文字</a:t>
            </a:r>
            <a:endParaRPr lang="en-US" altLang="zh-CN" sz="1600" dirty="0">
              <a:solidFill>
                <a:schemeClr val="bg1"/>
              </a:solidFill>
              <a:latin typeface="+mj-ea"/>
            </a:endParaRPr>
          </a:p>
          <a:p>
            <a:r>
              <a:rPr lang="zh-CN" altLang="en-US" sz="1065" dirty="0">
                <a:solidFill>
                  <a:schemeClr val="bg1"/>
                </a:solidFill>
                <a:latin typeface="+mj-ea"/>
              </a:rPr>
              <a:t>单击此处添加文本单击此处添加</a:t>
            </a:r>
            <a:endParaRPr lang="en-US" altLang="zh-CN" sz="1065" dirty="0">
              <a:solidFill>
                <a:schemeClr val="bg1"/>
              </a:solidFill>
              <a:latin typeface="+mj-ea"/>
            </a:endParaRPr>
          </a:p>
          <a:p>
            <a:r>
              <a:rPr lang="zh-CN" altLang="en-US" sz="1065" dirty="0">
                <a:solidFill>
                  <a:schemeClr val="bg1"/>
                </a:solidFill>
                <a:latin typeface="+mj-ea"/>
              </a:rPr>
              <a:t>单击此处添加文本单击此处添加</a:t>
            </a:r>
            <a:endParaRPr lang="en-US" altLang="zh-CN" sz="1065" dirty="0">
              <a:solidFill>
                <a:schemeClr val="bg1"/>
              </a:solidFill>
              <a:latin typeface="+mj-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0"/>
                                        </p:tgtEl>
                                        <p:attrNameLst>
                                          <p:attrName>style.visibility</p:attrName>
                                        </p:attrNameLst>
                                      </p:cBhvr>
                                      <p:to>
                                        <p:strVal val="visible"/>
                                      </p:to>
                                    </p:set>
                                    <p:anim calcmode="lin" valueType="num">
                                      <p:cBhvr additive="base">
                                        <p:cTn id="13" dur="500" fill="hold"/>
                                        <p:tgtEl>
                                          <p:spTgt spid="110"/>
                                        </p:tgtEl>
                                        <p:attrNameLst>
                                          <p:attrName>ppt_x</p:attrName>
                                        </p:attrNameLst>
                                      </p:cBhvr>
                                      <p:tavLst>
                                        <p:tav tm="0">
                                          <p:val>
                                            <p:strVal val="0-#ppt_w/2"/>
                                          </p:val>
                                        </p:tav>
                                        <p:tav tm="100000">
                                          <p:val>
                                            <p:strVal val="#ppt_x"/>
                                          </p:val>
                                        </p:tav>
                                      </p:tavLst>
                                    </p:anim>
                                    <p:anim calcmode="lin" valueType="num">
                                      <p:cBhvr additive="base">
                                        <p:cTn id="14" dur="500" fill="hold"/>
                                        <p:tgtEl>
                                          <p:spTgt spid="1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2"/>
                                        </p:tgtEl>
                                        <p:attrNameLst>
                                          <p:attrName>style.visibility</p:attrName>
                                        </p:attrNameLst>
                                      </p:cBhvr>
                                      <p:to>
                                        <p:strVal val="visible"/>
                                      </p:to>
                                    </p:set>
                                    <p:animEffect transition="in" filter="fade">
                                      <p:cBhvr>
                                        <p:cTn id="22" dur="500"/>
                                        <p:tgtEl>
                                          <p:spTgt spid="1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3"/>
                                        </p:tgtEl>
                                        <p:attrNameLst>
                                          <p:attrName>style.visibility</p:attrName>
                                        </p:attrNameLst>
                                      </p:cBhvr>
                                      <p:to>
                                        <p:strVal val="visible"/>
                                      </p:to>
                                    </p:set>
                                    <p:animEffect transition="in" filter="fade">
                                      <p:cBhvr>
                                        <p:cTn id="25" dur="500"/>
                                        <p:tgtEl>
                                          <p:spTgt spid="1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4"/>
                                        </p:tgtEl>
                                        <p:attrNameLst>
                                          <p:attrName>style.visibility</p:attrName>
                                        </p:attrNameLst>
                                      </p:cBhvr>
                                      <p:to>
                                        <p:strVal val="visible"/>
                                      </p:to>
                                    </p:set>
                                    <p:animEffect transition="in" filter="fade">
                                      <p:cBhvr>
                                        <p:cTn id="28" dur="500"/>
                                        <p:tgtEl>
                                          <p:spTgt spid="1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5"/>
                                        </p:tgtEl>
                                        <p:attrNameLst>
                                          <p:attrName>style.visibility</p:attrName>
                                        </p:attrNameLst>
                                      </p:cBhvr>
                                      <p:to>
                                        <p:strVal val="visible"/>
                                      </p:to>
                                    </p:set>
                                    <p:animEffect transition="in" filter="fade">
                                      <p:cBhvr>
                                        <p:cTn id="31" dur="500"/>
                                        <p:tgtEl>
                                          <p:spTgt spid="11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6"/>
                                        </p:tgtEl>
                                        <p:attrNameLst>
                                          <p:attrName>style.visibility</p:attrName>
                                        </p:attrNameLst>
                                      </p:cBhvr>
                                      <p:to>
                                        <p:strVal val="visible"/>
                                      </p:to>
                                    </p:set>
                                    <p:animEffect transition="in" filter="fade">
                                      <p:cBhvr>
                                        <p:cTn id="36" dur="500"/>
                                        <p:tgtEl>
                                          <p:spTgt spid="116"/>
                                        </p:tgtEl>
                                      </p:cBhvr>
                                    </p:animEffect>
                                    <p:anim calcmode="lin" valueType="num">
                                      <p:cBhvr>
                                        <p:cTn id="37" dur="500" fill="hold"/>
                                        <p:tgtEl>
                                          <p:spTgt spid="116"/>
                                        </p:tgtEl>
                                        <p:attrNameLst>
                                          <p:attrName>ppt_x</p:attrName>
                                        </p:attrNameLst>
                                      </p:cBhvr>
                                      <p:tavLst>
                                        <p:tav tm="0">
                                          <p:val>
                                            <p:strVal val="#ppt_x"/>
                                          </p:val>
                                        </p:tav>
                                        <p:tav tm="100000">
                                          <p:val>
                                            <p:strVal val="#ppt_x"/>
                                          </p:val>
                                        </p:tav>
                                      </p:tavLst>
                                    </p:anim>
                                    <p:anim calcmode="lin" valueType="num">
                                      <p:cBhvr>
                                        <p:cTn id="38" dur="500" fill="hold"/>
                                        <p:tgtEl>
                                          <p:spTgt spid="1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anim calcmode="lin" valueType="num">
                                      <p:cBhvr>
                                        <p:cTn id="42" dur="500" fill="hold"/>
                                        <p:tgtEl>
                                          <p:spTgt spid="121"/>
                                        </p:tgtEl>
                                        <p:attrNameLst>
                                          <p:attrName>ppt_x</p:attrName>
                                        </p:attrNameLst>
                                      </p:cBhvr>
                                      <p:tavLst>
                                        <p:tav tm="0">
                                          <p:val>
                                            <p:strVal val="#ppt_x"/>
                                          </p:val>
                                        </p:tav>
                                        <p:tav tm="100000">
                                          <p:val>
                                            <p:strVal val="#ppt_x"/>
                                          </p:val>
                                        </p:tav>
                                      </p:tavLst>
                                    </p:anim>
                                    <p:anim calcmode="lin" valueType="num">
                                      <p:cBhvr>
                                        <p:cTn id="43" dur="500" fill="hold"/>
                                        <p:tgtEl>
                                          <p:spTgt spid="12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0"/>
                                        </p:tgtEl>
                                        <p:attrNameLst>
                                          <p:attrName>style.visibility</p:attrName>
                                        </p:attrNameLst>
                                      </p:cBhvr>
                                      <p:to>
                                        <p:strVal val="visible"/>
                                      </p:to>
                                    </p:set>
                                    <p:animEffect transition="in" filter="fade">
                                      <p:cBhvr>
                                        <p:cTn id="46" dur="500"/>
                                        <p:tgtEl>
                                          <p:spTgt spid="130"/>
                                        </p:tgtEl>
                                      </p:cBhvr>
                                    </p:animEffect>
                                    <p:anim calcmode="lin" valueType="num">
                                      <p:cBhvr>
                                        <p:cTn id="47" dur="500" fill="hold"/>
                                        <p:tgtEl>
                                          <p:spTgt spid="130"/>
                                        </p:tgtEl>
                                        <p:attrNameLst>
                                          <p:attrName>ppt_x</p:attrName>
                                        </p:attrNameLst>
                                      </p:cBhvr>
                                      <p:tavLst>
                                        <p:tav tm="0">
                                          <p:val>
                                            <p:strVal val="#ppt_x"/>
                                          </p:val>
                                        </p:tav>
                                        <p:tav tm="100000">
                                          <p:val>
                                            <p:strVal val="#ppt_x"/>
                                          </p:val>
                                        </p:tav>
                                      </p:tavLst>
                                    </p:anim>
                                    <p:anim calcmode="lin" valueType="num">
                                      <p:cBhvr>
                                        <p:cTn id="48" dur="500" fill="hold"/>
                                        <p:tgtEl>
                                          <p:spTgt spid="13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45"/>
                                        </p:tgtEl>
                                        <p:attrNameLst>
                                          <p:attrName>style.visibility</p:attrName>
                                        </p:attrNameLst>
                                      </p:cBhvr>
                                      <p:to>
                                        <p:strVal val="visible"/>
                                      </p:to>
                                    </p:set>
                                    <p:animEffect transition="in" filter="fade">
                                      <p:cBhvr>
                                        <p:cTn id="51" dur="500"/>
                                        <p:tgtEl>
                                          <p:spTgt spid="145"/>
                                        </p:tgtEl>
                                      </p:cBhvr>
                                    </p:animEffect>
                                    <p:anim calcmode="lin" valueType="num">
                                      <p:cBhvr>
                                        <p:cTn id="52" dur="500" fill="hold"/>
                                        <p:tgtEl>
                                          <p:spTgt spid="145"/>
                                        </p:tgtEl>
                                        <p:attrNameLst>
                                          <p:attrName>ppt_x</p:attrName>
                                        </p:attrNameLst>
                                      </p:cBhvr>
                                      <p:tavLst>
                                        <p:tav tm="0">
                                          <p:val>
                                            <p:strVal val="#ppt_x"/>
                                          </p:val>
                                        </p:tav>
                                        <p:tav tm="100000">
                                          <p:val>
                                            <p:strVal val="#ppt_x"/>
                                          </p:val>
                                        </p:tav>
                                      </p:tavLst>
                                    </p:anim>
                                    <p:anim calcmode="lin" valueType="num">
                                      <p:cBhvr>
                                        <p:cTn id="53" dur="500" fill="hold"/>
                                        <p:tgtEl>
                                          <p:spTgt spid="145"/>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48"/>
                                        </p:tgtEl>
                                        <p:attrNameLst>
                                          <p:attrName>style.visibility</p:attrName>
                                        </p:attrNameLst>
                                      </p:cBhvr>
                                      <p:to>
                                        <p:strVal val="visible"/>
                                      </p:to>
                                    </p:set>
                                    <p:animEffect transition="in" filter="fade">
                                      <p:cBhvr>
                                        <p:cTn id="56" dur="500"/>
                                        <p:tgtEl>
                                          <p:spTgt spid="148"/>
                                        </p:tgtEl>
                                      </p:cBhvr>
                                    </p:animEffect>
                                    <p:anim calcmode="lin" valueType="num">
                                      <p:cBhvr>
                                        <p:cTn id="57" dur="500" fill="hold"/>
                                        <p:tgtEl>
                                          <p:spTgt spid="148"/>
                                        </p:tgtEl>
                                        <p:attrNameLst>
                                          <p:attrName>ppt_x</p:attrName>
                                        </p:attrNameLst>
                                      </p:cBhvr>
                                      <p:tavLst>
                                        <p:tav tm="0">
                                          <p:val>
                                            <p:strVal val="#ppt_x"/>
                                          </p:val>
                                        </p:tav>
                                        <p:tav tm="100000">
                                          <p:val>
                                            <p:strVal val="#ppt_x"/>
                                          </p:val>
                                        </p:tav>
                                      </p:tavLst>
                                    </p:anim>
                                    <p:anim calcmode="lin" valueType="num">
                                      <p:cBhvr>
                                        <p:cTn id="58" dur="500" fill="hold"/>
                                        <p:tgtEl>
                                          <p:spTgt spid="148"/>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fade">
                                      <p:cBhvr>
                                        <p:cTn id="61" dur="500"/>
                                        <p:tgtEl>
                                          <p:spTgt spid="159"/>
                                        </p:tgtEl>
                                      </p:cBhvr>
                                    </p:animEffect>
                                    <p:anim calcmode="lin" valueType="num">
                                      <p:cBhvr>
                                        <p:cTn id="62" dur="500" fill="hold"/>
                                        <p:tgtEl>
                                          <p:spTgt spid="159"/>
                                        </p:tgtEl>
                                        <p:attrNameLst>
                                          <p:attrName>ppt_x</p:attrName>
                                        </p:attrNameLst>
                                      </p:cBhvr>
                                      <p:tavLst>
                                        <p:tav tm="0">
                                          <p:val>
                                            <p:strVal val="#ppt_x"/>
                                          </p:val>
                                        </p:tav>
                                        <p:tav tm="100000">
                                          <p:val>
                                            <p:strVal val="#ppt_x"/>
                                          </p:val>
                                        </p:tav>
                                      </p:tavLst>
                                    </p:anim>
                                    <p:anim calcmode="lin" valueType="num">
                                      <p:cBhvr>
                                        <p:cTn id="63" dur="500" fill="hold"/>
                                        <p:tgtEl>
                                          <p:spTgt spid="159"/>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122"/>
                                        </p:tgtEl>
                                        <p:attrNameLst>
                                          <p:attrName>style.visibility</p:attrName>
                                        </p:attrNameLst>
                                      </p:cBhvr>
                                      <p:to>
                                        <p:strVal val="visible"/>
                                      </p:to>
                                    </p:set>
                                    <p:animEffect transition="in" filter="fade">
                                      <p:cBhvr>
                                        <p:cTn id="68" dur="500"/>
                                        <p:tgtEl>
                                          <p:spTgt spid="122"/>
                                        </p:tgtEl>
                                      </p:cBhvr>
                                    </p:animEffect>
                                    <p:anim calcmode="lin" valueType="num">
                                      <p:cBhvr>
                                        <p:cTn id="69" dur="500" fill="hold"/>
                                        <p:tgtEl>
                                          <p:spTgt spid="122"/>
                                        </p:tgtEl>
                                        <p:attrNameLst>
                                          <p:attrName>ppt_x</p:attrName>
                                        </p:attrNameLst>
                                      </p:cBhvr>
                                      <p:tavLst>
                                        <p:tav tm="0">
                                          <p:val>
                                            <p:strVal val="#ppt_x"/>
                                          </p:val>
                                        </p:tav>
                                        <p:tav tm="100000">
                                          <p:val>
                                            <p:strVal val="#ppt_x"/>
                                          </p:val>
                                        </p:tav>
                                      </p:tavLst>
                                    </p:anim>
                                    <p:anim calcmode="lin" valueType="num">
                                      <p:cBhvr>
                                        <p:cTn id="70" dur="500" fill="hold"/>
                                        <p:tgtEl>
                                          <p:spTgt spid="122"/>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0"/>
                                  </p:stCondLst>
                                  <p:childTnLst>
                                    <p:set>
                                      <p:cBhvr>
                                        <p:cTn id="72" dur="1" fill="hold">
                                          <p:stCondLst>
                                            <p:cond delay="0"/>
                                          </p:stCondLst>
                                        </p:cTn>
                                        <p:tgtEl>
                                          <p:spTgt spid="127"/>
                                        </p:tgtEl>
                                        <p:attrNameLst>
                                          <p:attrName>style.visibility</p:attrName>
                                        </p:attrNameLst>
                                      </p:cBhvr>
                                      <p:to>
                                        <p:strVal val="visible"/>
                                      </p:to>
                                    </p:set>
                                    <p:animEffect transition="in" filter="fade">
                                      <p:cBhvr>
                                        <p:cTn id="73" dur="500"/>
                                        <p:tgtEl>
                                          <p:spTgt spid="127"/>
                                        </p:tgtEl>
                                      </p:cBhvr>
                                    </p:animEffect>
                                    <p:anim calcmode="lin" valueType="num">
                                      <p:cBhvr>
                                        <p:cTn id="74" dur="500" fill="hold"/>
                                        <p:tgtEl>
                                          <p:spTgt spid="127"/>
                                        </p:tgtEl>
                                        <p:attrNameLst>
                                          <p:attrName>ppt_x</p:attrName>
                                        </p:attrNameLst>
                                      </p:cBhvr>
                                      <p:tavLst>
                                        <p:tav tm="0">
                                          <p:val>
                                            <p:strVal val="#ppt_x"/>
                                          </p:val>
                                        </p:tav>
                                        <p:tav tm="100000">
                                          <p:val>
                                            <p:strVal val="#ppt_x"/>
                                          </p:val>
                                        </p:tav>
                                      </p:tavLst>
                                    </p:anim>
                                    <p:anim calcmode="lin" valueType="num">
                                      <p:cBhvr>
                                        <p:cTn id="75" dur="500" fill="hold"/>
                                        <p:tgtEl>
                                          <p:spTgt spid="127"/>
                                        </p:tgtEl>
                                        <p:attrNameLst>
                                          <p:attrName>ppt_y</p:attrName>
                                        </p:attrNameLst>
                                      </p:cBhvr>
                                      <p:tavLst>
                                        <p:tav tm="0">
                                          <p:val>
                                            <p:strVal val="#ppt_y-.1"/>
                                          </p:val>
                                        </p:tav>
                                        <p:tav tm="100000">
                                          <p:val>
                                            <p:strVal val="#ppt_y"/>
                                          </p:val>
                                        </p:tav>
                                      </p:tavLst>
                                    </p:anim>
                                  </p:childTnLst>
                                </p:cTn>
                              </p:par>
                              <p:par>
                                <p:cTn id="76" presetID="47" presetClass="entr" presetSubtype="0" fill="hold" nodeType="withEffect">
                                  <p:stCondLst>
                                    <p:cond delay="0"/>
                                  </p:stCondLst>
                                  <p:childTnLst>
                                    <p:set>
                                      <p:cBhvr>
                                        <p:cTn id="77" dur="1" fill="hold">
                                          <p:stCondLst>
                                            <p:cond delay="0"/>
                                          </p:stCondLst>
                                        </p:cTn>
                                        <p:tgtEl>
                                          <p:spTgt spid="163"/>
                                        </p:tgtEl>
                                        <p:attrNameLst>
                                          <p:attrName>style.visibility</p:attrName>
                                        </p:attrNameLst>
                                      </p:cBhvr>
                                      <p:to>
                                        <p:strVal val="visible"/>
                                      </p:to>
                                    </p:set>
                                    <p:animEffect transition="in" filter="fade">
                                      <p:cBhvr>
                                        <p:cTn id="78" dur="500"/>
                                        <p:tgtEl>
                                          <p:spTgt spid="163"/>
                                        </p:tgtEl>
                                      </p:cBhvr>
                                    </p:animEffect>
                                    <p:anim calcmode="lin" valueType="num">
                                      <p:cBhvr>
                                        <p:cTn id="79" dur="500" fill="hold"/>
                                        <p:tgtEl>
                                          <p:spTgt spid="163"/>
                                        </p:tgtEl>
                                        <p:attrNameLst>
                                          <p:attrName>ppt_x</p:attrName>
                                        </p:attrNameLst>
                                      </p:cBhvr>
                                      <p:tavLst>
                                        <p:tav tm="0">
                                          <p:val>
                                            <p:strVal val="#ppt_x"/>
                                          </p:val>
                                        </p:tav>
                                        <p:tav tm="100000">
                                          <p:val>
                                            <p:strVal val="#ppt_x"/>
                                          </p:val>
                                        </p:tav>
                                      </p:tavLst>
                                    </p:anim>
                                    <p:anim calcmode="lin" valueType="num">
                                      <p:cBhvr>
                                        <p:cTn id="80" dur="500" fill="hold"/>
                                        <p:tgtEl>
                                          <p:spTgt spid="163"/>
                                        </p:tgtEl>
                                        <p:attrNameLst>
                                          <p:attrName>ppt_y</p:attrName>
                                        </p:attrNameLst>
                                      </p:cBhvr>
                                      <p:tavLst>
                                        <p:tav tm="0">
                                          <p:val>
                                            <p:strVal val="#ppt_y-.1"/>
                                          </p:val>
                                        </p:tav>
                                        <p:tav tm="100000">
                                          <p:val>
                                            <p:strVal val="#ppt_y"/>
                                          </p:val>
                                        </p:tav>
                                      </p:tavLst>
                                    </p:anim>
                                  </p:childTnLst>
                                </p:cTn>
                              </p:par>
                              <p:par>
                                <p:cTn id="81" presetID="47" presetClass="entr" presetSubtype="0" fill="hold" nodeType="withEffect">
                                  <p:stCondLst>
                                    <p:cond delay="0"/>
                                  </p:stCondLst>
                                  <p:childTnLst>
                                    <p:set>
                                      <p:cBhvr>
                                        <p:cTn id="82" dur="1" fill="hold">
                                          <p:stCondLst>
                                            <p:cond delay="0"/>
                                          </p:stCondLst>
                                        </p:cTn>
                                        <p:tgtEl>
                                          <p:spTgt spid="168"/>
                                        </p:tgtEl>
                                        <p:attrNameLst>
                                          <p:attrName>style.visibility</p:attrName>
                                        </p:attrNameLst>
                                      </p:cBhvr>
                                      <p:to>
                                        <p:strVal val="visible"/>
                                      </p:to>
                                    </p:set>
                                    <p:animEffect transition="in" filter="fade">
                                      <p:cBhvr>
                                        <p:cTn id="83" dur="500"/>
                                        <p:tgtEl>
                                          <p:spTgt spid="168"/>
                                        </p:tgtEl>
                                      </p:cBhvr>
                                    </p:animEffect>
                                    <p:anim calcmode="lin" valueType="num">
                                      <p:cBhvr>
                                        <p:cTn id="84" dur="500" fill="hold"/>
                                        <p:tgtEl>
                                          <p:spTgt spid="168"/>
                                        </p:tgtEl>
                                        <p:attrNameLst>
                                          <p:attrName>ppt_x</p:attrName>
                                        </p:attrNameLst>
                                      </p:cBhvr>
                                      <p:tavLst>
                                        <p:tav tm="0">
                                          <p:val>
                                            <p:strVal val="#ppt_x"/>
                                          </p:val>
                                        </p:tav>
                                        <p:tav tm="100000">
                                          <p:val>
                                            <p:strVal val="#ppt_x"/>
                                          </p:val>
                                        </p:tav>
                                      </p:tavLst>
                                    </p:anim>
                                    <p:anim calcmode="lin" valueType="num">
                                      <p:cBhvr>
                                        <p:cTn id="85" dur="500" fill="hold"/>
                                        <p:tgtEl>
                                          <p:spTgt spid="168"/>
                                        </p:tgtEl>
                                        <p:attrNameLst>
                                          <p:attrName>ppt_y</p:attrName>
                                        </p:attrNameLst>
                                      </p:cBhvr>
                                      <p:tavLst>
                                        <p:tav tm="0">
                                          <p:val>
                                            <p:strVal val="#ppt_y-.1"/>
                                          </p:val>
                                        </p:tav>
                                        <p:tav tm="100000">
                                          <p:val>
                                            <p:strVal val="#ppt_y"/>
                                          </p:val>
                                        </p:tav>
                                      </p:tavLst>
                                    </p:anim>
                                  </p:childTnLst>
                                </p:cTn>
                              </p:par>
                              <p:par>
                                <p:cTn id="86" presetID="2" presetClass="entr" presetSubtype="2" fill="hold" grpId="0" nodeType="withEffect">
                                  <p:stCondLst>
                                    <p:cond delay="0"/>
                                  </p:stCondLst>
                                  <p:childTnLst>
                                    <p:set>
                                      <p:cBhvr>
                                        <p:cTn id="87" dur="1" fill="hold">
                                          <p:stCondLst>
                                            <p:cond delay="0"/>
                                          </p:stCondLst>
                                        </p:cTn>
                                        <p:tgtEl>
                                          <p:spTgt spid="187"/>
                                        </p:tgtEl>
                                        <p:attrNameLst>
                                          <p:attrName>style.visibility</p:attrName>
                                        </p:attrNameLst>
                                      </p:cBhvr>
                                      <p:to>
                                        <p:strVal val="visible"/>
                                      </p:to>
                                    </p:set>
                                    <p:anim calcmode="lin" valueType="num">
                                      <p:cBhvr additive="base">
                                        <p:cTn id="88" dur="500" fill="hold"/>
                                        <p:tgtEl>
                                          <p:spTgt spid="187"/>
                                        </p:tgtEl>
                                        <p:attrNameLst>
                                          <p:attrName>ppt_x</p:attrName>
                                        </p:attrNameLst>
                                      </p:cBhvr>
                                      <p:tavLst>
                                        <p:tav tm="0">
                                          <p:val>
                                            <p:strVal val="1+#ppt_w/2"/>
                                          </p:val>
                                        </p:tav>
                                        <p:tav tm="100000">
                                          <p:val>
                                            <p:strVal val="#ppt_x"/>
                                          </p:val>
                                        </p:tav>
                                      </p:tavLst>
                                    </p:anim>
                                    <p:anim calcmode="lin" valueType="num">
                                      <p:cBhvr additive="base">
                                        <p:cTn id="89" dur="500" fill="hold"/>
                                        <p:tgtEl>
                                          <p:spTgt spid="187"/>
                                        </p:tgtEl>
                                        <p:attrNameLst>
                                          <p:attrName>ppt_y</p:attrName>
                                        </p:attrNameLst>
                                      </p:cBhvr>
                                      <p:tavLst>
                                        <p:tav tm="0">
                                          <p:val>
                                            <p:strVal val="#ppt_y"/>
                                          </p:val>
                                        </p:tav>
                                        <p:tav tm="100000">
                                          <p:val>
                                            <p:strVal val="#ppt_y"/>
                                          </p:val>
                                        </p:tav>
                                      </p:tavLst>
                                    </p:anim>
                                  </p:childTnLst>
                                </p:cTn>
                              </p:par>
                              <p:par>
                                <p:cTn id="90" presetID="2" presetClass="entr" presetSubtype="2" fill="hold" grpId="0" nodeType="withEffect">
                                  <p:stCondLst>
                                    <p:cond delay="0"/>
                                  </p:stCondLst>
                                  <p:childTnLst>
                                    <p:set>
                                      <p:cBhvr>
                                        <p:cTn id="91" dur="1" fill="hold">
                                          <p:stCondLst>
                                            <p:cond delay="0"/>
                                          </p:stCondLst>
                                        </p:cTn>
                                        <p:tgtEl>
                                          <p:spTgt spid="188"/>
                                        </p:tgtEl>
                                        <p:attrNameLst>
                                          <p:attrName>style.visibility</p:attrName>
                                        </p:attrNameLst>
                                      </p:cBhvr>
                                      <p:to>
                                        <p:strVal val="visible"/>
                                      </p:to>
                                    </p:set>
                                    <p:anim calcmode="lin" valueType="num">
                                      <p:cBhvr additive="base">
                                        <p:cTn id="92" dur="500" fill="hold"/>
                                        <p:tgtEl>
                                          <p:spTgt spid="188"/>
                                        </p:tgtEl>
                                        <p:attrNameLst>
                                          <p:attrName>ppt_x</p:attrName>
                                        </p:attrNameLst>
                                      </p:cBhvr>
                                      <p:tavLst>
                                        <p:tav tm="0">
                                          <p:val>
                                            <p:strVal val="1+#ppt_w/2"/>
                                          </p:val>
                                        </p:tav>
                                        <p:tav tm="100000">
                                          <p:val>
                                            <p:strVal val="#ppt_x"/>
                                          </p:val>
                                        </p:tav>
                                      </p:tavLst>
                                    </p:anim>
                                    <p:anim calcmode="lin" valueType="num">
                                      <p:cBhvr additive="base">
                                        <p:cTn id="93" dur="500" fill="hold"/>
                                        <p:tgtEl>
                                          <p:spTgt spid="188"/>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0"/>
                                  </p:stCondLst>
                                  <p:childTnLst>
                                    <p:set>
                                      <p:cBhvr>
                                        <p:cTn id="95" dur="1" fill="hold">
                                          <p:stCondLst>
                                            <p:cond delay="0"/>
                                          </p:stCondLst>
                                        </p:cTn>
                                        <p:tgtEl>
                                          <p:spTgt spid="189"/>
                                        </p:tgtEl>
                                        <p:attrNameLst>
                                          <p:attrName>style.visibility</p:attrName>
                                        </p:attrNameLst>
                                      </p:cBhvr>
                                      <p:to>
                                        <p:strVal val="visible"/>
                                      </p:to>
                                    </p:set>
                                    <p:anim calcmode="lin" valueType="num">
                                      <p:cBhvr additive="base">
                                        <p:cTn id="96" dur="500" fill="hold"/>
                                        <p:tgtEl>
                                          <p:spTgt spid="189"/>
                                        </p:tgtEl>
                                        <p:attrNameLst>
                                          <p:attrName>ppt_x</p:attrName>
                                        </p:attrNameLst>
                                      </p:cBhvr>
                                      <p:tavLst>
                                        <p:tav tm="0">
                                          <p:val>
                                            <p:strVal val="1+#ppt_w/2"/>
                                          </p:val>
                                        </p:tav>
                                        <p:tav tm="100000">
                                          <p:val>
                                            <p:strVal val="#ppt_x"/>
                                          </p:val>
                                        </p:tav>
                                      </p:tavLst>
                                    </p:anim>
                                    <p:anim calcmode="lin" valueType="num">
                                      <p:cBhvr additive="base">
                                        <p:cTn id="97" dur="500" fill="hold"/>
                                        <p:tgtEl>
                                          <p:spTgt spid="189"/>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0"/>
                                  </p:stCondLst>
                                  <p:childTnLst>
                                    <p:set>
                                      <p:cBhvr>
                                        <p:cTn id="99" dur="1" fill="hold">
                                          <p:stCondLst>
                                            <p:cond delay="0"/>
                                          </p:stCondLst>
                                        </p:cTn>
                                        <p:tgtEl>
                                          <p:spTgt spid="190"/>
                                        </p:tgtEl>
                                        <p:attrNameLst>
                                          <p:attrName>style.visibility</p:attrName>
                                        </p:attrNameLst>
                                      </p:cBhvr>
                                      <p:to>
                                        <p:strVal val="visible"/>
                                      </p:to>
                                    </p:set>
                                    <p:anim calcmode="lin" valueType="num">
                                      <p:cBhvr additive="base">
                                        <p:cTn id="100" dur="500" fill="hold"/>
                                        <p:tgtEl>
                                          <p:spTgt spid="190"/>
                                        </p:tgtEl>
                                        <p:attrNameLst>
                                          <p:attrName>ppt_x</p:attrName>
                                        </p:attrNameLst>
                                      </p:cBhvr>
                                      <p:tavLst>
                                        <p:tav tm="0">
                                          <p:val>
                                            <p:strVal val="1+#ppt_w/2"/>
                                          </p:val>
                                        </p:tav>
                                        <p:tav tm="100000">
                                          <p:val>
                                            <p:strVal val="#ppt_x"/>
                                          </p:val>
                                        </p:tav>
                                      </p:tavLst>
                                    </p:anim>
                                    <p:anim calcmode="lin" valueType="num">
                                      <p:cBhvr additive="base">
                                        <p:cTn id="101" dur="500" fill="hold"/>
                                        <p:tgtEl>
                                          <p:spTgt spid="190"/>
                                        </p:tgtEl>
                                        <p:attrNameLst>
                                          <p:attrName>ppt_y</p:attrName>
                                        </p:attrNameLst>
                                      </p:cBhvr>
                                      <p:tavLst>
                                        <p:tav tm="0">
                                          <p:val>
                                            <p:strVal val="#ppt_y"/>
                                          </p:val>
                                        </p:tav>
                                        <p:tav tm="100000">
                                          <p:val>
                                            <p:strVal val="#ppt_y"/>
                                          </p:val>
                                        </p:tav>
                                      </p:tavLst>
                                    </p:anim>
                                  </p:childTnLst>
                                </p:cTn>
                              </p:par>
                              <p:par>
                                <p:cTn id="102" presetID="2" presetClass="entr" presetSubtype="2" fill="hold" grpId="0" nodeType="withEffect">
                                  <p:stCondLst>
                                    <p:cond delay="0"/>
                                  </p:stCondLst>
                                  <p:childTnLst>
                                    <p:set>
                                      <p:cBhvr>
                                        <p:cTn id="103" dur="1" fill="hold">
                                          <p:stCondLst>
                                            <p:cond delay="0"/>
                                          </p:stCondLst>
                                        </p:cTn>
                                        <p:tgtEl>
                                          <p:spTgt spid="191"/>
                                        </p:tgtEl>
                                        <p:attrNameLst>
                                          <p:attrName>style.visibility</p:attrName>
                                        </p:attrNameLst>
                                      </p:cBhvr>
                                      <p:to>
                                        <p:strVal val="visible"/>
                                      </p:to>
                                    </p:set>
                                    <p:anim calcmode="lin" valueType="num">
                                      <p:cBhvr additive="base">
                                        <p:cTn id="104" dur="500" fill="hold"/>
                                        <p:tgtEl>
                                          <p:spTgt spid="191"/>
                                        </p:tgtEl>
                                        <p:attrNameLst>
                                          <p:attrName>ppt_x</p:attrName>
                                        </p:attrNameLst>
                                      </p:cBhvr>
                                      <p:tavLst>
                                        <p:tav tm="0">
                                          <p:val>
                                            <p:strVal val="1+#ppt_w/2"/>
                                          </p:val>
                                        </p:tav>
                                        <p:tav tm="100000">
                                          <p:val>
                                            <p:strVal val="#ppt_x"/>
                                          </p:val>
                                        </p:tav>
                                      </p:tavLst>
                                    </p:anim>
                                    <p:anim calcmode="lin" valueType="num">
                                      <p:cBhvr additive="base">
                                        <p:cTn id="105" dur="500" fill="hold"/>
                                        <p:tgtEl>
                                          <p:spTgt spid="1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21" grpId="0" animBg="1"/>
      <p:bldP spid="111" grpId="0" animBg="1"/>
      <p:bldP spid="112" grpId="0" animBg="1"/>
      <p:bldP spid="113" grpId="0" animBg="1"/>
      <p:bldP spid="114" grpId="0" animBg="1"/>
      <p:bldP spid="115" grpId="0" animBg="1"/>
      <p:bldP spid="187" grpId="0"/>
      <p:bldP spid="188" grpId="0"/>
      <p:bldP spid="189" grpId="0"/>
      <p:bldP spid="190" grpId="0"/>
      <p:bldP spid="19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sp>
        <p:nvSpPr>
          <p:cNvPr id="104" name="空心弧 103"/>
          <p:cNvSpPr/>
          <p:nvPr/>
        </p:nvSpPr>
        <p:spPr>
          <a:xfrm rot="5400000">
            <a:off x="7324115" y="2362946"/>
            <a:ext cx="2663972" cy="2663972"/>
          </a:xfrm>
          <a:prstGeom prst="blockArc">
            <a:avLst>
              <a:gd name="adj1" fmla="val 10884798"/>
              <a:gd name="adj2" fmla="val 21542696"/>
              <a:gd name="adj3" fmla="val 3108"/>
            </a:avLst>
          </a:prstGeom>
          <a:solidFill>
            <a:schemeClr val="bg1"/>
          </a:solidFill>
          <a:ln w="12700">
            <a:no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05" name="右箭头 104"/>
          <p:cNvSpPr/>
          <p:nvPr/>
        </p:nvSpPr>
        <p:spPr>
          <a:xfrm flipH="1">
            <a:off x="6202489" y="4881096"/>
            <a:ext cx="1675380" cy="131421"/>
          </a:xfrm>
          <a:prstGeom prst="rightArrow">
            <a:avLst>
              <a:gd name="adj1" fmla="val 50000"/>
              <a:gd name="adj2" fmla="val 72226"/>
            </a:avLst>
          </a:prstGeom>
          <a:solidFill>
            <a:schemeClr val="bg1"/>
          </a:solidFill>
          <a:ln w="12700">
            <a:no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07" name="右箭头 106"/>
          <p:cNvSpPr/>
          <p:nvPr/>
        </p:nvSpPr>
        <p:spPr>
          <a:xfrm>
            <a:off x="6127817" y="2406919"/>
            <a:ext cx="1675380" cy="131421"/>
          </a:xfrm>
          <a:prstGeom prst="rightArrow">
            <a:avLst>
              <a:gd name="adj1" fmla="val 50000"/>
              <a:gd name="adj2" fmla="val 72226"/>
            </a:avLst>
          </a:prstGeom>
          <a:solidFill>
            <a:schemeClr val="bg1"/>
          </a:solidFill>
          <a:ln w="12700">
            <a:no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08" name="右箭头 107"/>
          <p:cNvSpPr/>
          <p:nvPr/>
        </p:nvSpPr>
        <p:spPr>
          <a:xfrm flipH="1">
            <a:off x="3570015" y="4889143"/>
            <a:ext cx="1675380" cy="131421"/>
          </a:xfrm>
          <a:prstGeom prst="rightArrow">
            <a:avLst>
              <a:gd name="adj1" fmla="val 50000"/>
              <a:gd name="adj2" fmla="val 72226"/>
            </a:avLst>
          </a:prstGeom>
          <a:solidFill>
            <a:schemeClr val="bg1"/>
          </a:solidFill>
          <a:ln w="12700">
            <a:no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10" name="右箭头 109"/>
          <p:cNvSpPr/>
          <p:nvPr/>
        </p:nvSpPr>
        <p:spPr>
          <a:xfrm>
            <a:off x="3457211" y="2397990"/>
            <a:ext cx="1675380" cy="131421"/>
          </a:xfrm>
          <a:prstGeom prst="rightArrow">
            <a:avLst>
              <a:gd name="adj1" fmla="val 50000"/>
              <a:gd name="adj2" fmla="val 72226"/>
            </a:avLst>
          </a:prstGeom>
          <a:solidFill>
            <a:schemeClr val="bg1"/>
          </a:solidFill>
          <a:ln w="12700">
            <a:no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grpSp>
        <p:nvGrpSpPr>
          <p:cNvPr id="10" name="组合 9"/>
          <p:cNvGrpSpPr/>
          <p:nvPr/>
        </p:nvGrpSpPr>
        <p:grpSpPr>
          <a:xfrm>
            <a:off x="2499017" y="1994463"/>
            <a:ext cx="995964" cy="995964"/>
            <a:chOff x="1874262" y="1495847"/>
            <a:chExt cx="746973" cy="746973"/>
          </a:xfrm>
        </p:grpSpPr>
        <p:sp>
          <p:nvSpPr>
            <p:cNvPr id="112" name="椭圆 111"/>
            <p:cNvSpPr/>
            <p:nvPr/>
          </p:nvSpPr>
          <p:spPr>
            <a:xfrm>
              <a:off x="1874262" y="1495847"/>
              <a:ext cx="746973" cy="74697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13" name="Freeform 13"/>
            <p:cNvSpPr>
              <a:spLocks noEditPoints="1"/>
            </p:cNvSpPr>
            <p:nvPr/>
          </p:nvSpPr>
          <p:spPr bwMode="auto">
            <a:xfrm>
              <a:off x="2036244" y="1612427"/>
              <a:ext cx="423008" cy="486088"/>
            </a:xfrm>
            <a:custGeom>
              <a:avLst/>
              <a:gdLst>
                <a:gd name="T0" fmla="*/ 27 w 94"/>
                <a:gd name="T1" fmla="*/ 39 h 108"/>
                <a:gd name="T2" fmla="*/ 52 w 94"/>
                <a:gd name="T3" fmla="*/ 37 h 108"/>
                <a:gd name="T4" fmla="*/ 93 w 94"/>
                <a:gd name="T5" fmla="*/ 58 h 108"/>
                <a:gd name="T6" fmla="*/ 90 w 94"/>
                <a:gd name="T7" fmla="*/ 50 h 108"/>
                <a:gd name="T8" fmla="*/ 88 w 94"/>
                <a:gd name="T9" fmla="*/ 43 h 108"/>
                <a:gd name="T10" fmla="*/ 89 w 94"/>
                <a:gd name="T11" fmla="*/ 39 h 108"/>
                <a:gd name="T12" fmla="*/ 87 w 94"/>
                <a:gd name="T13" fmla="*/ 32 h 108"/>
                <a:gd name="T14" fmla="*/ 84 w 94"/>
                <a:gd name="T15" fmla="*/ 25 h 108"/>
                <a:gd name="T16" fmla="*/ 84 w 94"/>
                <a:gd name="T17" fmla="*/ 19 h 108"/>
                <a:gd name="T18" fmla="*/ 80 w 94"/>
                <a:gd name="T19" fmla="*/ 14 h 108"/>
                <a:gd name="T20" fmla="*/ 76 w 94"/>
                <a:gd name="T21" fmla="*/ 10 h 108"/>
                <a:gd name="T22" fmla="*/ 75 w 94"/>
                <a:gd name="T23" fmla="*/ 7 h 108"/>
                <a:gd name="T24" fmla="*/ 70 w 94"/>
                <a:gd name="T25" fmla="*/ 4 h 108"/>
                <a:gd name="T26" fmla="*/ 65 w 94"/>
                <a:gd name="T27" fmla="*/ 2 h 108"/>
                <a:gd name="T28" fmla="*/ 58 w 94"/>
                <a:gd name="T29" fmla="*/ 1 h 108"/>
                <a:gd name="T30" fmla="*/ 51 w 94"/>
                <a:gd name="T31" fmla="*/ 0 h 108"/>
                <a:gd name="T32" fmla="*/ 45 w 94"/>
                <a:gd name="T33" fmla="*/ 0 h 108"/>
                <a:gd name="T34" fmla="*/ 38 w 94"/>
                <a:gd name="T35" fmla="*/ 1 h 108"/>
                <a:gd name="T36" fmla="*/ 31 w 94"/>
                <a:gd name="T37" fmla="*/ 2 h 108"/>
                <a:gd name="T38" fmla="*/ 24 w 94"/>
                <a:gd name="T39" fmla="*/ 4 h 108"/>
                <a:gd name="T40" fmla="*/ 18 w 94"/>
                <a:gd name="T41" fmla="*/ 8 h 108"/>
                <a:gd name="T42" fmla="*/ 13 w 94"/>
                <a:gd name="T43" fmla="*/ 12 h 108"/>
                <a:gd name="T44" fmla="*/ 8 w 94"/>
                <a:gd name="T45" fmla="*/ 17 h 108"/>
                <a:gd name="T46" fmla="*/ 5 w 94"/>
                <a:gd name="T47" fmla="*/ 22 h 108"/>
                <a:gd name="T48" fmla="*/ 2 w 94"/>
                <a:gd name="T49" fmla="*/ 28 h 108"/>
                <a:gd name="T50" fmla="*/ 0 w 94"/>
                <a:gd name="T51" fmla="*/ 36 h 108"/>
                <a:gd name="T52" fmla="*/ 1 w 94"/>
                <a:gd name="T53" fmla="*/ 49 h 108"/>
                <a:gd name="T54" fmla="*/ 24 w 94"/>
                <a:gd name="T55" fmla="*/ 97 h 108"/>
                <a:gd name="T56" fmla="*/ 71 w 94"/>
                <a:gd name="T57" fmla="*/ 107 h 108"/>
                <a:gd name="T58" fmla="*/ 72 w 94"/>
                <a:gd name="T59" fmla="*/ 93 h 108"/>
                <a:gd name="T60" fmla="*/ 73 w 94"/>
                <a:gd name="T61" fmla="*/ 90 h 108"/>
                <a:gd name="T62" fmla="*/ 76 w 94"/>
                <a:gd name="T63" fmla="*/ 89 h 108"/>
                <a:gd name="T64" fmla="*/ 79 w 94"/>
                <a:gd name="T65" fmla="*/ 89 h 108"/>
                <a:gd name="T66" fmla="*/ 82 w 94"/>
                <a:gd name="T67" fmla="*/ 90 h 108"/>
                <a:gd name="T68" fmla="*/ 83 w 94"/>
                <a:gd name="T69" fmla="*/ 90 h 108"/>
                <a:gd name="T70" fmla="*/ 86 w 94"/>
                <a:gd name="T71" fmla="*/ 90 h 108"/>
                <a:gd name="T72" fmla="*/ 89 w 94"/>
                <a:gd name="T73" fmla="*/ 88 h 108"/>
                <a:gd name="T74" fmla="*/ 89 w 94"/>
                <a:gd name="T75" fmla="*/ 84 h 108"/>
                <a:gd name="T76" fmla="*/ 90 w 94"/>
                <a:gd name="T77" fmla="*/ 81 h 108"/>
                <a:gd name="T78" fmla="*/ 91 w 94"/>
                <a:gd name="T79" fmla="*/ 79 h 108"/>
                <a:gd name="T80" fmla="*/ 90 w 94"/>
                <a:gd name="T81" fmla="*/ 77 h 108"/>
                <a:gd name="T82" fmla="*/ 89 w 94"/>
                <a:gd name="T83" fmla="*/ 75 h 108"/>
                <a:gd name="T84" fmla="*/ 90 w 94"/>
                <a:gd name="T85" fmla="*/ 73 h 108"/>
                <a:gd name="T86" fmla="*/ 91 w 94"/>
                <a:gd name="T87" fmla="*/ 71 h 108"/>
                <a:gd name="T88" fmla="*/ 90 w 94"/>
                <a:gd name="T89" fmla="*/ 66 h 108"/>
                <a:gd name="T90" fmla="*/ 92 w 94"/>
                <a:gd name="T91" fmla="*/ 63 h 108"/>
                <a:gd name="T92" fmla="*/ 94 w 94"/>
                <a:gd name="T93" fmla="*/ 61 h 108"/>
                <a:gd name="T94" fmla="*/ 28 w 94"/>
                <a:gd name="T95" fmla="*/ 46 h 108"/>
                <a:gd name="T96" fmla="*/ 22 w 94"/>
                <a:gd name="T97" fmla="*/ 47 h 108"/>
                <a:gd name="T98" fmla="*/ 18 w 94"/>
                <a:gd name="T99" fmla="*/ 44 h 108"/>
                <a:gd name="T100" fmla="*/ 17 w 94"/>
                <a:gd name="T101" fmla="*/ 38 h 108"/>
                <a:gd name="T102" fmla="*/ 20 w 94"/>
                <a:gd name="T103" fmla="*/ 33 h 108"/>
                <a:gd name="T104" fmla="*/ 26 w 94"/>
                <a:gd name="T105" fmla="*/ 33 h 108"/>
                <a:gd name="T106" fmla="*/ 30 w 94"/>
                <a:gd name="T107" fmla="*/ 36 h 108"/>
                <a:gd name="T108" fmla="*/ 31 w 94"/>
                <a:gd name="T109" fmla="*/ 42 h 108"/>
                <a:gd name="T110" fmla="*/ 67 w 94"/>
                <a:gd name="T111" fmla="*/ 35 h 108"/>
                <a:gd name="T112" fmla="*/ 59 w 94"/>
                <a:gd name="T113" fmla="*/ 44 h 108"/>
                <a:gd name="T114" fmla="*/ 47 w 94"/>
                <a:gd name="T115" fmla="*/ 45 h 108"/>
                <a:gd name="T116" fmla="*/ 38 w 94"/>
                <a:gd name="T117" fmla="*/ 37 h 108"/>
                <a:gd name="T118" fmla="*/ 37 w 94"/>
                <a:gd name="T119" fmla="*/ 25 h 108"/>
                <a:gd name="T120" fmla="*/ 45 w 94"/>
                <a:gd name="T121" fmla="*/ 16 h 108"/>
                <a:gd name="T122" fmla="*/ 57 w 94"/>
                <a:gd name="T123" fmla="*/ 15 h 108"/>
                <a:gd name="T124" fmla="*/ 66 w 94"/>
                <a:gd name="T125" fmla="*/ 2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108">
                  <a:moveTo>
                    <a:pt x="25" y="43"/>
                  </a:moveTo>
                  <a:cubicBezTo>
                    <a:pt x="23" y="43"/>
                    <a:pt x="22" y="42"/>
                    <a:pt x="21" y="41"/>
                  </a:cubicBezTo>
                  <a:cubicBezTo>
                    <a:pt x="21" y="39"/>
                    <a:pt x="22" y="37"/>
                    <a:pt x="23" y="37"/>
                  </a:cubicBezTo>
                  <a:cubicBezTo>
                    <a:pt x="25" y="36"/>
                    <a:pt x="27" y="37"/>
                    <a:pt x="27" y="39"/>
                  </a:cubicBezTo>
                  <a:cubicBezTo>
                    <a:pt x="28" y="41"/>
                    <a:pt x="27" y="43"/>
                    <a:pt x="25" y="43"/>
                  </a:cubicBezTo>
                  <a:close/>
                  <a:moveTo>
                    <a:pt x="52" y="24"/>
                  </a:moveTo>
                  <a:cubicBezTo>
                    <a:pt x="48" y="24"/>
                    <a:pt x="45" y="26"/>
                    <a:pt x="45" y="30"/>
                  </a:cubicBezTo>
                  <a:cubicBezTo>
                    <a:pt x="45" y="34"/>
                    <a:pt x="48" y="37"/>
                    <a:pt x="52" y="37"/>
                  </a:cubicBezTo>
                  <a:cubicBezTo>
                    <a:pt x="56" y="37"/>
                    <a:pt x="59" y="34"/>
                    <a:pt x="59" y="30"/>
                  </a:cubicBezTo>
                  <a:cubicBezTo>
                    <a:pt x="59" y="26"/>
                    <a:pt x="56" y="24"/>
                    <a:pt x="52" y="24"/>
                  </a:cubicBezTo>
                  <a:close/>
                  <a:moveTo>
                    <a:pt x="94" y="61"/>
                  </a:moveTo>
                  <a:cubicBezTo>
                    <a:pt x="93" y="58"/>
                    <a:pt x="93" y="58"/>
                    <a:pt x="93" y="58"/>
                  </a:cubicBezTo>
                  <a:cubicBezTo>
                    <a:pt x="92" y="56"/>
                    <a:pt x="92" y="56"/>
                    <a:pt x="92" y="56"/>
                  </a:cubicBezTo>
                  <a:cubicBezTo>
                    <a:pt x="92" y="54"/>
                    <a:pt x="92" y="54"/>
                    <a:pt x="92" y="54"/>
                  </a:cubicBezTo>
                  <a:cubicBezTo>
                    <a:pt x="91" y="52"/>
                    <a:pt x="91" y="52"/>
                    <a:pt x="91" y="52"/>
                  </a:cubicBezTo>
                  <a:cubicBezTo>
                    <a:pt x="90" y="50"/>
                    <a:pt x="90" y="50"/>
                    <a:pt x="90" y="50"/>
                  </a:cubicBezTo>
                  <a:cubicBezTo>
                    <a:pt x="89" y="48"/>
                    <a:pt x="89" y="48"/>
                    <a:pt x="89" y="48"/>
                  </a:cubicBezTo>
                  <a:cubicBezTo>
                    <a:pt x="89" y="46"/>
                    <a:pt x="89" y="46"/>
                    <a:pt x="89" y="46"/>
                  </a:cubicBezTo>
                  <a:cubicBezTo>
                    <a:pt x="88" y="44"/>
                    <a:pt x="88" y="44"/>
                    <a:pt x="88" y="44"/>
                  </a:cubicBezTo>
                  <a:cubicBezTo>
                    <a:pt x="88" y="43"/>
                    <a:pt x="88" y="43"/>
                    <a:pt x="88" y="43"/>
                  </a:cubicBezTo>
                  <a:cubicBezTo>
                    <a:pt x="89" y="43"/>
                    <a:pt x="89" y="43"/>
                    <a:pt x="89" y="43"/>
                  </a:cubicBezTo>
                  <a:cubicBezTo>
                    <a:pt x="89" y="42"/>
                    <a:pt x="89" y="42"/>
                    <a:pt x="89" y="42"/>
                  </a:cubicBezTo>
                  <a:cubicBezTo>
                    <a:pt x="89" y="41"/>
                    <a:pt x="89" y="41"/>
                    <a:pt x="89" y="41"/>
                  </a:cubicBezTo>
                  <a:cubicBezTo>
                    <a:pt x="89" y="39"/>
                    <a:pt x="89" y="39"/>
                    <a:pt x="89" y="39"/>
                  </a:cubicBezTo>
                  <a:cubicBezTo>
                    <a:pt x="89" y="37"/>
                    <a:pt x="89" y="37"/>
                    <a:pt x="89" y="37"/>
                  </a:cubicBezTo>
                  <a:cubicBezTo>
                    <a:pt x="88" y="36"/>
                    <a:pt x="88" y="36"/>
                    <a:pt x="88" y="36"/>
                  </a:cubicBezTo>
                  <a:cubicBezTo>
                    <a:pt x="87" y="34"/>
                    <a:pt x="87" y="34"/>
                    <a:pt x="87" y="34"/>
                  </a:cubicBezTo>
                  <a:cubicBezTo>
                    <a:pt x="87" y="32"/>
                    <a:pt x="87" y="32"/>
                    <a:pt x="87" y="32"/>
                  </a:cubicBezTo>
                  <a:cubicBezTo>
                    <a:pt x="86" y="30"/>
                    <a:pt x="86" y="30"/>
                    <a:pt x="86" y="30"/>
                  </a:cubicBezTo>
                  <a:cubicBezTo>
                    <a:pt x="86" y="29"/>
                    <a:pt x="86" y="29"/>
                    <a:pt x="86" y="29"/>
                  </a:cubicBezTo>
                  <a:cubicBezTo>
                    <a:pt x="85" y="27"/>
                    <a:pt x="85" y="27"/>
                    <a:pt x="85" y="27"/>
                  </a:cubicBezTo>
                  <a:cubicBezTo>
                    <a:pt x="84" y="25"/>
                    <a:pt x="84" y="25"/>
                    <a:pt x="84" y="25"/>
                  </a:cubicBezTo>
                  <a:cubicBezTo>
                    <a:pt x="83" y="24"/>
                    <a:pt x="83" y="24"/>
                    <a:pt x="83" y="24"/>
                  </a:cubicBezTo>
                  <a:cubicBezTo>
                    <a:pt x="83" y="22"/>
                    <a:pt x="83" y="22"/>
                    <a:pt x="83" y="22"/>
                  </a:cubicBezTo>
                  <a:cubicBezTo>
                    <a:pt x="85" y="21"/>
                    <a:pt x="85" y="21"/>
                    <a:pt x="85" y="21"/>
                  </a:cubicBezTo>
                  <a:cubicBezTo>
                    <a:pt x="84" y="19"/>
                    <a:pt x="84" y="19"/>
                    <a:pt x="84" y="19"/>
                  </a:cubicBezTo>
                  <a:cubicBezTo>
                    <a:pt x="83" y="18"/>
                    <a:pt x="83" y="18"/>
                    <a:pt x="83" y="18"/>
                  </a:cubicBezTo>
                  <a:cubicBezTo>
                    <a:pt x="82" y="16"/>
                    <a:pt x="82" y="16"/>
                    <a:pt x="82" y="16"/>
                  </a:cubicBezTo>
                  <a:cubicBezTo>
                    <a:pt x="81" y="15"/>
                    <a:pt x="81" y="15"/>
                    <a:pt x="81" y="15"/>
                  </a:cubicBezTo>
                  <a:cubicBezTo>
                    <a:pt x="80" y="14"/>
                    <a:pt x="80" y="14"/>
                    <a:pt x="80" y="14"/>
                  </a:cubicBezTo>
                  <a:cubicBezTo>
                    <a:pt x="79" y="13"/>
                    <a:pt x="79" y="13"/>
                    <a:pt x="79" y="13"/>
                  </a:cubicBezTo>
                  <a:cubicBezTo>
                    <a:pt x="78" y="12"/>
                    <a:pt x="78" y="12"/>
                    <a:pt x="78" y="12"/>
                  </a:cubicBezTo>
                  <a:cubicBezTo>
                    <a:pt x="77" y="11"/>
                    <a:pt x="77" y="11"/>
                    <a:pt x="77" y="11"/>
                  </a:cubicBezTo>
                  <a:cubicBezTo>
                    <a:pt x="76" y="10"/>
                    <a:pt x="76" y="10"/>
                    <a:pt x="76" y="10"/>
                  </a:cubicBezTo>
                  <a:cubicBezTo>
                    <a:pt x="79" y="9"/>
                    <a:pt x="79" y="9"/>
                    <a:pt x="79" y="9"/>
                  </a:cubicBezTo>
                  <a:cubicBezTo>
                    <a:pt x="78" y="8"/>
                    <a:pt x="78" y="8"/>
                    <a:pt x="78" y="8"/>
                  </a:cubicBezTo>
                  <a:cubicBezTo>
                    <a:pt x="76" y="7"/>
                    <a:pt x="76" y="7"/>
                    <a:pt x="76" y="7"/>
                  </a:cubicBezTo>
                  <a:cubicBezTo>
                    <a:pt x="75" y="7"/>
                    <a:pt x="75" y="7"/>
                    <a:pt x="75" y="7"/>
                  </a:cubicBezTo>
                  <a:cubicBezTo>
                    <a:pt x="74" y="6"/>
                    <a:pt x="74" y="6"/>
                    <a:pt x="74" y="6"/>
                  </a:cubicBezTo>
                  <a:cubicBezTo>
                    <a:pt x="73" y="5"/>
                    <a:pt x="73" y="5"/>
                    <a:pt x="73" y="5"/>
                  </a:cubicBezTo>
                  <a:cubicBezTo>
                    <a:pt x="72" y="5"/>
                    <a:pt x="72" y="5"/>
                    <a:pt x="72" y="5"/>
                  </a:cubicBezTo>
                  <a:cubicBezTo>
                    <a:pt x="70" y="4"/>
                    <a:pt x="70" y="4"/>
                    <a:pt x="70" y="4"/>
                  </a:cubicBezTo>
                  <a:cubicBezTo>
                    <a:pt x="69" y="4"/>
                    <a:pt x="69" y="4"/>
                    <a:pt x="69" y="4"/>
                  </a:cubicBezTo>
                  <a:cubicBezTo>
                    <a:pt x="68" y="3"/>
                    <a:pt x="68" y="3"/>
                    <a:pt x="68" y="3"/>
                  </a:cubicBezTo>
                  <a:cubicBezTo>
                    <a:pt x="66" y="3"/>
                    <a:pt x="66" y="3"/>
                    <a:pt x="66" y="3"/>
                  </a:cubicBezTo>
                  <a:cubicBezTo>
                    <a:pt x="65" y="2"/>
                    <a:pt x="65" y="2"/>
                    <a:pt x="65" y="2"/>
                  </a:cubicBezTo>
                  <a:cubicBezTo>
                    <a:pt x="63" y="2"/>
                    <a:pt x="63" y="2"/>
                    <a:pt x="63" y="2"/>
                  </a:cubicBezTo>
                  <a:cubicBezTo>
                    <a:pt x="61" y="1"/>
                    <a:pt x="61" y="1"/>
                    <a:pt x="61" y="1"/>
                  </a:cubicBezTo>
                  <a:cubicBezTo>
                    <a:pt x="60" y="1"/>
                    <a:pt x="60" y="1"/>
                    <a:pt x="60" y="1"/>
                  </a:cubicBezTo>
                  <a:cubicBezTo>
                    <a:pt x="58" y="1"/>
                    <a:pt x="58" y="1"/>
                    <a:pt x="58" y="1"/>
                  </a:cubicBezTo>
                  <a:cubicBezTo>
                    <a:pt x="56" y="0"/>
                    <a:pt x="56" y="0"/>
                    <a:pt x="56" y="0"/>
                  </a:cubicBezTo>
                  <a:cubicBezTo>
                    <a:pt x="55" y="0"/>
                    <a:pt x="55" y="0"/>
                    <a:pt x="55" y="0"/>
                  </a:cubicBezTo>
                  <a:cubicBezTo>
                    <a:pt x="53" y="0"/>
                    <a:pt x="53" y="0"/>
                    <a:pt x="53" y="0"/>
                  </a:cubicBezTo>
                  <a:cubicBezTo>
                    <a:pt x="51" y="0"/>
                    <a:pt x="51" y="0"/>
                    <a:pt x="51" y="0"/>
                  </a:cubicBezTo>
                  <a:cubicBezTo>
                    <a:pt x="50" y="0"/>
                    <a:pt x="50" y="0"/>
                    <a:pt x="50" y="0"/>
                  </a:cubicBezTo>
                  <a:cubicBezTo>
                    <a:pt x="48" y="0"/>
                    <a:pt x="48" y="0"/>
                    <a:pt x="48" y="0"/>
                  </a:cubicBezTo>
                  <a:cubicBezTo>
                    <a:pt x="46" y="0"/>
                    <a:pt x="46" y="0"/>
                    <a:pt x="46" y="0"/>
                  </a:cubicBezTo>
                  <a:cubicBezTo>
                    <a:pt x="45" y="0"/>
                    <a:pt x="45" y="0"/>
                    <a:pt x="45" y="0"/>
                  </a:cubicBezTo>
                  <a:cubicBezTo>
                    <a:pt x="43" y="0"/>
                    <a:pt x="43" y="0"/>
                    <a:pt x="43" y="0"/>
                  </a:cubicBezTo>
                  <a:cubicBezTo>
                    <a:pt x="41" y="0"/>
                    <a:pt x="41" y="0"/>
                    <a:pt x="41" y="0"/>
                  </a:cubicBezTo>
                  <a:cubicBezTo>
                    <a:pt x="40" y="0"/>
                    <a:pt x="40" y="0"/>
                    <a:pt x="40" y="0"/>
                  </a:cubicBezTo>
                  <a:cubicBezTo>
                    <a:pt x="38" y="1"/>
                    <a:pt x="38" y="1"/>
                    <a:pt x="38" y="1"/>
                  </a:cubicBezTo>
                  <a:cubicBezTo>
                    <a:pt x="36" y="1"/>
                    <a:pt x="36" y="1"/>
                    <a:pt x="36" y="1"/>
                  </a:cubicBezTo>
                  <a:cubicBezTo>
                    <a:pt x="35" y="1"/>
                    <a:pt x="35" y="1"/>
                    <a:pt x="35" y="1"/>
                  </a:cubicBezTo>
                  <a:cubicBezTo>
                    <a:pt x="33" y="2"/>
                    <a:pt x="33" y="2"/>
                    <a:pt x="33" y="2"/>
                  </a:cubicBezTo>
                  <a:cubicBezTo>
                    <a:pt x="31" y="2"/>
                    <a:pt x="31" y="2"/>
                    <a:pt x="31" y="2"/>
                  </a:cubicBezTo>
                  <a:cubicBezTo>
                    <a:pt x="29" y="3"/>
                    <a:pt x="29" y="3"/>
                    <a:pt x="29" y="3"/>
                  </a:cubicBezTo>
                  <a:cubicBezTo>
                    <a:pt x="28" y="3"/>
                    <a:pt x="28" y="3"/>
                    <a:pt x="28" y="3"/>
                  </a:cubicBezTo>
                  <a:cubicBezTo>
                    <a:pt x="26" y="4"/>
                    <a:pt x="26" y="4"/>
                    <a:pt x="26" y="4"/>
                  </a:cubicBezTo>
                  <a:cubicBezTo>
                    <a:pt x="24" y="4"/>
                    <a:pt x="24" y="4"/>
                    <a:pt x="24" y="4"/>
                  </a:cubicBezTo>
                  <a:cubicBezTo>
                    <a:pt x="23" y="5"/>
                    <a:pt x="23" y="5"/>
                    <a:pt x="23" y="5"/>
                  </a:cubicBezTo>
                  <a:cubicBezTo>
                    <a:pt x="21" y="6"/>
                    <a:pt x="21" y="6"/>
                    <a:pt x="21" y="6"/>
                  </a:cubicBezTo>
                  <a:cubicBezTo>
                    <a:pt x="20" y="7"/>
                    <a:pt x="20" y="7"/>
                    <a:pt x="20" y="7"/>
                  </a:cubicBezTo>
                  <a:cubicBezTo>
                    <a:pt x="18" y="8"/>
                    <a:pt x="18" y="8"/>
                    <a:pt x="18" y="8"/>
                  </a:cubicBezTo>
                  <a:cubicBezTo>
                    <a:pt x="17" y="9"/>
                    <a:pt x="17" y="9"/>
                    <a:pt x="17" y="9"/>
                  </a:cubicBezTo>
                  <a:cubicBezTo>
                    <a:pt x="15" y="10"/>
                    <a:pt x="15" y="10"/>
                    <a:pt x="15" y="10"/>
                  </a:cubicBezTo>
                  <a:cubicBezTo>
                    <a:pt x="14" y="11"/>
                    <a:pt x="14" y="11"/>
                    <a:pt x="14" y="11"/>
                  </a:cubicBezTo>
                  <a:cubicBezTo>
                    <a:pt x="13" y="12"/>
                    <a:pt x="13" y="12"/>
                    <a:pt x="13" y="12"/>
                  </a:cubicBezTo>
                  <a:cubicBezTo>
                    <a:pt x="12" y="13"/>
                    <a:pt x="12" y="13"/>
                    <a:pt x="12" y="13"/>
                  </a:cubicBezTo>
                  <a:cubicBezTo>
                    <a:pt x="10" y="14"/>
                    <a:pt x="10" y="14"/>
                    <a:pt x="10" y="14"/>
                  </a:cubicBezTo>
                  <a:cubicBezTo>
                    <a:pt x="9" y="15"/>
                    <a:pt x="9" y="15"/>
                    <a:pt x="9" y="15"/>
                  </a:cubicBezTo>
                  <a:cubicBezTo>
                    <a:pt x="8" y="17"/>
                    <a:pt x="8" y="17"/>
                    <a:pt x="8" y="17"/>
                  </a:cubicBezTo>
                  <a:cubicBezTo>
                    <a:pt x="7" y="18"/>
                    <a:pt x="7" y="18"/>
                    <a:pt x="7" y="18"/>
                  </a:cubicBezTo>
                  <a:cubicBezTo>
                    <a:pt x="6" y="19"/>
                    <a:pt x="6" y="19"/>
                    <a:pt x="6" y="19"/>
                  </a:cubicBezTo>
                  <a:cubicBezTo>
                    <a:pt x="5" y="21"/>
                    <a:pt x="5" y="21"/>
                    <a:pt x="5" y="21"/>
                  </a:cubicBezTo>
                  <a:cubicBezTo>
                    <a:pt x="5" y="22"/>
                    <a:pt x="5" y="22"/>
                    <a:pt x="5" y="22"/>
                  </a:cubicBezTo>
                  <a:cubicBezTo>
                    <a:pt x="4" y="24"/>
                    <a:pt x="4" y="24"/>
                    <a:pt x="4" y="24"/>
                  </a:cubicBezTo>
                  <a:cubicBezTo>
                    <a:pt x="3" y="25"/>
                    <a:pt x="3" y="25"/>
                    <a:pt x="3" y="25"/>
                  </a:cubicBezTo>
                  <a:cubicBezTo>
                    <a:pt x="3" y="27"/>
                    <a:pt x="3" y="27"/>
                    <a:pt x="3" y="27"/>
                  </a:cubicBezTo>
                  <a:cubicBezTo>
                    <a:pt x="2" y="28"/>
                    <a:pt x="2" y="28"/>
                    <a:pt x="2" y="28"/>
                  </a:cubicBezTo>
                  <a:cubicBezTo>
                    <a:pt x="2" y="30"/>
                    <a:pt x="2" y="30"/>
                    <a:pt x="2" y="30"/>
                  </a:cubicBezTo>
                  <a:cubicBezTo>
                    <a:pt x="1" y="31"/>
                    <a:pt x="1" y="31"/>
                    <a:pt x="1" y="31"/>
                  </a:cubicBezTo>
                  <a:cubicBezTo>
                    <a:pt x="1" y="33"/>
                    <a:pt x="1" y="33"/>
                    <a:pt x="1" y="33"/>
                  </a:cubicBezTo>
                  <a:cubicBezTo>
                    <a:pt x="0" y="36"/>
                    <a:pt x="0" y="36"/>
                    <a:pt x="0" y="36"/>
                  </a:cubicBezTo>
                  <a:cubicBezTo>
                    <a:pt x="0" y="40"/>
                    <a:pt x="0" y="40"/>
                    <a:pt x="0" y="40"/>
                  </a:cubicBezTo>
                  <a:cubicBezTo>
                    <a:pt x="0" y="43"/>
                    <a:pt x="0" y="43"/>
                    <a:pt x="0" y="43"/>
                  </a:cubicBezTo>
                  <a:cubicBezTo>
                    <a:pt x="1" y="46"/>
                    <a:pt x="1" y="46"/>
                    <a:pt x="1" y="46"/>
                  </a:cubicBezTo>
                  <a:cubicBezTo>
                    <a:pt x="1" y="49"/>
                    <a:pt x="1" y="49"/>
                    <a:pt x="1" y="49"/>
                  </a:cubicBezTo>
                  <a:cubicBezTo>
                    <a:pt x="2" y="52"/>
                    <a:pt x="2" y="52"/>
                    <a:pt x="2" y="52"/>
                  </a:cubicBezTo>
                  <a:cubicBezTo>
                    <a:pt x="3" y="56"/>
                    <a:pt x="3" y="56"/>
                    <a:pt x="3" y="56"/>
                  </a:cubicBezTo>
                  <a:cubicBezTo>
                    <a:pt x="11" y="69"/>
                    <a:pt x="11" y="69"/>
                    <a:pt x="11" y="69"/>
                  </a:cubicBezTo>
                  <a:cubicBezTo>
                    <a:pt x="25" y="83"/>
                    <a:pt x="24" y="97"/>
                    <a:pt x="24" y="97"/>
                  </a:cubicBezTo>
                  <a:cubicBezTo>
                    <a:pt x="24" y="100"/>
                    <a:pt x="24" y="100"/>
                    <a:pt x="24" y="100"/>
                  </a:cubicBezTo>
                  <a:cubicBezTo>
                    <a:pt x="24" y="108"/>
                    <a:pt x="24" y="108"/>
                    <a:pt x="24" y="108"/>
                  </a:cubicBezTo>
                  <a:cubicBezTo>
                    <a:pt x="71" y="108"/>
                    <a:pt x="71" y="108"/>
                    <a:pt x="71" y="108"/>
                  </a:cubicBezTo>
                  <a:cubicBezTo>
                    <a:pt x="71" y="107"/>
                    <a:pt x="71" y="107"/>
                    <a:pt x="71" y="107"/>
                  </a:cubicBezTo>
                  <a:cubicBezTo>
                    <a:pt x="71" y="105"/>
                    <a:pt x="71" y="105"/>
                    <a:pt x="71" y="105"/>
                  </a:cubicBezTo>
                  <a:cubicBezTo>
                    <a:pt x="71" y="102"/>
                    <a:pt x="71" y="102"/>
                    <a:pt x="71" y="102"/>
                  </a:cubicBezTo>
                  <a:cubicBezTo>
                    <a:pt x="72" y="96"/>
                    <a:pt x="72" y="96"/>
                    <a:pt x="72" y="96"/>
                  </a:cubicBezTo>
                  <a:cubicBezTo>
                    <a:pt x="72" y="93"/>
                    <a:pt x="72" y="93"/>
                    <a:pt x="72" y="93"/>
                  </a:cubicBezTo>
                  <a:cubicBezTo>
                    <a:pt x="72" y="92"/>
                    <a:pt x="72" y="92"/>
                    <a:pt x="72" y="92"/>
                  </a:cubicBezTo>
                  <a:cubicBezTo>
                    <a:pt x="72" y="91"/>
                    <a:pt x="72" y="91"/>
                    <a:pt x="72" y="91"/>
                  </a:cubicBezTo>
                  <a:cubicBezTo>
                    <a:pt x="73" y="91"/>
                    <a:pt x="73" y="91"/>
                    <a:pt x="73" y="91"/>
                  </a:cubicBezTo>
                  <a:cubicBezTo>
                    <a:pt x="73" y="90"/>
                    <a:pt x="73" y="90"/>
                    <a:pt x="73" y="90"/>
                  </a:cubicBezTo>
                  <a:cubicBezTo>
                    <a:pt x="74" y="90"/>
                    <a:pt x="74" y="90"/>
                    <a:pt x="74" y="90"/>
                  </a:cubicBezTo>
                  <a:cubicBezTo>
                    <a:pt x="74" y="90"/>
                    <a:pt x="74" y="90"/>
                    <a:pt x="74" y="90"/>
                  </a:cubicBezTo>
                  <a:cubicBezTo>
                    <a:pt x="75" y="90"/>
                    <a:pt x="75" y="90"/>
                    <a:pt x="75" y="90"/>
                  </a:cubicBezTo>
                  <a:cubicBezTo>
                    <a:pt x="76" y="89"/>
                    <a:pt x="76" y="89"/>
                    <a:pt x="76" y="89"/>
                  </a:cubicBezTo>
                  <a:cubicBezTo>
                    <a:pt x="77" y="89"/>
                    <a:pt x="77" y="89"/>
                    <a:pt x="77" y="89"/>
                  </a:cubicBezTo>
                  <a:cubicBezTo>
                    <a:pt x="78" y="89"/>
                    <a:pt x="78" y="89"/>
                    <a:pt x="78" y="89"/>
                  </a:cubicBezTo>
                  <a:cubicBezTo>
                    <a:pt x="78" y="89"/>
                    <a:pt x="78" y="89"/>
                    <a:pt x="78" y="89"/>
                  </a:cubicBezTo>
                  <a:cubicBezTo>
                    <a:pt x="79" y="89"/>
                    <a:pt x="79" y="89"/>
                    <a:pt x="79" y="89"/>
                  </a:cubicBezTo>
                  <a:cubicBezTo>
                    <a:pt x="80" y="89"/>
                    <a:pt x="80" y="89"/>
                    <a:pt x="80" y="89"/>
                  </a:cubicBezTo>
                  <a:cubicBezTo>
                    <a:pt x="81" y="90"/>
                    <a:pt x="81" y="90"/>
                    <a:pt x="81" y="90"/>
                  </a:cubicBezTo>
                  <a:cubicBezTo>
                    <a:pt x="81" y="90"/>
                    <a:pt x="81" y="90"/>
                    <a:pt x="81" y="90"/>
                  </a:cubicBezTo>
                  <a:cubicBezTo>
                    <a:pt x="82" y="90"/>
                    <a:pt x="82" y="90"/>
                    <a:pt x="82" y="90"/>
                  </a:cubicBezTo>
                  <a:cubicBezTo>
                    <a:pt x="83" y="90"/>
                    <a:pt x="83" y="90"/>
                    <a:pt x="83" y="90"/>
                  </a:cubicBezTo>
                  <a:cubicBezTo>
                    <a:pt x="81" y="90"/>
                    <a:pt x="81" y="90"/>
                    <a:pt x="81" y="90"/>
                  </a:cubicBezTo>
                  <a:cubicBezTo>
                    <a:pt x="82" y="90"/>
                    <a:pt x="82" y="90"/>
                    <a:pt x="82" y="90"/>
                  </a:cubicBezTo>
                  <a:cubicBezTo>
                    <a:pt x="83" y="90"/>
                    <a:pt x="83" y="90"/>
                    <a:pt x="83" y="90"/>
                  </a:cubicBezTo>
                  <a:cubicBezTo>
                    <a:pt x="84" y="90"/>
                    <a:pt x="84" y="90"/>
                    <a:pt x="84" y="90"/>
                  </a:cubicBezTo>
                  <a:cubicBezTo>
                    <a:pt x="85" y="90"/>
                    <a:pt x="85" y="90"/>
                    <a:pt x="85" y="90"/>
                  </a:cubicBezTo>
                  <a:cubicBezTo>
                    <a:pt x="86" y="90"/>
                    <a:pt x="86" y="90"/>
                    <a:pt x="86" y="90"/>
                  </a:cubicBezTo>
                  <a:cubicBezTo>
                    <a:pt x="86" y="90"/>
                    <a:pt x="86" y="90"/>
                    <a:pt x="86" y="90"/>
                  </a:cubicBezTo>
                  <a:cubicBezTo>
                    <a:pt x="87" y="89"/>
                    <a:pt x="87" y="89"/>
                    <a:pt x="87" y="89"/>
                  </a:cubicBezTo>
                  <a:cubicBezTo>
                    <a:pt x="88" y="89"/>
                    <a:pt x="88" y="89"/>
                    <a:pt x="88" y="89"/>
                  </a:cubicBezTo>
                  <a:cubicBezTo>
                    <a:pt x="88" y="88"/>
                    <a:pt x="88" y="88"/>
                    <a:pt x="88" y="88"/>
                  </a:cubicBezTo>
                  <a:cubicBezTo>
                    <a:pt x="89" y="88"/>
                    <a:pt x="89" y="88"/>
                    <a:pt x="89" y="88"/>
                  </a:cubicBezTo>
                  <a:cubicBezTo>
                    <a:pt x="89" y="87"/>
                    <a:pt x="89" y="87"/>
                    <a:pt x="89" y="87"/>
                  </a:cubicBezTo>
                  <a:cubicBezTo>
                    <a:pt x="89" y="86"/>
                    <a:pt x="89" y="86"/>
                    <a:pt x="89" y="86"/>
                  </a:cubicBezTo>
                  <a:cubicBezTo>
                    <a:pt x="89" y="85"/>
                    <a:pt x="89" y="85"/>
                    <a:pt x="89" y="85"/>
                  </a:cubicBezTo>
                  <a:cubicBezTo>
                    <a:pt x="89" y="84"/>
                    <a:pt x="89" y="84"/>
                    <a:pt x="89" y="84"/>
                  </a:cubicBezTo>
                  <a:cubicBezTo>
                    <a:pt x="89" y="82"/>
                    <a:pt x="89" y="82"/>
                    <a:pt x="89" y="82"/>
                  </a:cubicBezTo>
                  <a:cubicBezTo>
                    <a:pt x="89" y="82"/>
                    <a:pt x="89" y="82"/>
                    <a:pt x="89" y="82"/>
                  </a:cubicBezTo>
                  <a:cubicBezTo>
                    <a:pt x="89" y="81"/>
                    <a:pt x="89" y="81"/>
                    <a:pt x="89" y="81"/>
                  </a:cubicBezTo>
                  <a:cubicBezTo>
                    <a:pt x="90" y="81"/>
                    <a:pt x="90" y="81"/>
                    <a:pt x="90" y="81"/>
                  </a:cubicBezTo>
                  <a:cubicBezTo>
                    <a:pt x="90" y="80"/>
                    <a:pt x="90" y="80"/>
                    <a:pt x="90" y="80"/>
                  </a:cubicBezTo>
                  <a:cubicBezTo>
                    <a:pt x="90" y="80"/>
                    <a:pt x="90" y="80"/>
                    <a:pt x="90" y="80"/>
                  </a:cubicBezTo>
                  <a:cubicBezTo>
                    <a:pt x="90" y="79"/>
                    <a:pt x="90" y="79"/>
                    <a:pt x="90" y="79"/>
                  </a:cubicBezTo>
                  <a:cubicBezTo>
                    <a:pt x="91" y="79"/>
                    <a:pt x="91" y="79"/>
                    <a:pt x="91" y="79"/>
                  </a:cubicBezTo>
                  <a:cubicBezTo>
                    <a:pt x="91" y="78"/>
                    <a:pt x="91" y="78"/>
                    <a:pt x="91" y="78"/>
                  </a:cubicBezTo>
                  <a:cubicBezTo>
                    <a:pt x="91" y="78"/>
                    <a:pt x="91" y="78"/>
                    <a:pt x="91" y="78"/>
                  </a:cubicBezTo>
                  <a:cubicBezTo>
                    <a:pt x="91" y="77"/>
                    <a:pt x="91" y="77"/>
                    <a:pt x="91" y="77"/>
                  </a:cubicBezTo>
                  <a:cubicBezTo>
                    <a:pt x="90" y="77"/>
                    <a:pt x="90" y="77"/>
                    <a:pt x="90" y="77"/>
                  </a:cubicBezTo>
                  <a:cubicBezTo>
                    <a:pt x="90" y="76"/>
                    <a:pt x="90" y="76"/>
                    <a:pt x="90" y="76"/>
                  </a:cubicBezTo>
                  <a:cubicBezTo>
                    <a:pt x="90" y="76"/>
                    <a:pt x="90" y="76"/>
                    <a:pt x="90" y="76"/>
                  </a:cubicBezTo>
                  <a:cubicBezTo>
                    <a:pt x="89" y="75"/>
                    <a:pt x="89" y="75"/>
                    <a:pt x="89" y="75"/>
                  </a:cubicBezTo>
                  <a:cubicBezTo>
                    <a:pt x="89" y="75"/>
                    <a:pt x="89" y="75"/>
                    <a:pt x="89" y="75"/>
                  </a:cubicBezTo>
                  <a:cubicBezTo>
                    <a:pt x="88" y="75"/>
                    <a:pt x="88" y="75"/>
                    <a:pt x="88" y="75"/>
                  </a:cubicBezTo>
                  <a:cubicBezTo>
                    <a:pt x="89" y="74"/>
                    <a:pt x="89" y="74"/>
                    <a:pt x="89" y="74"/>
                  </a:cubicBezTo>
                  <a:cubicBezTo>
                    <a:pt x="89" y="74"/>
                    <a:pt x="89" y="74"/>
                    <a:pt x="89" y="74"/>
                  </a:cubicBezTo>
                  <a:cubicBezTo>
                    <a:pt x="90" y="73"/>
                    <a:pt x="90" y="73"/>
                    <a:pt x="90" y="73"/>
                  </a:cubicBezTo>
                  <a:cubicBezTo>
                    <a:pt x="90" y="73"/>
                    <a:pt x="90" y="73"/>
                    <a:pt x="90" y="73"/>
                  </a:cubicBezTo>
                  <a:cubicBezTo>
                    <a:pt x="91" y="72"/>
                    <a:pt x="91" y="72"/>
                    <a:pt x="91" y="72"/>
                  </a:cubicBezTo>
                  <a:cubicBezTo>
                    <a:pt x="91" y="72"/>
                    <a:pt x="91" y="72"/>
                    <a:pt x="91" y="72"/>
                  </a:cubicBezTo>
                  <a:cubicBezTo>
                    <a:pt x="91" y="71"/>
                    <a:pt x="91" y="71"/>
                    <a:pt x="91" y="71"/>
                  </a:cubicBezTo>
                  <a:cubicBezTo>
                    <a:pt x="91" y="71"/>
                    <a:pt x="91" y="71"/>
                    <a:pt x="91" y="71"/>
                  </a:cubicBezTo>
                  <a:cubicBezTo>
                    <a:pt x="90" y="69"/>
                    <a:pt x="90" y="69"/>
                    <a:pt x="90" y="69"/>
                  </a:cubicBezTo>
                  <a:cubicBezTo>
                    <a:pt x="90" y="67"/>
                    <a:pt x="90" y="67"/>
                    <a:pt x="90" y="67"/>
                  </a:cubicBezTo>
                  <a:cubicBezTo>
                    <a:pt x="90" y="66"/>
                    <a:pt x="90" y="66"/>
                    <a:pt x="90" y="66"/>
                  </a:cubicBezTo>
                  <a:cubicBezTo>
                    <a:pt x="90" y="64"/>
                    <a:pt x="90" y="64"/>
                    <a:pt x="90" y="64"/>
                  </a:cubicBezTo>
                  <a:cubicBezTo>
                    <a:pt x="91" y="64"/>
                    <a:pt x="91" y="64"/>
                    <a:pt x="91" y="64"/>
                  </a:cubicBezTo>
                  <a:cubicBezTo>
                    <a:pt x="92" y="63"/>
                    <a:pt x="92" y="63"/>
                    <a:pt x="92" y="63"/>
                  </a:cubicBezTo>
                  <a:cubicBezTo>
                    <a:pt x="92" y="63"/>
                    <a:pt x="92" y="63"/>
                    <a:pt x="92" y="63"/>
                  </a:cubicBezTo>
                  <a:cubicBezTo>
                    <a:pt x="93" y="63"/>
                    <a:pt x="93" y="63"/>
                    <a:pt x="93" y="63"/>
                  </a:cubicBezTo>
                  <a:cubicBezTo>
                    <a:pt x="93" y="62"/>
                    <a:pt x="93" y="62"/>
                    <a:pt x="93" y="62"/>
                  </a:cubicBezTo>
                  <a:cubicBezTo>
                    <a:pt x="94" y="62"/>
                    <a:pt x="94" y="62"/>
                    <a:pt x="94" y="62"/>
                  </a:cubicBezTo>
                  <a:cubicBezTo>
                    <a:pt x="94" y="61"/>
                    <a:pt x="94" y="61"/>
                    <a:pt x="94" y="61"/>
                  </a:cubicBezTo>
                  <a:close/>
                  <a:moveTo>
                    <a:pt x="33" y="44"/>
                  </a:moveTo>
                  <a:cubicBezTo>
                    <a:pt x="32" y="46"/>
                    <a:pt x="32" y="46"/>
                    <a:pt x="32" y="46"/>
                  </a:cubicBezTo>
                  <a:cubicBezTo>
                    <a:pt x="32" y="46"/>
                    <a:pt x="29" y="46"/>
                    <a:pt x="29" y="46"/>
                  </a:cubicBezTo>
                  <a:cubicBezTo>
                    <a:pt x="28" y="46"/>
                    <a:pt x="28" y="46"/>
                    <a:pt x="28" y="46"/>
                  </a:cubicBezTo>
                  <a:cubicBezTo>
                    <a:pt x="28" y="46"/>
                    <a:pt x="28" y="49"/>
                    <a:pt x="28" y="49"/>
                  </a:cubicBezTo>
                  <a:cubicBezTo>
                    <a:pt x="25" y="50"/>
                    <a:pt x="25" y="50"/>
                    <a:pt x="25" y="50"/>
                  </a:cubicBezTo>
                  <a:cubicBezTo>
                    <a:pt x="25" y="50"/>
                    <a:pt x="24" y="47"/>
                    <a:pt x="24" y="47"/>
                  </a:cubicBezTo>
                  <a:cubicBezTo>
                    <a:pt x="22" y="47"/>
                    <a:pt x="22" y="47"/>
                    <a:pt x="22" y="47"/>
                  </a:cubicBezTo>
                  <a:cubicBezTo>
                    <a:pt x="22" y="47"/>
                    <a:pt x="20" y="49"/>
                    <a:pt x="20" y="49"/>
                  </a:cubicBezTo>
                  <a:cubicBezTo>
                    <a:pt x="18" y="48"/>
                    <a:pt x="18" y="48"/>
                    <a:pt x="18" y="48"/>
                  </a:cubicBezTo>
                  <a:cubicBezTo>
                    <a:pt x="18" y="48"/>
                    <a:pt x="19" y="45"/>
                    <a:pt x="19" y="45"/>
                  </a:cubicBezTo>
                  <a:cubicBezTo>
                    <a:pt x="18" y="44"/>
                    <a:pt x="18" y="44"/>
                    <a:pt x="18" y="44"/>
                  </a:cubicBezTo>
                  <a:cubicBezTo>
                    <a:pt x="18" y="44"/>
                    <a:pt x="15" y="43"/>
                    <a:pt x="15" y="43"/>
                  </a:cubicBezTo>
                  <a:cubicBezTo>
                    <a:pt x="14" y="41"/>
                    <a:pt x="14" y="41"/>
                    <a:pt x="14" y="41"/>
                  </a:cubicBezTo>
                  <a:cubicBezTo>
                    <a:pt x="14" y="41"/>
                    <a:pt x="17" y="39"/>
                    <a:pt x="17" y="39"/>
                  </a:cubicBezTo>
                  <a:cubicBezTo>
                    <a:pt x="17" y="38"/>
                    <a:pt x="17" y="38"/>
                    <a:pt x="17" y="38"/>
                  </a:cubicBezTo>
                  <a:cubicBezTo>
                    <a:pt x="17" y="38"/>
                    <a:pt x="15" y="36"/>
                    <a:pt x="15" y="36"/>
                  </a:cubicBezTo>
                  <a:cubicBezTo>
                    <a:pt x="16" y="34"/>
                    <a:pt x="16" y="34"/>
                    <a:pt x="16" y="34"/>
                  </a:cubicBezTo>
                  <a:cubicBezTo>
                    <a:pt x="16" y="34"/>
                    <a:pt x="19" y="34"/>
                    <a:pt x="19" y="34"/>
                  </a:cubicBezTo>
                  <a:cubicBezTo>
                    <a:pt x="20" y="33"/>
                    <a:pt x="20" y="33"/>
                    <a:pt x="20" y="33"/>
                  </a:cubicBezTo>
                  <a:cubicBezTo>
                    <a:pt x="20" y="33"/>
                    <a:pt x="21" y="31"/>
                    <a:pt x="21" y="31"/>
                  </a:cubicBezTo>
                  <a:cubicBezTo>
                    <a:pt x="23" y="30"/>
                    <a:pt x="23" y="30"/>
                    <a:pt x="23" y="30"/>
                  </a:cubicBezTo>
                  <a:cubicBezTo>
                    <a:pt x="23" y="30"/>
                    <a:pt x="25" y="32"/>
                    <a:pt x="25" y="32"/>
                  </a:cubicBezTo>
                  <a:cubicBezTo>
                    <a:pt x="26" y="33"/>
                    <a:pt x="26" y="33"/>
                    <a:pt x="26" y="33"/>
                  </a:cubicBezTo>
                  <a:cubicBezTo>
                    <a:pt x="26" y="33"/>
                    <a:pt x="28" y="31"/>
                    <a:pt x="28" y="31"/>
                  </a:cubicBezTo>
                  <a:cubicBezTo>
                    <a:pt x="30" y="32"/>
                    <a:pt x="30" y="32"/>
                    <a:pt x="30" y="32"/>
                  </a:cubicBezTo>
                  <a:cubicBezTo>
                    <a:pt x="30" y="32"/>
                    <a:pt x="30" y="35"/>
                    <a:pt x="30" y="35"/>
                  </a:cubicBezTo>
                  <a:cubicBezTo>
                    <a:pt x="30" y="36"/>
                    <a:pt x="30" y="36"/>
                    <a:pt x="30" y="36"/>
                  </a:cubicBezTo>
                  <a:cubicBezTo>
                    <a:pt x="30" y="36"/>
                    <a:pt x="33" y="36"/>
                    <a:pt x="33" y="37"/>
                  </a:cubicBezTo>
                  <a:cubicBezTo>
                    <a:pt x="34" y="39"/>
                    <a:pt x="34" y="39"/>
                    <a:pt x="34" y="39"/>
                  </a:cubicBezTo>
                  <a:cubicBezTo>
                    <a:pt x="34" y="39"/>
                    <a:pt x="32" y="40"/>
                    <a:pt x="32" y="40"/>
                  </a:cubicBezTo>
                  <a:cubicBezTo>
                    <a:pt x="31" y="42"/>
                    <a:pt x="31" y="42"/>
                    <a:pt x="31" y="42"/>
                  </a:cubicBezTo>
                  <a:cubicBezTo>
                    <a:pt x="31" y="42"/>
                    <a:pt x="33" y="44"/>
                    <a:pt x="33" y="44"/>
                  </a:cubicBezTo>
                  <a:close/>
                  <a:moveTo>
                    <a:pt x="73" y="32"/>
                  </a:moveTo>
                  <a:cubicBezTo>
                    <a:pt x="73" y="32"/>
                    <a:pt x="73" y="32"/>
                    <a:pt x="73" y="32"/>
                  </a:cubicBezTo>
                  <a:cubicBezTo>
                    <a:pt x="73" y="33"/>
                    <a:pt x="67" y="35"/>
                    <a:pt x="67" y="35"/>
                  </a:cubicBezTo>
                  <a:cubicBezTo>
                    <a:pt x="66" y="37"/>
                    <a:pt x="66" y="37"/>
                    <a:pt x="66" y="37"/>
                  </a:cubicBezTo>
                  <a:cubicBezTo>
                    <a:pt x="66" y="37"/>
                    <a:pt x="69" y="43"/>
                    <a:pt x="68" y="43"/>
                  </a:cubicBezTo>
                  <a:cubicBezTo>
                    <a:pt x="65" y="46"/>
                    <a:pt x="65" y="46"/>
                    <a:pt x="65" y="46"/>
                  </a:cubicBezTo>
                  <a:cubicBezTo>
                    <a:pt x="65" y="46"/>
                    <a:pt x="59" y="44"/>
                    <a:pt x="59" y="44"/>
                  </a:cubicBezTo>
                  <a:cubicBezTo>
                    <a:pt x="57" y="45"/>
                    <a:pt x="57" y="45"/>
                    <a:pt x="57" y="45"/>
                  </a:cubicBezTo>
                  <a:cubicBezTo>
                    <a:pt x="57" y="45"/>
                    <a:pt x="55" y="50"/>
                    <a:pt x="54" y="50"/>
                  </a:cubicBezTo>
                  <a:cubicBezTo>
                    <a:pt x="50" y="50"/>
                    <a:pt x="50" y="50"/>
                    <a:pt x="50" y="50"/>
                  </a:cubicBezTo>
                  <a:cubicBezTo>
                    <a:pt x="49" y="50"/>
                    <a:pt x="47" y="45"/>
                    <a:pt x="47" y="45"/>
                  </a:cubicBezTo>
                  <a:cubicBezTo>
                    <a:pt x="45" y="44"/>
                    <a:pt x="45" y="44"/>
                    <a:pt x="45" y="44"/>
                  </a:cubicBezTo>
                  <a:cubicBezTo>
                    <a:pt x="45" y="44"/>
                    <a:pt x="39" y="46"/>
                    <a:pt x="39" y="46"/>
                  </a:cubicBezTo>
                  <a:cubicBezTo>
                    <a:pt x="36" y="43"/>
                    <a:pt x="36" y="43"/>
                    <a:pt x="36" y="43"/>
                  </a:cubicBezTo>
                  <a:cubicBezTo>
                    <a:pt x="36" y="43"/>
                    <a:pt x="38" y="37"/>
                    <a:pt x="38" y="37"/>
                  </a:cubicBezTo>
                  <a:cubicBezTo>
                    <a:pt x="37" y="35"/>
                    <a:pt x="37" y="35"/>
                    <a:pt x="37" y="35"/>
                  </a:cubicBezTo>
                  <a:cubicBezTo>
                    <a:pt x="37" y="35"/>
                    <a:pt x="31" y="32"/>
                    <a:pt x="31" y="32"/>
                  </a:cubicBezTo>
                  <a:cubicBezTo>
                    <a:pt x="31" y="28"/>
                    <a:pt x="31" y="28"/>
                    <a:pt x="31" y="28"/>
                  </a:cubicBezTo>
                  <a:cubicBezTo>
                    <a:pt x="31" y="27"/>
                    <a:pt x="37" y="25"/>
                    <a:pt x="37" y="25"/>
                  </a:cubicBezTo>
                  <a:cubicBezTo>
                    <a:pt x="38" y="23"/>
                    <a:pt x="38" y="23"/>
                    <a:pt x="38" y="23"/>
                  </a:cubicBezTo>
                  <a:cubicBezTo>
                    <a:pt x="38" y="23"/>
                    <a:pt x="36" y="17"/>
                    <a:pt x="36" y="17"/>
                  </a:cubicBezTo>
                  <a:cubicBezTo>
                    <a:pt x="39" y="14"/>
                    <a:pt x="39" y="14"/>
                    <a:pt x="39" y="14"/>
                  </a:cubicBezTo>
                  <a:cubicBezTo>
                    <a:pt x="39" y="14"/>
                    <a:pt x="45" y="16"/>
                    <a:pt x="45" y="16"/>
                  </a:cubicBezTo>
                  <a:cubicBezTo>
                    <a:pt x="47" y="15"/>
                    <a:pt x="47" y="15"/>
                    <a:pt x="47" y="15"/>
                  </a:cubicBezTo>
                  <a:cubicBezTo>
                    <a:pt x="47" y="15"/>
                    <a:pt x="50" y="10"/>
                    <a:pt x="50" y="10"/>
                  </a:cubicBezTo>
                  <a:cubicBezTo>
                    <a:pt x="55" y="10"/>
                    <a:pt x="55" y="10"/>
                    <a:pt x="55" y="10"/>
                  </a:cubicBezTo>
                  <a:cubicBezTo>
                    <a:pt x="55" y="10"/>
                    <a:pt x="57" y="15"/>
                    <a:pt x="57" y="15"/>
                  </a:cubicBezTo>
                  <a:cubicBezTo>
                    <a:pt x="59" y="16"/>
                    <a:pt x="59" y="16"/>
                    <a:pt x="59" y="16"/>
                  </a:cubicBezTo>
                  <a:cubicBezTo>
                    <a:pt x="59" y="16"/>
                    <a:pt x="65" y="14"/>
                    <a:pt x="65" y="14"/>
                  </a:cubicBezTo>
                  <a:cubicBezTo>
                    <a:pt x="69" y="17"/>
                    <a:pt x="69" y="17"/>
                    <a:pt x="69" y="17"/>
                  </a:cubicBezTo>
                  <a:cubicBezTo>
                    <a:pt x="69" y="18"/>
                    <a:pt x="66" y="23"/>
                    <a:pt x="66" y="23"/>
                  </a:cubicBezTo>
                  <a:cubicBezTo>
                    <a:pt x="67" y="25"/>
                    <a:pt x="67" y="25"/>
                    <a:pt x="67" y="25"/>
                  </a:cubicBezTo>
                  <a:cubicBezTo>
                    <a:pt x="67" y="25"/>
                    <a:pt x="73" y="28"/>
                    <a:pt x="73" y="28"/>
                  </a:cubicBezTo>
                  <a:cubicBezTo>
                    <a:pt x="73" y="32"/>
                    <a:pt x="73" y="32"/>
                    <a:pt x="73" y="32"/>
                  </a:cubicBezTo>
                  <a:close/>
                </a:path>
              </a:pathLst>
            </a:custGeom>
            <a:solidFill>
              <a:schemeClr val="tx2"/>
            </a:solidFill>
            <a:ln>
              <a:noFill/>
            </a:ln>
          </p:spPr>
          <p:txBody>
            <a:bodyPr vert="horz" wrap="square" lIns="121920" tIns="60960" rIns="121920" bIns="60960" numCol="1" anchor="t" anchorCtr="0" compatLnSpc="1"/>
            <a:lstStyle/>
            <a:p>
              <a:endParaRPr lang="zh-CN" altLang="en-US" sz="2400">
                <a:solidFill>
                  <a:schemeClr val="bg1"/>
                </a:solidFill>
              </a:endParaRPr>
            </a:p>
          </p:txBody>
        </p:sp>
      </p:grpSp>
      <p:grpSp>
        <p:nvGrpSpPr>
          <p:cNvPr id="15" name="组合 14"/>
          <p:cNvGrpSpPr/>
          <p:nvPr/>
        </p:nvGrpSpPr>
        <p:grpSpPr>
          <a:xfrm>
            <a:off x="2516697" y="4391161"/>
            <a:ext cx="995964" cy="995964"/>
            <a:chOff x="1887522" y="3293370"/>
            <a:chExt cx="746973" cy="746973"/>
          </a:xfrm>
        </p:grpSpPr>
        <p:sp>
          <p:nvSpPr>
            <p:cNvPr id="115" name="椭圆 114"/>
            <p:cNvSpPr/>
            <p:nvPr/>
          </p:nvSpPr>
          <p:spPr>
            <a:xfrm>
              <a:off x="1887522" y="3293370"/>
              <a:ext cx="746973" cy="74697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16" name="Freeform 5"/>
            <p:cNvSpPr>
              <a:spLocks noEditPoints="1"/>
            </p:cNvSpPr>
            <p:nvPr/>
          </p:nvSpPr>
          <p:spPr bwMode="auto">
            <a:xfrm>
              <a:off x="2041457" y="3468078"/>
              <a:ext cx="439103" cy="397557"/>
            </a:xfrm>
            <a:custGeom>
              <a:avLst/>
              <a:gdLst>
                <a:gd name="T0" fmla="*/ 70 w 288"/>
                <a:gd name="T1" fmla="*/ 96 h 260"/>
                <a:gd name="T2" fmla="*/ 70 w 288"/>
                <a:gd name="T3" fmla="*/ 76 h 260"/>
                <a:gd name="T4" fmla="*/ 70 w 288"/>
                <a:gd name="T5" fmla="*/ 72 h 260"/>
                <a:gd name="T6" fmla="*/ 139 w 288"/>
                <a:gd name="T7" fmla="*/ 53 h 260"/>
                <a:gd name="T8" fmla="*/ 40 w 288"/>
                <a:gd name="T9" fmla="*/ 52 h 260"/>
                <a:gd name="T10" fmla="*/ 47 w 288"/>
                <a:gd name="T11" fmla="*/ 58 h 260"/>
                <a:gd name="T12" fmla="*/ 59 w 288"/>
                <a:gd name="T13" fmla="*/ 54 h 260"/>
                <a:gd name="T14" fmla="*/ 70 w 288"/>
                <a:gd name="T15" fmla="*/ 101 h 260"/>
                <a:gd name="T16" fmla="*/ 70 w 288"/>
                <a:gd name="T17" fmla="*/ 122 h 260"/>
                <a:gd name="T18" fmla="*/ 70 w 288"/>
                <a:gd name="T19" fmla="*/ 101 h 260"/>
                <a:gd name="T20" fmla="*/ 0 w 288"/>
                <a:gd name="T21" fmla="*/ 128 h 260"/>
                <a:gd name="T22" fmla="*/ 139 w 288"/>
                <a:gd name="T23" fmla="*/ 108 h 260"/>
                <a:gd name="T24" fmla="*/ 0 w 288"/>
                <a:gd name="T25" fmla="*/ 133 h 260"/>
                <a:gd name="T26" fmla="*/ 139 w 288"/>
                <a:gd name="T27" fmla="*/ 154 h 260"/>
                <a:gd name="T28" fmla="*/ 70 w 288"/>
                <a:gd name="T29" fmla="*/ 177 h 260"/>
                <a:gd name="T30" fmla="*/ 70 w 288"/>
                <a:gd name="T31" fmla="*/ 197 h 260"/>
                <a:gd name="T32" fmla="*/ 70 w 288"/>
                <a:gd name="T33" fmla="*/ 177 h 260"/>
                <a:gd name="T34" fmla="*/ 0 w 288"/>
                <a:gd name="T35" fmla="*/ 203 h 260"/>
                <a:gd name="T36" fmla="*/ 139 w 288"/>
                <a:gd name="T37" fmla="*/ 183 h 260"/>
                <a:gd name="T38" fmla="*/ 150 w 288"/>
                <a:gd name="T39" fmla="*/ 58 h 260"/>
                <a:gd name="T40" fmla="*/ 258 w 288"/>
                <a:gd name="T41" fmla="*/ 43 h 260"/>
                <a:gd name="T42" fmla="*/ 118 w 288"/>
                <a:gd name="T43" fmla="*/ 23 h 260"/>
                <a:gd name="T44" fmla="*/ 149 w 288"/>
                <a:gd name="T45" fmla="*/ 58 h 260"/>
                <a:gd name="T46" fmla="*/ 258 w 288"/>
                <a:gd name="T47" fmla="*/ 19 h 260"/>
                <a:gd name="T48" fmla="*/ 155 w 288"/>
                <a:gd name="T49" fmla="*/ 20 h 260"/>
                <a:gd name="T50" fmla="*/ 216 w 288"/>
                <a:gd name="T51" fmla="*/ 20 h 260"/>
                <a:gd name="T52" fmla="*/ 200 w 288"/>
                <a:gd name="T53" fmla="*/ 13 h 260"/>
                <a:gd name="T54" fmla="*/ 157 w 288"/>
                <a:gd name="T55" fmla="*/ 15 h 260"/>
                <a:gd name="T56" fmla="*/ 258 w 288"/>
                <a:gd name="T57" fmla="*/ 68 h 260"/>
                <a:gd name="T58" fmla="*/ 150 w 288"/>
                <a:gd name="T59" fmla="*/ 64 h 260"/>
                <a:gd name="T60" fmla="*/ 150 w 288"/>
                <a:gd name="T61" fmla="*/ 84 h 260"/>
                <a:gd name="T62" fmla="*/ 150 w 288"/>
                <a:gd name="T63" fmla="*/ 109 h 260"/>
                <a:gd name="T64" fmla="*/ 258 w 288"/>
                <a:gd name="T65" fmla="*/ 94 h 260"/>
                <a:gd name="T66" fmla="*/ 150 w 288"/>
                <a:gd name="T67" fmla="*/ 90 h 260"/>
                <a:gd name="T68" fmla="*/ 150 w 288"/>
                <a:gd name="T69" fmla="*/ 109 h 260"/>
                <a:gd name="T70" fmla="*/ 229 w 288"/>
                <a:gd name="T71" fmla="*/ 114 h 260"/>
                <a:gd name="T72" fmla="*/ 177 w 288"/>
                <a:gd name="T73" fmla="*/ 118 h 260"/>
                <a:gd name="T74" fmla="*/ 218 w 288"/>
                <a:gd name="T75" fmla="*/ 164 h 260"/>
                <a:gd name="T76" fmla="*/ 218 w 288"/>
                <a:gd name="T77" fmla="*/ 184 h 260"/>
                <a:gd name="T78" fmla="*/ 218 w 288"/>
                <a:gd name="T79" fmla="*/ 164 h 260"/>
                <a:gd name="T80" fmla="*/ 218 w 288"/>
                <a:gd name="T81" fmla="*/ 160 h 260"/>
                <a:gd name="T82" fmla="*/ 229 w 288"/>
                <a:gd name="T83" fmla="*/ 140 h 260"/>
                <a:gd name="T84" fmla="*/ 246 w 288"/>
                <a:gd name="T85" fmla="*/ 146 h 260"/>
                <a:gd name="T86" fmla="*/ 241 w 288"/>
                <a:gd name="T87" fmla="*/ 137 h 260"/>
                <a:gd name="T88" fmla="*/ 229 w 288"/>
                <a:gd name="T89" fmla="*/ 137 h 260"/>
                <a:gd name="T90" fmla="*/ 149 w 288"/>
                <a:gd name="T91" fmla="*/ 170 h 260"/>
                <a:gd name="T92" fmla="*/ 288 w 288"/>
                <a:gd name="T93" fmla="*/ 190 h 260"/>
                <a:gd name="T94" fmla="*/ 218 w 288"/>
                <a:gd name="T95" fmla="*/ 215 h 260"/>
                <a:gd name="T96" fmla="*/ 218 w 288"/>
                <a:gd name="T97" fmla="*/ 235 h 260"/>
                <a:gd name="T98" fmla="*/ 218 w 288"/>
                <a:gd name="T99" fmla="*/ 215 h 260"/>
                <a:gd name="T100" fmla="*/ 149 w 288"/>
                <a:gd name="T101" fmla="*/ 241 h 260"/>
                <a:gd name="T102" fmla="*/ 288 w 288"/>
                <a:gd name="T103" fmla="*/ 22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0">
                  <a:moveTo>
                    <a:pt x="139" y="57"/>
                  </a:moveTo>
                  <a:cubicBezTo>
                    <a:pt x="139" y="77"/>
                    <a:pt x="139" y="77"/>
                    <a:pt x="139" y="77"/>
                  </a:cubicBezTo>
                  <a:cubicBezTo>
                    <a:pt x="139" y="88"/>
                    <a:pt x="108" y="96"/>
                    <a:pt x="70" y="96"/>
                  </a:cubicBezTo>
                  <a:cubicBezTo>
                    <a:pt x="31" y="96"/>
                    <a:pt x="0" y="88"/>
                    <a:pt x="0" y="77"/>
                  </a:cubicBezTo>
                  <a:cubicBezTo>
                    <a:pt x="0" y="57"/>
                    <a:pt x="0" y="57"/>
                    <a:pt x="0" y="57"/>
                  </a:cubicBezTo>
                  <a:cubicBezTo>
                    <a:pt x="0" y="67"/>
                    <a:pt x="31" y="76"/>
                    <a:pt x="70" y="76"/>
                  </a:cubicBezTo>
                  <a:cubicBezTo>
                    <a:pt x="108" y="76"/>
                    <a:pt x="139" y="67"/>
                    <a:pt x="139" y="57"/>
                  </a:cubicBezTo>
                  <a:close/>
                  <a:moveTo>
                    <a:pt x="139" y="53"/>
                  </a:moveTo>
                  <a:cubicBezTo>
                    <a:pt x="139" y="64"/>
                    <a:pt x="108" y="72"/>
                    <a:pt x="70" y="72"/>
                  </a:cubicBezTo>
                  <a:cubicBezTo>
                    <a:pt x="31" y="72"/>
                    <a:pt x="0" y="64"/>
                    <a:pt x="0" y="53"/>
                  </a:cubicBezTo>
                  <a:cubicBezTo>
                    <a:pt x="0" y="43"/>
                    <a:pt x="31" y="34"/>
                    <a:pt x="70" y="34"/>
                  </a:cubicBezTo>
                  <a:cubicBezTo>
                    <a:pt x="108" y="34"/>
                    <a:pt x="139" y="43"/>
                    <a:pt x="139" y="53"/>
                  </a:cubicBezTo>
                  <a:close/>
                  <a:moveTo>
                    <a:pt x="103" y="52"/>
                  </a:moveTo>
                  <a:cubicBezTo>
                    <a:pt x="42" y="48"/>
                    <a:pt x="42" y="48"/>
                    <a:pt x="42" y="48"/>
                  </a:cubicBezTo>
                  <a:cubicBezTo>
                    <a:pt x="40" y="52"/>
                    <a:pt x="40" y="52"/>
                    <a:pt x="40" y="52"/>
                  </a:cubicBezTo>
                  <a:cubicBezTo>
                    <a:pt x="42" y="52"/>
                    <a:pt x="42" y="52"/>
                    <a:pt x="42" y="52"/>
                  </a:cubicBezTo>
                  <a:cubicBezTo>
                    <a:pt x="45" y="52"/>
                    <a:pt x="49" y="53"/>
                    <a:pt x="47" y="57"/>
                  </a:cubicBezTo>
                  <a:cubicBezTo>
                    <a:pt x="47" y="58"/>
                    <a:pt x="47" y="58"/>
                    <a:pt x="47" y="58"/>
                  </a:cubicBezTo>
                  <a:cubicBezTo>
                    <a:pt x="58" y="58"/>
                    <a:pt x="58" y="58"/>
                    <a:pt x="58" y="58"/>
                  </a:cubicBezTo>
                  <a:cubicBezTo>
                    <a:pt x="59" y="57"/>
                    <a:pt x="59" y="57"/>
                    <a:pt x="59" y="57"/>
                  </a:cubicBezTo>
                  <a:cubicBezTo>
                    <a:pt x="60" y="56"/>
                    <a:pt x="60" y="55"/>
                    <a:pt x="59" y="54"/>
                  </a:cubicBezTo>
                  <a:cubicBezTo>
                    <a:pt x="101" y="56"/>
                    <a:pt x="101" y="56"/>
                    <a:pt x="101" y="56"/>
                  </a:cubicBezTo>
                  <a:lnTo>
                    <a:pt x="103" y="52"/>
                  </a:lnTo>
                  <a:close/>
                  <a:moveTo>
                    <a:pt x="70" y="101"/>
                  </a:moveTo>
                  <a:cubicBezTo>
                    <a:pt x="31" y="101"/>
                    <a:pt x="0" y="93"/>
                    <a:pt x="0" y="82"/>
                  </a:cubicBezTo>
                  <a:cubicBezTo>
                    <a:pt x="0" y="103"/>
                    <a:pt x="0" y="103"/>
                    <a:pt x="0" y="103"/>
                  </a:cubicBezTo>
                  <a:cubicBezTo>
                    <a:pt x="0" y="113"/>
                    <a:pt x="31" y="122"/>
                    <a:pt x="70" y="122"/>
                  </a:cubicBezTo>
                  <a:cubicBezTo>
                    <a:pt x="108" y="122"/>
                    <a:pt x="139" y="113"/>
                    <a:pt x="139" y="103"/>
                  </a:cubicBezTo>
                  <a:cubicBezTo>
                    <a:pt x="139" y="82"/>
                    <a:pt x="139" y="82"/>
                    <a:pt x="139" y="82"/>
                  </a:cubicBezTo>
                  <a:cubicBezTo>
                    <a:pt x="139" y="93"/>
                    <a:pt x="108" y="101"/>
                    <a:pt x="70" y="101"/>
                  </a:cubicBezTo>
                  <a:close/>
                  <a:moveTo>
                    <a:pt x="70" y="127"/>
                  </a:moveTo>
                  <a:cubicBezTo>
                    <a:pt x="31" y="127"/>
                    <a:pt x="0" y="119"/>
                    <a:pt x="0" y="108"/>
                  </a:cubicBezTo>
                  <a:cubicBezTo>
                    <a:pt x="0" y="128"/>
                    <a:pt x="0" y="128"/>
                    <a:pt x="0" y="128"/>
                  </a:cubicBezTo>
                  <a:cubicBezTo>
                    <a:pt x="0" y="139"/>
                    <a:pt x="31" y="147"/>
                    <a:pt x="70" y="147"/>
                  </a:cubicBezTo>
                  <a:cubicBezTo>
                    <a:pt x="108" y="147"/>
                    <a:pt x="139" y="139"/>
                    <a:pt x="139" y="128"/>
                  </a:cubicBezTo>
                  <a:cubicBezTo>
                    <a:pt x="139" y="108"/>
                    <a:pt x="139" y="108"/>
                    <a:pt x="139" y="108"/>
                  </a:cubicBezTo>
                  <a:cubicBezTo>
                    <a:pt x="139" y="119"/>
                    <a:pt x="108" y="127"/>
                    <a:pt x="70" y="127"/>
                  </a:cubicBezTo>
                  <a:close/>
                  <a:moveTo>
                    <a:pt x="70" y="152"/>
                  </a:moveTo>
                  <a:cubicBezTo>
                    <a:pt x="31" y="152"/>
                    <a:pt x="0" y="144"/>
                    <a:pt x="0" y="133"/>
                  </a:cubicBezTo>
                  <a:cubicBezTo>
                    <a:pt x="0" y="154"/>
                    <a:pt x="0" y="154"/>
                    <a:pt x="0" y="154"/>
                  </a:cubicBezTo>
                  <a:cubicBezTo>
                    <a:pt x="0" y="164"/>
                    <a:pt x="31" y="173"/>
                    <a:pt x="70" y="173"/>
                  </a:cubicBezTo>
                  <a:cubicBezTo>
                    <a:pt x="108" y="173"/>
                    <a:pt x="139" y="164"/>
                    <a:pt x="139" y="154"/>
                  </a:cubicBezTo>
                  <a:cubicBezTo>
                    <a:pt x="139" y="133"/>
                    <a:pt x="139" y="133"/>
                    <a:pt x="139" y="133"/>
                  </a:cubicBezTo>
                  <a:cubicBezTo>
                    <a:pt x="139" y="144"/>
                    <a:pt x="108" y="152"/>
                    <a:pt x="70" y="152"/>
                  </a:cubicBezTo>
                  <a:close/>
                  <a:moveTo>
                    <a:pt x="70" y="177"/>
                  </a:moveTo>
                  <a:cubicBezTo>
                    <a:pt x="31" y="177"/>
                    <a:pt x="0" y="169"/>
                    <a:pt x="0" y="158"/>
                  </a:cubicBezTo>
                  <a:cubicBezTo>
                    <a:pt x="0" y="178"/>
                    <a:pt x="0" y="178"/>
                    <a:pt x="0" y="178"/>
                  </a:cubicBezTo>
                  <a:cubicBezTo>
                    <a:pt x="0" y="189"/>
                    <a:pt x="31" y="197"/>
                    <a:pt x="70" y="197"/>
                  </a:cubicBezTo>
                  <a:cubicBezTo>
                    <a:pt x="108" y="197"/>
                    <a:pt x="139" y="189"/>
                    <a:pt x="139" y="178"/>
                  </a:cubicBezTo>
                  <a:cubicBezTo>
                    <a:pt x="139" y="158"/>
                    <a:pt x="139" y="158"/>
                    <a:pt x="139" y="158"/>
                  </a:cubicBezTo>
                  <a:cubicBezTo>
                    <a:pt x="139" y="169"/>
                    <a:pt x="108" y="177"/>
                    <a:pt x="70" y="177"/>
                  </a:cubicBezTo>
                  <a:close/>
                  <a:moveTo>
                    <a:pt x="70" y="202"/>
                  </a:moveTo>
                  <a:cubicBezTo>
                    <a:pt x="31" y="202"/>
                    <a:pt x="0" y="193"/>
                    <a:pt x="0" y="183"/>
                  </a:cubicBezTo>
                  <a:cubicBezTo>
                    <a:pt x="0" y="203"/>
                    <a:pt x="0" y="203"/>
                    <a:pt x="0" y="203"/>
                  </a:cubicBezTo>
                  <a:cubicBezTo>
                    <a:pt x="0" y="214"/>
                    <a:pt x="31" y="222"/>
                    <a:pt x="70" y="222"/>
                  </a:cubicBezTo>
                  <a:cubicBezTo>
                    <a:pt x="108" y="222"/>
                    <a:pt x="139" y="214"/>
                    <a:pt x="139" y="203"/>
                  </a:cubicBezTo>
                  <a:cubicBezTo>
                    <a:pt x="139" y="183"/>
                    <a:pt x="139" y="183"/>
                    <a:pt x="139" y="183"/>
                  </a:cubicBezTo>
                  <a:cubicBezTo>
                    <a:pt x="139" y="193"/>
                    <a:pt x="108" y="202"/>
                    <a:pt x="70" y="202"/>
                  </a:cubicBezTo>
                  <a:close/>
                  <a:moveTo>
                    <a:pt x="149" y="58"/>
                  </a:moveTo>
                  <a:cubicBezTo>
                    <a:pt x="150" y="58"/>
                    <a:pt x="150" y="58"/>
                    <a:pt x="150" y="58"/>
                  </a:cubicBezTo>
                  <a:cubicBezTo>
                    <a:pt x="150" y="59"/>
                    <a:pt x="150" y="59"/>
                    <a:pt x="150" y="59"/>
                  </a:cubicBezTo>
                  <a:cubicBezTo>
                    <a:pt x="161" y="61"/>
                    <a:pt x="174" y="62"/>
                    <a:pt x="188" y="62"/>
                  </a:cubicBezTo>
                  <a:cubicBezTo>
                    <a:pt x="227" y="62"/>
                    <a:pt x="258" y="53"/>
                    <a:pt x="258" y="43"/>
                  </a:cubicBezTo>
                  <a:cubicBezTo>
                    <a:pt x="258" y="23"/>
                    <a:pt x="258" y="23"/>
                    <a:pt x="258" y="23"/>
                  </a:cubicBezTo>
                  <a:cubicBezTo>
                    <a:pt x="258" y="33"/>
                    <a:pt x="227" y="42"/>
                    <a:pt x="188" y="42"/>
                  </a:cubicBezTo>
                  <a:cubicBezTo>
                    <a:pt x="150" y="42"/>
                    <a:pt x="118" y="33"/>
                    <a:pt x="118" y="23"/>
                  </a:cubicBezTo>
                  <a:cubicBezTo>
                    <a:pt x="118" y="30"/>
                    <a:pt x="118" y="30"/>
                    <a:pt x="118" y="30"/>
                  </a:cubicBezTo>
                  <a:cubicBezTo>
                    <a:pt x="135" y="34"/>
                    <a:pt x="150" y="41"/>
                    <a:pt x="150" y="54"/>
                  </a:cubicBezTo>
                  <a:cubicBezTo>
                    <a:pt x="150" y="56"/>
                    <a:pt x="149" y="57"/>
                    <a:pt x="149" y="58"/>
                  </a:cubicBezTo>
                  <a:close/>
                  <a:moveTo>
                    <a:pt x="118" y="19"/>
                  </a:moveTo>
                  <a:cubicBezTo>
                    <a:pt x="118" y="8"/>
                    <a:pt x="150" y="0"/>
                    <a:pt x="188" y="0"/>
                  </a:cubicBezTo>
                  <a:cubicBezTo>
                    <a:pt x="227" y="0"/>
                    <a:pt x="258" y="8"/>
                    <a:pt x="258" y="19"/>
                  </a:cubicBezTo>
                  <a:cubicBezTo>
                    <a:pt x="258" y="29"/>
                    <a:pt x="227" y="38"/>
                    <a:pt x="188" y="38"/>
                  </a:cubicBezTo>
                  <a:cubicBezTo>
                    <a:pt x="150" y="38"/>
                    <a:pt x="118" y="29"/>
                    <a:pt x="118" y="19"/>
                  </a:cubicBezTo>
                  <a:close/>
                  <a:moveTo>
                    <a:pt x="155" y="20"/>
                  </a:moveTo>
                  <a:cubicBezTo>
                    <a:pt x="216" y="24"/>
                    <a:pt x="216" y="24"/>
                    <a:pt x="216" y="24"/>
                  </a:cubicBezTo>
                  <a:cubicBezTo>
                    <a:pt x="218" y="20"/>
                    <a:pt x="218" y="20"/>
                    <a:pt x="218" y="20"/>
                  </a:cubicBezTo>
                  <a:cubicBezTo>
                    <a:pt x="216" y="20"/>
                    <a:pt x="216" y="20"/>
                    <a:pt x="216" y="20"/>
                  </a:cubicBezTo>
                  <a:cubicBezTo>
                    <a:pt x="213" y="20"/>
                    <a:pt x="209" y="19"/>
                    <a:pt x="210" y="15"/>
                  </a:cubicBezTo>
                  <a:cubicBezTo>
                    <a:pt x="211" y="14"/>
                    <a:pt x="211" y="14"/>
                    <a:pt x="211" y="14"/>
                  </a:cubicBezTo>
                  <a:cubicBezTo>
                    <a:pt x="200" y="13"/>
                    <a:pt x="200" y="13"/>
                    <a:pt x="200" y="13"/>
                  </a:cubicBezTo>
                  <a:cubicBezTo>
                    <a:pt x="199" y="15"/>
                    <a:pt x="199" y="15"/>
                    <a:pt x="199" y="15"/>
                  </a:cubicBezTo>
                  <a:cubicBezTo>
                    <a:pt x="198" y="16"/>
                    <a:pt x="198" y="17"/>
                    <a:pt x="198" y="18"/>
                  </a:cubicBezTo>
                  <a:cubicBezTo>
                    <a:pt x="157" y="15"/>
                    <a:pt x="157" y="15"/>
                    <a:pt x="157" y="15"/>
                  </a:cubicBezTo>
                  <a:lnTo>
                    <a:pt x="155" y="20"/>
                  </a:lnTo>
                  <a:close/>
                  <a:moveTo>
                    <a:pt x="188" y="87"/>
                  </a:moveTo>
                  <a:cubicBezTo>
                    <a:pt x="227" y="87"/>
                    <a:pt x="258" y="79"/>
                    <a:pt x="258" y="68"/>
                  </a:cubicBezTo>
                  <a:cubicBezTo>
                    <a:pt x="258" y="48"/>
                    <a:pt x="258" y="48"/>
                    <a:pt x="258" y="48"/>
                  </a:cubicBezTo>
                  <a:cubicBezTo>
                    <a:pt x="258" y="59"/>
                    <a:pt x="227" y="67"/>
                    <a:pt x="188" y="67"/>
                  </a:cubicBezTo>
                  <a:cubicBezTo>
                    <a:pt x="174" y="67"/>
                    <a:pt x="161" y="66"/>
                    <a:pt x="150" y="64"/>
                  </a:cubicBezTo>
                  <a:cubicBezTo>
                    <a:pt x="150" y="79"/>
                    <a:pt x="150" y="79"/>
                    <a:pt x="150" y="79"/>
                  </a:cubicBezTo>
                  <a:cubicBezTo>
                    <a:pt x="150" y="80"/>
                    <a:pt x="149" y="82"/>
                    <a:pt x="149" y="84"/>
                  </a:cubicBezTo>
                  <a:cubicBezTo>
                    <a:pt x="150" y="84"/>
                    <a:pt x="150" y="84"/>
                    <a:pt x="150" y="84"/>
                  </a:cubicBezTo>
                  <a:cubicBezTo>
                    <a:pt x="150" y="84"/>
                    <a:pt x="150" y="84"/>
                    <a:pt x="150" y="84"/>
                  </a:cubicBezTo>
                  <a:cubicBezTo>
                    <a:pt x="161" y="86"/>
                    <a:pt x="174" y="87"/>
                    <a:pt x="188" y="87"/>
                  </a:cubicBezTo>
                  <a:close/>
                  <a:moveTo>
                    <a:pt x="150" y="109"/>
                  </a:moveTo>
                  <a:cubicBezTo>
                    <a:pt x="150" y="110"/>
                    <a:pt x="150" y="110"/>
                    <a:pt x="150" y="110"/>
                  </a:cubicBezTo>
                  <a:cubicBezTo>
                    <a:pt x="161" y="112"/>
                    <a:pt x="174" y="113"/>
                    <a:pt x="188" y="113"/>
                  </a:cubicBezTo>
                  <a:cubicBezTo>
                    <a:pt x="227" y="113"/>
                    <a:pt x="258" y="105"/>
                    <a:pt x="258" y="94"/>
                  </a:cubicBezTo>
                  <a:cubicBezTo>
                    <a:pt x="258" y="74"/>
                    <a:pt x="258" y="74"/>
                    <a:pt x="258" y="74"/>
                  </a:cubicBezTo>
                  <a:cubicBezTo>
                    <a:pt x="258" y="84"/>
                    <a:pt x="227" y="93"/>
                    <a:pt x="188" y="93"/>
                  </a:cubicBezTo>
                  <a:cubicBezTo>
                    <a:pt x="174" y="93"/>
                    <a:pt x="161" y="92"/>
                    <a:pt x="150" y="90"/>
                  </a:cubicBezTo>
                  <a:cubicBezTo>
                    <a:pt x="150" y="104"/>
                    <a:pt x="150" y="104"/>
                    <a:pt x="150" y="104"/>
                  </a:cubicBezTo>
                  <a:cubicBezTo>
                    <a:pt x="150" y="106"/>
                    <a:pt x="149" y="108"/>
                    <a:pt x="149" y="109"/>
                  </a:cubicBezTo>
                  <a:lnTo>
                    <a:pt x="150" y="109"/>
                  </a:lnTo>
                  <a:close/>
                  <a:moveTo>
                    <a:pt x="258" y="117"/>
                  </a:moveTo>
                  <a:cubicBezTo>
                    <a:pt x="258" y="99"/>
                    <a:pt x="258" y="99"/>
                    <a:pt x="258" y="99"/>
                  </a:cubicBezTo>
                  <a:cubicBezTo>
                    <a:pt x="258" y="105"/>
                    <a:pt x="247" y="111"/>
                    <a:pt x="229" y="114"/>
                  </a:cubicBezTo>
                  <a:cubicBezTo>
                    <a:pt x="237" y="115"/>
                    <a:pt x="247" y="115"/>
                    <a:pt x="258" y="117"/>
                  </a:cubicBezTo>
                  <a:close/>
                  <a:moveTo>
                    <a:pt x="150" y="127"/>
                  </a:moveTo>
                  <a:cubicBezTo>
                    <a:pt x="156" y="123"/>
                    <a:pt x="166" y="120"/>
                    <a:pt x="177" y="118"/>
                  </a:cubicBezTo>
                  <a:cubicBezTo>
                    <a:pt x="167" y="117"/>
                    <a:pt x="158" y="116"/>
                    <a:pt x="150" y="115"/>
                  </a:cubicBezTo>
                  <a:lnTo>
                    <a:pt x="150" y="127"/>
                  </a:lnTo>
                  <a:close/>
                  <a:moveTo>
                    <a:pt x="218" y="164"/>
                  </a:moveTo>
                  <a:cubicBezTo>
                    <a:pt x="180" y="164"/>
                    <a:pt x="149" y="155"/>
                    <a:pt x="149" y="145"/>
                  </a:cubicBezTo>
                  <a:cubicBezTo>
                    <a:pt x="149" y="165"/>
                    <a:pt x="149" y="165"/>
                    <a:pt x="149" y="165"/>
                  </a:cubicBezTo>
                  <a:cubicBezTo>
                    <a:pt x="149" y="175"/>
                    <a:pt x="180" y="184"/>
                    <a:pt x="218" y="184"/>
                  </a:cubicBezTo>
                  <a:cubicBezTo>
                    <a:pt x="257" y="184"/>
                    <a:pt x="288" y="175"/>
                    <a:pt x="288" y="165"/>
                  </a:cubicBezTo>
                  <a:cubicBezTo>
                    <a:pt x="288" y="145"/>
                    <a:pt x="288" y="145"/>
                    <a:pt x="288" y="145"/>
                  </a:cubicBezTo>
                  <a:cubicBezTo>
                    <a:pt x="288" y="155"/>
                    <a:pt x="257" y="164"/>
                    <a:pt x="218" y="164"/>
                  </a:cubicBezTo>
                  <a:close/>
                  <a:moveTo>
                    <a:pt x="218" y="122"/>
                  </a:moveTo>
                  <a:cubicBezTo>
                    <a:pt x="257" y="122"/>
                    <a:pt x="288" y="130"/>
                    <a:pt x="288" y="141"/>
                  </a:cubicBezTo>
                  <a:cubicBezTo>
                    <a:pt x="288" y="151"/>
                    <a:pt x="257" y="160"/>
                    <a:pt x="218" y="160"/>
                  </a:cubicBezTo>
                  <a:cubicBezTo>
                    <a:pt x="180" y="160"/>
                    <a:pt x="149" y="151"/>
                    <a:pt x="149" y="141"/>
                  </a:cubicBezTo>
                  <a:cubicBezTo>
                    <a:pt x="149" y="130"/>
                    <a:pt x="180" y="122"/>
                    <a:pt x="218" y="122"/>
                  </a:cubicBezTo>
                  <a:close/>
                  <a:moveTo>
                    <a:pt x="229" y="140"/>
                  </a:moveTo>
                  <a:cubicBezTo>
                    <a:pt x="187" y="137"/>
                    <a:pt x="187" y="137"/>
                    <a:pt x="187" y="137"/>
                  </a:cubicBezTo>
                  <a:cubicBezTo>
                    <a:pt x="185" y="142"/>
                    <a:pt x="185" y="142"/>
                    <a:pt x="185" y="142"/>
                  </a:cubicBezTo>
                  <a:cubicBezTo>
                    <a:pt x="246" y="146"/>
                    <a:pt x="246" y="146"/>
                    <a:pt x="246" y="146"/>
                  </a:cubicBezTo>
                  <a:cubicBezTo>
                    <a:pt x="248" y="142"/>
                    <a:pt x="248" y="142"/>
                    <a:pt x="248" y="142"/>
                  </a:cubicBezTo>
                  <a:cubicBezTo>
                    <a:pt x="246" y="142"/>
                    <a:pt x="246" y="142"/>
                    <a:pt x="246" y="142"/>
                  </a:cubicBezTo>
                  <a:cubicBezTo>
                    <a:pt x="243" y="142"/>
                    <a:pt x="239" y="141"/>
                    <a:pt x="241" y="137"/>
                  </a:cubicBezTo>
                  <a:cubicBezTo>
                    <a:pt x="241" y="136"/>
                    <a:pt x="241" y="136"/>
                    <a:pt x="241" y="136"/>
                  </a:cubicBezTo>
                  <a:cubicBezTo>
                    <a:pt x="230" y="135"/>
                    <a:pt x="230" y="135"/>
                    <a:pt x="230" y="135"/>
                  </a:cubicBezTo>
                  <a:cubicBezTo>
                    <a:pt x="229" y="137"/>
                    <a:pt x="229" y="137"/>
                    <a:pt x="229" y="137"/>
                  </a:cubicBezTo>
                  <a:cubicBezTo>
                    <a:pt x="229" y="138"/>
                    <a:pt x="228" y="139"/>
                    <a:pt x="229" y="140"/>
                  </a:cubicBezTo>
                  <a:close/>
                  <a:moveTo>
                    <a:pt x="218" y="189"/>
                  </a:moveTo>
                  <a:cubicBezTo>
                    <a:pt x="180" y="189"/>
                    <a:pt x="149" y="181"/>
                    <a:pt x="149" y="170"/>
                  </a:cubicBezTo>
                  <a:cubicBezTo>
                    <a:pt x="149" y="190"/>
                    <a:pt x="149" y="190"/>
                    <a:pt x="149" y="190"/>
                  </a:cubicBezTo>
                  <a:cubicBezTo>
                    <a:pt x="149" y="201"/>
                    <a:pt x="180" y="209"/>
                    <a:pt x="218" y="209"/>
                  </a:cubicBezTo>
                  <a:cubicBezTo>
                    <a:pt x="257" y="209"/>
                    <a:pt x="288" y="201"/>
                    <a:pt x="288" y="190"/>
                  </a:cubicBezTo>
                  <a:cubicBezTo>
                    <a:pt x="288" y="170"/>
                    <a:pt x="288" y="170"/>
                    <a:pt x="288" y="170"/>
                  </a:cubicBezTo>
                  <a:cubicBezTo>
                    <a:pt x="288" y="181"/>
                    <a:pt x="257" y="189"/>
                    <a:pt x="218" y="189"/>
                  </a:cubicBezTo>
                  <a:close/>
                  <a:moveTo>
                    <a:pt x="218" y="215"/>
                  </a:moveTo>
                  <a:cubicBezTo>
                    <a:pt x="180" y="215"/>
                    <a:pt x="149" y="206"/>
                    <a:pt x="149" y="196"/>
                  </a:cubicBezTo>
                  <a:cubicBezTo>
                    <a:pt x="149" y="216"/>
                    <a:pt x="149" y="216"/>
                    <a:pt x="149" y="216"/>
                  </a:cubicBezTo>
                  <a:cubicBezTo>
                    <a:pt x="149" y="227"/>
                    <a:pt x="180" y="235"/>
                    <a:pt x="218" y="235"/>
                  </a:cubicBezTo>
                  <a:cubicBezTo>
                    <a:pt x="257" y="235"/>
                    <a:pt x="288" y="227"/>
                    <a:pt x="288" y="216"/>
                  </a:cubicBezTo>
                  <a:cubicBezTo>
                    <a:pt x="288" y="196"/>
                    <a:pt x="288" y="196"/>
                    <a:pt x="288" y="196"/>
                  </a:cubicBezTo>
                  <a:cubicBezTo>
                    <a:pt x="288" y="206"/>
                    <a:pt x="257" y="215"/>
                    <a:pt x="218" y="215"/>
                  </a:cubicBezTo>
                  <a:close/>
                  <a:moveTo>
                    <a:pt x="218" y="240"/>
                  </a:moveTo>
                  <a:cubicBezTo>
                    <a:pt x="180" y="240"/>
                    <a:pt x="149" y="231"/>
                    <a:pt x="149" y="221"/>
                  </a:cubicBezTo>
                  <a:cubicBezTo>
                    <a:pt x="149" y="241"/>
                    <a:pt x="149" y="241"/>
                    <a:pt x="149" y="241"/>
                  </a:cubicBezTo>
                  <a:cubicBezTo>
                    <a:pt x="149" y="252"/>
                    <a:pt x="180" y="260"/>
                    <a:pt x="218" y="260"/>
                  </a:cubicBezTo>
                  <a:cubicBezTo>
                    <a:pt x="257" y="260"/>
                    <a:pt x="288" y="252"/>
                    <a:pt x="288" y="241"/>
                  </a:cubicBezTo>
                  <a:cubicBezTo>
                    <a:pt x="288" y="221"/>
                    <a:pt x="288" y="221"/>
                    <a:pt x="288" y="221"/>
                  </a:cubicBezTo>
                  <a:cubicBezTo>
                    <a:pt x="288" y="231"/>
                    <a:pt x="257" y="240"/>
                    <a:pt x="218" y="240"/>
                  </a:cubicBezTo>
                  <a:close/>
                </a:path>
              </a:pathLst>
            </a:custGeom>
            <a:solidFill>
              <a:schemeClr val="bg2"/>
            </a:solidFill>
            <a:ln>
              <a:noFill/>
            </a:ln>
          </p:spPr>
          <p:txBody>
            <a:bodyPr vert="horz" wrap="square" lIns="121920" tIns="60960" rIns="121920" bIns="60960" numCol="1" anchor="t" anchorCtr="0" compatLnSpc="1"/>
            <a:lstStyle/>
            <a:p>
              <a:endParaRPr lang="zh-CN" altLang="en-US" sz="2400">
                <a:solidFill>
                  <a:schemeClr val="bg1"/>
                </a:solidFill>
              </a:endParaRPr>
            </a:p>
          </p:txBody>
        </p:sp>
      </p:grpSp>
      <p:grpSp>
        <p:nvGrpSpPr>
          <p:cNvPr id="11" name="组合 10"/>
          <p:cNvGrpSpPr/>
          <p:nvPr/>
        </p:nvGrpSpPr>
        <p:grpSpPr>
          <a:xfrm>
            <a:off x="5188041" y="1992319"/>
            <a:ext cx="995964" cy="995964"/>
            <a:chOff x="3891030" y="1494239"/>
            <a:chExt cx="746973" cy="746973"/>
          </a:xfrm>
        </p:grpSpPr>
        <p:sp>
          <p:nvSpPr>
            <p:cNvPr id="118" name="椭圆 117"/>
            <p:cNvSpPr/>
            <p:nvPr/>
          </p:nvSpPr>
          <p:spPr>
            <a:xfrm>
              <a:off x="3891030" y="1494239"/>
              <a:ext cx="746973" cy="74697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grpSp>
          <p:nvGrpSpPr>
            <p:cNvPr id="119" name="组合 118"/>
            <p:cNvGrpSpPr/>
            <p:nvPr/>
          </p:nvGrpSpPr>
          <p:grpSpPr>
            <a:xfrm>
              <a:off x="4058107" y="1694150"/>
              <a:ext cx="461647" cy="322016"/>
              <a:chOff x="-60285" y="3175"/>
              <a:chExt cx="1354138" cy="944563"/>
            </a:xfrm>
            <a:solidFill>
              <a:schemeClr val="bg2"/>
            </a:solidFill>
          </p:grpSpPr>
          <p:sp>
            <p:nvSpPr>
              <p:cNvPr id="120" name="Freeform 51"/>
              <p:cNvSpPr>
                <a:spLocks noEditPoints="1"/>
              </p:cNvSpPr>
              <p:nvPr/>
            </p:nvSpPr>
            <p:spPr bwMode="auto">
              <a:xfrm>
                <a:off x="-42803" y="3175"/>
                <a:ext cx="1255713" cy="804863"/>
              </a:xfrm>
              <a:custGeom>
                <a:avLst/>
                <a:gdLst>
                  <a:gd name="T0" fmla="*/ 16 w 332"/>
                  <a:gd name="T1" fmla="*/ 212 h 212"/>
                  <a:gd name="T2" fmla="*/ 316 w 332"/>
                  <a:gd name="T3" fmla="*/ 212 h 212"/>
                  <a:gd name="T4" fmla="*/ 332 w 332"/>
                  <a:gd name="T5" fmla="*/ 196 h 212"/>
                  <a:gd name="T6" fmla="*/ 332 w 332"/>
                  <a:gd name="T7" fmla="*/ 16 h 212"/>
                  <a:gd name="T8" fmla="*/ 316 w 332"/>
                  <a:gd name="T9" fmla="*/ 0 h 212"/>
                  <a:gd name="T10" fmla="*/ 24 w 332"/>
                  <a:gd name="T11" fmla="*/ 0 h 212"/>
                  <a:gd name="T12" fmla="*/ 0 w 332"/>
                  <a:gd name="T13" fmla="*/ 16 h 212"/>
                  <a:gd name="T14" fmla="*/ 0 w 332"/>
                  <a:gd name="T15" fmla="*/ 196 h 212"/>
                  <a:gd name="T16" fmla="*/ 16 w 332"/>
                  <a:gd name="T17" fmla="*/ 212 h 212"/>
                  <a:gd name="T18" fmla="*/ 22 w 332"/>
                  <a:gd name="T19" fmla="*/ 23 h 212"/>
                  <a:gd name="T20" fmla="*/ 24 w 332"/>
                  <a:gd name="T21" fmla="*/ 22 h 212"/>
                  <a:gd name="T22" fmla="*/ 310 w 332"/>
                  <a:gd name="T23" fmla="*/ 22 h 212"/>
                  <a:gd name="T24" fmla="*/ 310 w 332"/>
                  <a:gd name="T25" fmla="*/ 190 h 212"/>
                  <a:gd name="T26" fmla="*/ 22 w 332"/>
                  <a:gd name="T27" fmla="*/ 190 h 212"/>
                  <a:gd name="T28" fmla="*/ 22 w 332"/>
                  <a:gd name="T29" fmla="*/ 2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212">
                    <a:moveTo>
                      <a:pt x="16" y="212"/>
                    </a:moveTo>
                    <a:cubicBezTo>
                      <a:pt x="316" y="212"/>
                      <a:pt x="316" y="212"/>
                      <a:pt x="316" y="212"/>
                    </a:cubicBezTo>
                    <a:cubicBezTo>
                      <a:pt x="325" y="212"/>
                      <a:pt x="332" y="205"/>
                      <a:pt x="332" y="196"/>
                    </a:cubicBezTo>
                    <a:cubicBezTo>
                      <a:pt x="332" y="16"/>
                      <a:pt x="332" y="16"/>
                      <a:pt x="332" y="16"/>
                    </a:cubicBezTo>
                    <a:cubicBezTo>
                      <a:pt x="332" y="7"/>
                      <a:pt x="325" y="0"/>
                      <a:pt x="316" y="0"/>
                    </a:cubicBezTo>
                    <a:cubicBezTo>
                      <a:pt x="24" y="0"/>
                      <a:pt x="24" y="0"/>
                      <a:pt x="24" y="0"/>
                    </a:cubicBezTo>
                    <a:cubicBezTo>
                      <a:pt x="15" y="0"/>
                      <a:pt x="0" y="7"/>
                      <a:pt x="0" y="16"/>
                    </a:cubicBezTo>
                    <a:cubicBezTo>
                      <a:pt x="0" y="196"/>
                      <a:pt x="0" y="196"/>
                      <a:pt x="0" y="196"/>
                    </a:cubicBezTo>
                    <a:cubicBezTo>
                      <a:pt x="0" y="205"/>
                      <a:pt x="7" y="212"/>
                      <a:pt x="16" y="212"/>
                    </a:cubicBezTo>
                    <a:close/>
                    <a:moveTo>
                      <a:pt x="22" y="23"/>
                    </a:moveTo>
                    <a:cubicBezTo>
                      <a:pt x="23" y="22"/>
                      <a:pt x="24" y="22"/>
                      <a:pt x="24" y="22"/>
                    </a:cubicBezTo>
                    <a:cubicBezTo>
                      <a:pt x="310" y="22"/>
                      <a:pt x="310" y="22"/>
                      <a:pt x="310" y="22"/>
                    </a:cubicBezTo>
                    <a:cubicBezTo>
                      <a:pt x="310" y="190"/>
                      <a:pt x="310" y="190"/>
                      <a:pt x="310" y="190"/>
                    </a:cubicBezTo>
                    <a:cubicBezTo>
                      <a:pt x="22" y="190"/>
                      <a:pt x="22" y="190"/>
                      <a:pt x="22" y="190"/>
                    </a:cubicBezTo>
                    <a:lnTo>
                      <a:pt x="22"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bg1"/>
                  </a:solidFill>
                </a:endParaRPr>
              </a:p>
            </p:txBody>
          </p:sp>
          <p:sp>
            <p:nvSpPr>
              <p:cNvPr id="121" name="Freeform 52"/>
              <p:cNvSpPr/>
              <p:nvPr/>
            </p:nvSpPr>
            <p:spPr bwMode="auto">
              <a:xfrm>
                <a:off x="209570" y="249238"/>
                <a:ext cx="836614" cy="338137"/>
              </a:xfrm>
              <a:custGeom>
                <a:avLst/>
                <a:gdLst>
                  <a:gd name="T0" fmla="*/ 221 w 221"/>
                  <a:gd name="T1" fmla="*/ 9 h 89"/>
                  <a:gd name="T2" fmla="*/ 220 w 221"/>
                  <a:gd name="T3" fmla="*/ 7 h 89"/>
                  <a:gd name="T4" fmla="*/ 220 w 221"/>
                  <a:gd name="T5" fmla="*/ 5 h 89"/>
                  <a:gd name="T6" fmla="*/ 218 w 221"/>
                  <a:gd name="T7" fmla="*/ 3 h 89"/>
                  <a:gd name="T8" fmla="*/ 217 w 221"/>
                  <a:gd name="T9" fmla="*/ 2 h 89"/>
                  <a:gd name="T10" fmla="*/ 212 w 221"/>
                  <a:gd name="T11" fmla="*/ 0 h 89"/>
                  <a:gd name="T12" fmla="*/ 209 w 221"/>
                  <a:gd name="T13" fmla="*/ 0 h 89"/>
                  <a:gd name="T14" fmla="*/ 208 w 221"/>
                  <a:gd name="T15" fmla="*/ 0 h 89"/>
                  <a:gd name="T16" fmla="*/ 185 w 221"/>
                  <a:gd name="T17" fmla="*/ 4 h 89"/>
                  <a:gd name="T18" fmla="*/ 184 w 221"/>
                  <a:gd name="T19" fmla="*/ 4 h 89"/>
                  <a:gd name="T20" fmla="*/ 182 w 221"/>
                  <a:gd name="T21" fmla="*/ 5 h 89"/>
                  <a:gd name="T22" fmla="*/ 180 w 221"/>
                  <a:gd name="T23" fmla="*/ 6 h 89"/>
                  <a:gd name="T24" fmla="*/ 179 w 221"/>
                  <a:gd name="T25" fmla="*/ 7 h 89"/>
                  <a:gd name="T26" fmla="*/ 178 w 221"/>
                  <a:gd name="T27" fmla="*/ 9 h 89"/>
                  <a:gd name="T28" fmla="*/ 177 w 221"/>
                  <a:gd name="T29" fmla="*/ 10 h 89"/>
                  <a:gd name="T30" fmla="*/ 176 w 221"/>
                  <a:gd name="T31" fmla="*/ 12 h 89"/>
                  <a:gd name="T32" fmla="*/ 176 w 221"/>
                  <a:gd name="T33" fmla="*/ 15 h 89"/>
                  <a:gd name="T34" fmla="*/ 176 w 221"/>
                  <a:gd name="T35" fmla="*/ 16 h 89"/>
                  <a:gd name="T36" fmla="*/ 177 w 221"/>
                  <a:gd name="T37" fmla="*/ 18 h 89"/>
                  <a:gd name="T38" fmla="*/ 177 w 221"/>
                  <a:gd name="T39" fmla="*/ 20 h 89"/>
                  <a:gd name="T40" fmla="*/ 178 w 221"/>
                  <a:gd name="T41" fmla="*/ 21 h 89"/>
                  <a:gd name="T42" fmla="*/ 124 w 221"/>
                  <a:gd name="T43" fmla="*/ 64 h 89"/>
                  <a:gd name="T44" fmla="*/ 77 w 221"/>
                  <a:gd name="T45" fmla="*/ 30 h 89"/>
                  <a:gd name="T46" fmla="*/ 75 w 221"/>
                  <a:gd name="T47" fmla="*/ 29 h 89"/>
                  <a:gd name="T48" fmla="*/ 73 w 221"/>
                  <a:gd name="T49" fmla="*/ 28 h 89"/>
                  <a:gd name="T50" fmla="*/ 71 w 221"/>
                  <a:gd name="T51" fmla="*/ 28 h 89"/>
                  <a:gd name="T52" fmla="*/ 69 w 221"/>
                  <a:gd name="T53" fmla="*/ 28 h 89"/>
                  <a:gd name="T54" fmla="*/ 67 w 221"/>
                  <a:gd name="T55" fmla="*/ 29 h 89"/>
                  <a:gd name="T56" fmla="*/ 65 w 221"/>
                  <a:gd name="T57" fmla="*/ 30 h 89"/>
                  <a:gd name="T58" fmla="*/ 6 w 221"/>
                  <a:gd name="T59" fmla="*/ 68 h 89"/>
                  <a:gd name="T60" fmla="*/ 12 w 221"/>
                  <a:gd name="T61" fmla="*/ 89 h 89"/>
                  <a:gd name="T62" fmla="*/ 71 w 221"/>
                  <a:gd name="T63" fmla="*/ 52 h 89"/>
                  <a:gd name="T64" fmla="*/ 120 w 221"/>
                  <a:gd name="T65" fmla="*/ 87 h 89"/>
                  <a:gd name="T66" fmla="*/ 122 w 221"/>
                  <a:gd name="T67" fmla="*/ 88 h 89"/>
                  <a:gd name="T68" fmla="*/ 125 w 221"/>
                  <a:gd name="T69" fmla="*/ 89 h 89"/>
                  <a:gd name="T70" fmla="*/ 125 w 221"/>
                  <a:gd name="T71" fmla="*/ 89 h 89"/>
                  <a:gd name="T72" fmla="*/ 127 w 221"/>
                  <a:gd name="T73" fmla="*/ 88 h 89"/>
                  <a:gd name="T74" fmla="*/ 130 w 221"/>
                  <a:gd name="T75" fmla="*/ 87 h 89"/>
                  <a:gd name="T76" fmla="*/ 192 w 221"/>
                  <a:gd name="T77" fmla="*/ 39 h 89"/>
                  <a:gd name="T78" fmla="*/ 193 w 221"/>
                  <a:gd name="T79" fmla="*/ 41 h 89"/>
                  <a:gd name="T80" fmla="*/ 196 w 221"/>
                  <a:gd name="T81" fmla="*/ 42 h 89"/>
                  <a:gd name="T82" fmla="*/ 197 w 221"/>
                  <a:gd name="T83" fmla="*/ 43 h 89"/>
                  <a:gd name="T84" fmla="*/ 200 w 221"/>
                  <a:gd name="T85" fmla="*/ 43 h 89"/>
                  <a:gd name="T86" fmla="*/ 200 w 221"/>
                  <a:gd name="T87" fmla="*/ 43 h 89"/>
                  <a:gd name="T88" fmla="*/ 203 w 221"/>
                  <a:gd name="T89" fmla="*/ 43 h 89"/>
                  <a:gd name="T90" fmla="*/ 206 w 221"/>
                  <a:gd name="T91" fmla="*/ 41 h 89"/>
                  <a:gd name="T92" fmla="*/ 208 w 221"/>
                  <a:gd name="T93" fmla="*/ 40 h 89"/>
                  <a:gd name="T94" fmla="*/ 210 w 221"/>
                  <a:gd name="T95" fmla="*/ 37 h 89"/>
                  <a:gd name="T96" fmla="*/ 220 w 221"/>
                  <a:gd name="T97" fmla="*/ 16 h 89"/>
                  <a:gd name="T98" fmla="*/ 220 w 221"/>
                  <a:gd name="T99" fmla="*/ 16 h 89"/>
                  <a:gd name="T100" fmla="*/ 221 w 221"/>
                  <a:gd name="T101" fmla="*/ 14 h 89"/>
                  <a:gd name="T102" fmla="*/ 221 w 221"/>
                  <a:gd name="T103" fmla="*/ 1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1" h="89">
                    <a:moveTo>
                      <a:pt x="221" y="9"/>
                    </a:moveTo>
                    <a:cubicBezTo>
                      <a:pt x="221" y="9"/>
                      <a:pt x="221" y="9"/>
                      <a:pt x="221" y="9"/>
                    </a:cubicBezTo>
                    <a:cubicBezTo>
                      <a:pt x="221" y="9"/>
                      <a:pt x="221" y="9"/>
                      <a:pt x="221" y="9"/>
                    </a:cubicBezTo>
                    <a:cubicBezTo>
                      <a:pt x="221" y="9"/>
                      <a:pt x="221" y="8"/>
                      <a:pt x="220" y="7"/>
                    </a:cubicBezTo>
                    <a:cubicBezTo>
                      <a:pt x="220" y="7"/>
                      <a:pt x="220" y="7"/>
                      <a:pt x="220" y="6"/>
                    </a:cubicBezTo>
                    <a:cubicBezTo>
                      <a:pt x="220" y="6"/>
                      <a:pt x="220" y="6"/>
                      <a:pt x="220" y="5"/>
                    </a:cubicBezTo>
                    <a:cubicBezTo>
                      <a:pt x="219" y="5"/>
                      <a:pt x="219" y="5"/>
                      <a:pt x="219" y="4"/>
                    </a:cubicBezTo>
                    <a:cubicBezTo>
                      <a:pt x="219" y="4"/>
                      <a:pt x="219" y="4"/>
                      <a:pt x="218" y="3"/>
                    </a:cubicBezTo>
                    <a:cubicBezTo>
                      <a:pt x="218" y="3"/>
                      <a:pt x="218" y="3"/>
                      <a:pt x="217" y="3"/>
                    </a:cubicBezTo>
                    <a:cubicBezTo>
                      <a:pt x="217" y="3"/>
                      <a:pt x="217" y="2"/>
                      <a:pt x="217" y="2"/>
                    </a:cubicBezTo>
                    <a:cubicBezTo>
                      <a:pt x="215" y="1"/>
                      <a:pt x="214" y="1"/>
                      <a:pt x="213" y="0"/>
                    </a:cubicBezTo>
                    <a:cubicBezTo>
                      <a:pt x="213" y="0"/>
                      <a:pt x="212" y="0"/>
                      <a:pt x="212" y="0"/>
                    </a:cubicBezTo>
                    <a:cubicBezTo>
                      <a:pt x="212" y="0"/>
                      <a:pt x="211" y="0"/>
                      <a:pt x="211" y="0"/>
                    </a:cubicBezTo>
                    <a:cubicBezTo>
                      <a:pt x="210" y="0"/>
                      <a:pt x="209" y="0"/>
                      <a:pt x="209" y="0"/>
                    </a:cubicBezTo>
                    <a:cubicBezTo>
                      <a:pt x="209" y="0"/>
                      <a:pt x="209" y="0"/>
                      <a:pt x="208" y="0"/>
                    </a:cubicBezTo>
                    <a:cubicBezTo>
                      <a:pt x="208" y="0"/>
                      <a:pt x="208" y="0"/>
                      <a:pt x="208" y="0"/>
                    </a:cubicBezTo>
                    <a:cubicBezTo>
                      <a:pt x="208" y="0"/>
                      <a:pt x="208" y="0"/>
                      <a:pt x="208" y="0"/>
                    </a:cubicBezTo>
                    <a:cubicBezTo>
                      <a:pt x="185" y="4"/>
                      <a:pt x="185" y="4"/>
                      <a:pt x="185" y="4"/>
                    </a:cubicBezTo>
                    <a:cubicBezTo>
                      <a:pt x="185" y="4"/>
                      <a:pt x="185" y="4"/>
                      <a:pt x="185" y="4"/>
                    </a:cubicBezTo>
                    <a:cubicBezTo>
                      <a:pt x="185" y="4"/>
                      <a:pt x="184" y="4"/>
                      <a:pt x="184" y="4"/>
                    </a:cubicBezTo>
                    <a:cubicBezTo>
                      <a:pt x="183" y="4"/>
                      <a:pt x="183" y="4"/>
                      <a:pt x="183" y="4"/>
                    </a:cubicBezTo>
                    <a:cubicBezTo>
                      <a:pt x="182" y="5"/>
                      <a:pt x="182" y="5"/>
                      <a:pt x="182" y="5"/>
                    </a:cubicBezTo>
                    <a:cubicBezTo>
                      <a:pt x="181" y="5"/>
                      <a:pt x="181" y="5"/>
                      <a:pt x="181" y="5"/>
                    </a:cubicBezTo>
                    <a:cubicBezTo>
                      <a:pt x="181" y="6"/>
                      <a:pt x="181" y="6"/>
                      <a:pt x="180" y="6"/>
                    </a:cubicBezTo>
                    <a:cubicBezTo>
                      <a:pt x="180" y="6"/>
                      <a:pt x="180" y="6"/>
                      <a:pt x="180" y="6"/>
                    </a:cubicBezTo>
                    <a:cubicBezTo>
                      <a:pt x="180" y="6"/>
                      <a:pt x="179" y="7"/>
                      <a:pt x="179" y="7"/>
                    </a:cubicBezTo>
                    <a:cubicBezTo>
                      <a:pt x="179" y="7"/>
                      <a:pt x="179" y="7"/>
                      <a:pt x="178" y="8"/>
                    </a:cubicBezTo>
                    <a:cubicBezTo>
                      <a:pt x="178" y="8"/>
                      <a:pt x="178" y="8"/>
                      <a:pt x="178" y="9"/>
                    </a:cubicBezTo>
                    <a:cubicBezTo>
                      <a:pt x="178" y="9"/>
                      <a:pt x="177" y="9"/>
                      <a:pt x="177" y="9"/>
                    </a:cubicBezTo>
                    <a:cubicBezTo>
                      <a:pt x="177" y="10"/>
                      <a:pt x="177" y="10"/>
                      <a:pt x="177" y="10"/>
                    </a:cubicBezTo>
                    <a:cubicBezTo>
                      <a:pt x="177" y="11"/>
                      <a:pt x="177" y="11"/>
                      <a:pt x="177" y="11"/>
                    </a:cubicBezTo>
                    <a:cubicBezTo>
                      <a:pt x="176" y="12"/>
                      <a:pt x="176" y="12"/>
                      <a:pt x="176" y="12"/>
                    </a:cubicBezTo>
                    <a:cubicBezTo>
                      <a:pt x="176" y="13"/>
                      <a:pt x="176" y="13"/>
                      <a:pt x="176" y="13"/>
                    </a:cubicBezTo>
                    <a:cubicBezTo>
                      <a:pt x="176" y="14"/>
                      <a:pt x="176" y="14"/>
                      <a:pt x="176" y="15"/>
                    </a:cubicBezTo>
                    <a:cubicBezTo>
                      <a:pt x="176" y="15"/>
                      <a:pt x="176" y="15"/>
                      <a:pt x="176" y="16"/>
                    </a:cubicBezTo>
                    <a:cubicBezTo>
                      <a:pt x="176" y="16"/>
                      <a:pt x="176" y="16"/>
                      <a:pt x="176" y="16"/>
                    </a:cubicBezTo>
                    <a:cubicBezTo>
                      <a:pt x="176" y="16"/>
                      <a:pt x="176" y="17"/>
                      <a:pt x="176" y="17"/>
                    </a:cubicBezTo>
                    <a:cubicBezTo>
                      <a:pt x="176" y="17"/>
                      <a:pt x="176" y="17"/>
                      <a:pt x="177" y="18"/>
                    </a:cubicBezTo>
                    <a:cubicBezTo>
                      <a:pt x="177" y="18"/>
                      <a:pt x="177" y="18"/>
                      <a:pt x="177" y="19"/>
                    </a:cubicBezTo>
                    <a:cubicBezTo>
                      <a:pt x="177" y="19"/>
                      <a:pt x="177" y="19"/>
                      <a:pt x="177" y="20"/>
                    </a:cubicBezTo>
                    <a:cubicBezTo>
                      <a:pt x="177" y="20"/>
                      <a:pt x="178" y="20"/>
                      <a:pt x="178" y="21"/>
                    </a:cubicBezTo>
                    <a:cubicBezTo>
                      <a:pt x="178" y="21"/>
                      <a:pt x="178" y="21"/>
                      <a:pt x="178" y="21"/>
                    </a:cubicBezTo>
                    <a:cubicBezTo>
                      <a:pt x="179" y="22"/>
                      <a:pt x="179" y="22"/>
                      <a:pt x="179" y="22"/>
                    </a:cubicBezTo>
                    <a:cubicBezTo>
                      <a:pt x="124" y="64"/>
                      <a:pt x="124" y="64"/>
                      <a:pt x="124" y="64"/>
                    </a:cubicBezTo>
                    <a:cubicBezTo>
                      <a:pt x="77" y="30"/>
                      <a:pt x="77" y="30"/>
                      <a:pt x="77" y="30"/>
                    </a:cubicBezTo>
                    <a:cubicBezTo>
                      <a:pt x="77" y="30"/>
                      <a:pt x="77" y="30"/>
                      <a:pt x="77" y="30"/>
                    </a:cubicBezTo>
                    <a:cubicBezTo>
                      <a:pt x="77" y="30"/>
                      <a:pt x="77" y="30"/>
                      <a:pt x="76" y="29"/>
                    </a:cubicBezTo>
                    <a:cubicBezTo>
                      <a:pt x="76" y="29"/>
                      <a:pt x="76" y="29"/>
                      <a:pt x="75" y="29"/>
                    </a:cubicBezTo>
                    <a:cubicBezTo>
                      <a:pt x="75" y="29"/>
                      <a:pt x="75" y="29"/>
                      <a:pt x="74" y="29"/>
                    </a:cubicBezTo>
                    <a:cubicBezTo>
                      <a:pt x="74" y="29"/>
                      <a:pt x="74" y="28"/>
                      <a:pt x="73" y="28"/>
                    </a:cubicBezTo>
                    <a:cubicBezTo>
                      <a:pt x="73" y="28"/>
                      <a:pt x="73" y="28"/>
                      <a:pt x="73" y="28"/>
                    </a:cubicBezTo>
                    <a:cubicBezTo>
                      <a:pt x="72" y="28"/>
                      <a:pt x="72" y="28"/>
                      <a:pt x="71" y="28"/>
                    </a:cubicBezTo>
                    <a:cubicBezTo>
                      <a:pt x="71" y="28"/>
                      <a:pt x="71" y="28"/>
                      <a:pt x="70" y="28"/>
                    </a:cubicBezTo>
                    <a:cubicBezTo>
                      <a:pt x="70" y="28"/>
                      <a:pt x="70" y="28"/>
                      <a:pt x="69" y="28"/>
                    </a:cubicBezTo>
                    <a:cubicBezTo>
                      <a:pt x="69" y="28"/>
                      <a:pt x="69" y="28"/>
                      <a:pt x="68" y="28"/>
                    </a:cubicBezTo>
                    <a:cubicBezTo>
                      <a:pt x="68" y="29"/>
                      <a:pt x="67" y="29"/>
                      <a:pt x="67" y="29"/>
                    </a:cubicBezTo>
                    <a:cubicBezTo>
                      <a:pt x="67" y="29"/>
                      <a:pt x="67" y="29"/>
                      <a:pt x="66" y="29"/>
                    </a:cubicBezTo>
                    <a:cubicBezTo>
                      <a:pt x="66" y="29"/>
                      <a:pt x="66" y="30"/>
                      <a:pt x="65" y="30"/>
                    </a:cubicBezTo>
                    <a:cubicBezTo>
                      <a:pt x="65" y="30"/>
                      <a:pt x="65" y="30"/>
                      <a:pt x="65" y="30"/>
                    </a:cubicBezTo>
                    <a:cubicBezTo>
                      <a:pt x="6" y="68"/>
                      <a:pt x="6" y="68"/>
                      <a:pt x="6" y="68"/>
                    </a:cubicBezTo>
                    <a:cubicBezTo>
                      <a:pt x="1" y="72"/>
                      <a:pt x="0" y="79"/>
                      <a:pt x="3" y="84"/>
                    </a:cubicBezTo>
                    <a:cubicBezTo>
                      <a:pt x="5" y="87"/>
                      <a:pt x="9" y="89"/>
                      <a:pt x="12" y="89"/>
                    </a:cubicBezTo>
                    <a:cubicBezTo>
                      <a:pt x="15" y="89"/>
                      <a:pt x="17" y="88"/>
                      <a:pt x="18" y="87"/>
                    </a:cubicBezTo>
                    <a:cubicBezTo>
                      <a:pt x="71" y="52"/>
                      <a:pt x="71" y="52"/>
                      <a:pt x="71" y="52"/>
                    </a:cubicBezTo>
                    <a:cubicBezTo>
                      <a:pt x="118" y="87"/>
                      <a:pt x="118" y="87"/>
                      <a:pt x="118" y="87"/>
                    </a:cubicBezTo>
                    <a:cubicBezTo>
                      <a:pt x="119" y="87"/>
                      <a:pt x="119" y="87"/>
                      <a:pt x="120" y="87"/>
                    </a:cubicBezTo>
                    <a:cubicBezTo>
                      <a:pt x="120" y="88"/>
                      <a:pt x="120" y="88"/>
                      <a:pt x="120" y="88"/>
                    </a:cubicBezTo>
                    <a:cubicBezTo>
                      <a:pt x="121" y="88"/>
                      <a:pt x="121" y="88"/>
                      <a:pt x="122" y="88"/>
                    </a:cubicBezTo>
                    <a:cubicBezTo>
                      <a:pt x="122" y="88"/>
                      <a:pt x="122" y="88"/>
                      <a:pt x="122" y="88"/>
                    </a:cubicBezTo>
                    <a:cubicBezTo>
                      <a:pt x="123" y="88"/>
                      <a:pt x="124" y="89"/>
                      <a:pt x="125" y="89"/>
                    </a:cubicBezTo>
                    <a:cubicBezTo>
                      <a:pt x="125" y="89"/>
                      <a:pt x="125" y="89"/>
                      <a:pt x="125" y="89"/>
                    </a:cubicBezTo>
                    <a:cubicBezTo>
                      <a:pt x="125" y="89"/>
                      <a:pt x="125" y="89"/>
                      <a:pt x="125" y="89"/>
                    </a:cubicBezTo>
                    <a:cubicBezTo>
                      <a:pt x="125" y="89"/>
                      <a:pt x="126" y="88"/>
                      <a:pt x="127" y="88"/>
                    </a:cubicBezTo>
                    <a:cubicBezTo>
                      <a:pt x="127" y="88"/>
                      <a:pt x="127" y="88"/>
                      <a:pt x="127" y="88"/>
                    </a:cubicBezTo>
                    <a:cubicBezTo>
                      <a:pt x="128" y="88"/>
                      <a:pt x="129" y="88"/>
                      <a:pt x="129" y="88"/>
                    </a:cubicBezTo>
                    <a:cubicBezTo>
                      <a:pt x="129" y="87"/>
                      <a:pt x="129" y="87"/>
                      <a:pt x="130" y="87"/>
                    </a:cubicBezTo>
                    <a:cubicBezTo>
                      <a:pt x="130" y="87"/>
                      <a:pt x="131" y="87"/>
                      <a:pt x="131" y="86"/>
                    </a:cubicBezTo>
                    <a:cubicBezTo>
                      <a:pt x="192" y="39"/>
                      <a:pt x="192" y="39"/>
                      <a:pt x="192" y="39"/>
                    </a:cubicBezTo>
                    <a:cubicBezTo>
                      <a:pt x="192" y="40"/>
                      <a:pt x="193" y="40"/>
                      <a:pt x="193" y="40"/>
                    </a:cubicBezTo>
                    <a:cubicBezTo>
                      <a:pt x="193" y="40"/>
                      <a:pt x="193" y="41"/>
                      <a:pt x="193" y="41"/>
                    </a:cubicBezTo>
                    <a:cubicBezTo>
                      <a:pt x="194" y="41"/>
                      <a:pt x="194" y="41"/>
                      <a:pt x="195" y="42"/>
                    </a:cubicBezTo>
                    <a:cubicBezTo>
                      <a:pt x="195" y="42"/>
                      <a:pt x="195" y="42"/>
                      <a:pt x="196" y="42"/>
                    </a:cubicBezTo>
                    <a:cubicBezTo>
                      <a:pt x="196" y="42"/>
                      <a:pt x="196" y="42"/>
                      <a:pt x="196" y="42"/>
                    </a:cubicBezTo>
                    <a:cubicBezTo>
                      <a:pt x="196" y="42"/>
                      <a:pt x="197" y="42"/>
                      <a:pt x="197" y="43"/>
                    </a:cubicBezTo>
                    <a:cubicBezTo>
                      <a:pt x="197" y="43"/>
                      <a:pt x="198" y="43"/>
                      <a:pt x="198" y="43"/>
                    </a:cubicBezTo>
                    <a:cubicBezTo>
                      <a:pt x="199" y="43"/>
                      <a:pt x="199" y="43"/>
                      <a:pt x="200" y="43"/>
                    </a:cubicBezTo>
                    <a:cubicBezTo>
                      <a:pt x="200" y="43"/>
                      <a:pt x="200" y="43"/>
                      <a:pt x="200" y="43"/>
                    </a:cubicBezTo>
                    <a:cubicBezTo>
                      <a:pt x="200" y="43"/>
                      <a:pt x="200" y="43"/>
                      <a:pt x="200" y="43"/>
                    </a:cubicBezTo>
                    <a:cubicBezTo>
                      <a:pt x="201" y="43"/>
                      <a:pt x="202" y="43"/>
                      <a:pt x="203" y="43"/>
                    </a:cubicBezTo>
                    <a:cubicBezTo>
                      <a:pt x="203" y="43"/>
                      <a:pt x="203" y="43"/>
                      <a:pt x="203" y="43"/>
                    </a:cubicBezTo>
                    <a:cubicBezTo>
                      <a:pt x="204" y="42"/>
                      <a:pt x="205" y="42"/>
                      <a:pt x="206" y="42"/>
                    </a:cubicBezTo>
                    <a:cubicBezTo>
                      <a:pt x="206" y="41"/>
                      <a:pt x="206" y="41"/>
                      <a:pt x="206" y="41"/>
                    </a:cubicBezTo>
                    <a:cubicBezTo>
                      <a:pt x="207" y="41"/>
                      <a:pt x="207" y="41"/>
                      <a:pt x="207" y="41"/>
                    </a:cubicBezTo>
                    <a:cubicBezTo>
                      <a:pt x="207" y="41"/>
                      <a:pt x="208" y="40"/>
                      <a:pt x="208" y="40"/>
                    </a:cubicBezTo>
                    <a:cubicBezTo>
                      <a:pt x="208" y="40"/>
                      <a:pt x="208" y="39"/>
                      <a:pt x="208" y="39"/>
                    </a:cubicBezTo>
                    <a:cubicBezTo>
                      <a:pt x="209" y="39"/>
                      <a:pt x="210" y="38"/>
                      <a:pt x="210" y="37"/>
                    </a:cubicBezTo>
                    <a:cubicBezTo>
                      <a:pt x="210" y="37"/>
                      <a:pt x="210" y="37"/>
                      <a:pt x="210" y="37"/>
                    </a:cubicBezTo>
                    <a:cubicBezTo>
                      <a:pt x="220" y="16"/>
                      <a:pt x="220" y="16"/>
                      <a:pt x="220" y="16"/>
                    </a:cubicBezTo>
                    <a:cubicBezTo>
                      <a:pt x="220" y="16"/>
                      <a:pt x="220" y="16"/>
                      <a:pt x="220" y="16"/>
                    </a:cubicBezTo>
                    <a:cubicBezTo>
                      <a:pt x="220" y="16"/>
                      <a:pt x="220" y="16"/>
                      <a:pt x="220" y="16"/>
                    </a:cubicBezTo>
                    <a:cubicBezTo>
                      <a:pt x="220" y="15"/>
                      <a:pt x="220" y="15"/>
                      <a:pt x="220" y="15"/>
                    </a:cubicBezTo>
                    <a:cubicBezTo>
                      <a:pt x="220" y="15"/>
                      <a:pt x="221" y="14"/>
                      <a:pt x="221" y="14"/>
                    </a:cubicBezTo>
                    <a:cubicBezTo>
                      <a:pt x="221" y="13"/>
                      <a:pt x="221" y="13"/>
                      <a:pt x="221" y="12"/>
                    </a:cubicBezTo>
                    <a:cubicBezTo>
                      <a:pt x="221" y="12"/>
                      <a:pt x="221" y="12"/>
                      <a:pt x="221" y="11"/>
                    </a:cubicBezTo>
                    <a:cubicBezTo>
                      <a:pt x="221" y="11"/>
                      <a:pt x="221" y="10"/>
                      <a:pt x="22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bg1"/>
                  </a:solidFill>
                </a:endParaRPr>
              </a:p>
            </p:txBody>
          </p:sp>
          <p:sp>
            <p:nvSpPr>
              <p:cNvPr id="122" name="Freeform 53"/>
              <p:cNvSpPr/>
              <p:nvPr/>
            </p:nvSpPr>
            <p:spPr bwMode="auto">
              <a:xfrm>
                <a:off x="-60285" y="865188"/>
                <a:ext cx="1354138" cy="82550"/>
              </a:xfrm>
              <a:custGeom>
                <a:avLst/>
                <a:gdLst>
                  <a:gd name="T0" fmla="*/ 347 w 358"/>
                  <a:gd name="T1" fmla="*/ 0 h 22"/>
                  <a:gd name="T2" fmla="*/ 11 w 358"/>
                  <a:gd name="T3" fmla="*/ 0 h 22"/>
                  <a:gd name="T4" fmla="*/ 0 w 358"/>
                  <a:gd name="T5" fmla="*/ 11 h 22"/>
                  <a:gd name="T6" fmla="*/ 11 w 358"/>
                  <a:gd name="T7" fmla="*/ 22 h 22"/>
                  <a:gd name="T8" fmla="*/ 347 w 358"/>
                  <a:gd name="T9" fmla="*/ 22 h 22"/>
                  <a:gd name="T10" fmla="*/ 358 w 358"/>
                  <a:gd name="T11" fmla="*/ 11 h 22"/>
                  <a:gd name="T12" fmla="*/ 347 w 35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358" h="22">
                    <a:moveTo>
                      <a:pt x="347" y="0"/>
                    </a:moveTo>
                    <a:cubicBezTo>
                      <a:pt x="11" y="0"/>
                      <a:pt x="11" y="0"/>
                      <a:pt x="11" y="0"/>
                    </a:cubicBezTo>
                    <a:cubicBezTo>
                      <a:pt x="5" y="0"/>
                      <a:pt x="0" y="5"/>
                      <a:pt x="0" y="11"/>
                    </a:cubicBezTo>
                    <a:cubicBezTo>
                      <a:pt x="0" y="17"/>
                      <a:pt x="5" y="22"/>
                      <a:pt x="11" y="22"/>
                    </a:cubicBezTo>
                    <a:cubicBezTo>
                      <a:pt x="347" y="22"/>
                      <a:pt x="347" y="22"/>
                      <a:pt x="347" y="22"/>
                    </a:cubicBezTo>
                    <a:cubicBezTo>
                      <a:pt x="353" y="22"/>
                      <a:pt x="358" y="17"/>
                      <a:pt x="358" y="11"/>
                    </a:cubicBezTo>
                    <a:cubicBezTo>
                      <a:pt x="358" y="5"/>
                      <a:pt x="353" y="0"/>
                      <a:pt x="3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bg1"/>
                  </a:solidFill>
                </a:endParaRPr>
              </a:p>
            </p:txBody>
          </p:sp>
        </p:grpSp>
      </p:grpSp>
      <p:grpSp>
        <p:nvGrpSpPr>
          <p:cNvPr id="14" name="组合 13"/>
          <p:cNvGrpSpPr/>
          <p:nvPr/>
        </p:nvGrpSpPr>
        <p:grpSpPr>
          <a:xfrm>
            <a:off x="5188041" y="4391161"/>
            <a:ext cx="995964" cy="995964"/>
            <a:chOff x="3891030" y="3293370"/>
            <a:chExt cx="746973" cy="746973"/>
          </a:xfrm>
        </p:grpSpPr>
        <p:sp>
          <p:nvSpPr>
            <p:cNvPr id="124" name="椭圆 123"/>
            <p:cNvSpPr/>
            <p:nvPr/>
          </p:nvSpPr>
          <p:spPr>
            <a:xfrm>
              <a:off x="3891030" y="3293370"/>
              <a:ext cx="746973" cy="74697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25" name="Freeform 5"/>
            <p:cNvSpPr>
              <a:spLocks noEditPoints="1"/>
            </p:cNvSpPr>
            <p:nvPr/>
          </p:nvSpPr>
          <p:spPr bwMode="auto">
            <a:xfrm>
              <a:off x="3998536" y="3471741"/>
              <a:ext cx="535368" cy="335359"/>
            </a:xfrm>
            <a:custGeom>
              <a:avLst/>
              <a:gdLst>
                <a:gd name="T0" fmla="*/ 211 w 260"/>
                <a:gd name="T1" fmla="*/ 65 h 162"/>
                <a:gd name="T2" fmla="*/ 146 w 260"/>
                <a:gd name="T3" fmla="*/ 0 h 162"/>
                <a:gd name="T4" fmla="*/ 90 w 260"/>
                <a:gd name="T5" fmla="*/ 33 h 162"/>
                <a:gd name="T6" fmla="*/ 81 w 260"/>
                <a:gd name="T7" fmla="*/ 32 h 162"/>
                <a:gd name="T8" fmla="*/ 35 w 260"/>
                <a:gd name="T9" fmla="*/ 67 h 162"/>
                <a:gd name="T10" fmla="*/ 0 w 260"/>
                <a:gd name="T11" fmla="*/ 114 h 162"/>
                <a:gd name="T12" fmla="*/ 49 w 260"/>
                <a:gd name="T13" fmla="*/ 162 h 162"/>
                <a:gd name="T14" fmla="*/ 211 w 260"/>
                <a:gd name="T15" fmla="*/ 162 h 162"/>
                <a:gd name="T16" fmla="*/ 260 w 260"/>
                <a:gd name="T17" fmla="*/ 114 h 162"/>
                <a:gd name="T18" fmla="*/ 211 w 260"/>
                <a:gd name="T19" fmla="*/ 65 h 162"/>
                <a:gd name="T20" fmla="*/ 130 w 260"/>
                <a:gd name="T21" fmla="*/ 146 h 162"/>
                <a:gd name="T22" fmla="*/ 81 w 260"/>
                <a:gd name="T23" fmla="*/ 81 h 162"/>
                <a:gd name="T24" fmla="*/ 114 w 260"/>
                <a:gd name="T25" fmla="*/ 81 h 162"/>
                <a:gd name="T26" fmla="*/ 114 w 260"/>
                <a:gd name="T27" fmla="*/ 32 h 162"/>
                <a:gd name="T28" fmla="*/ 146 w 260"/>
                <a:gd name="T29" fmla="*/ 32 h 162"/>
                <a:gd name="T30" fmla="*/ 146 w 260"/>
                <a:gd name="T31" fmla="*/ 81 h 162"/>
                <a:gd name="T32" fmla="*/ 179 w 260"/>
                <a:gd name="T33" fmla="*/ 81 h 162"/>
                <a:gd name="T34" fmla="*/ 130 w 260"/>
                <a:gd name="T35" fmla="*/ 14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 h="162">
                  <a:moveTo>
                    <a:pt x="211" y="65"/>
                  </a:moveTo>
                  <a:cubicBezTo>
                    <a:pt x="211" y="29"/>
                    <a:pt x="182" y="0"/>
                    <a:pt x="146" y="0"/>
                  </a:cubicBezTo>
                  <a:cubicBezTo>
                    <a:pt x="122" y="0"/>
                    <a:pt x="101" y="13"/>
                    <a:pt x="90" y="33"/>
                  </a:cubicBezTo>
                  <a:cubicBezTo>
                    <a:pt x="87" y="33"/>
                    <a:pt x="84" y="32"/>
                    <a:pt x="81" y="32"/>
                  </a:cubicBezTo>
                  <a:cubicBezTo>
                    <a:pt x="59" y="32"/>
                    <a:pt x="41" y="47"/>
                    <a:pt x="35" y="67"/>
                  </a:cubicBezTo>
                  <a:cubicBezTo>
                    <a:pt x="15" y="73"/>
                    <a:pt x="0" y="92"/>
                    <a:pt x="0" y="114"/>
                  </a:cubicBezTo>
                  <a:cubicBezTo>
                    <a:pt x="0" y="140"/>
                    <a:pt x="22" y="162"/>
                    <a:pt x="49" y="162"/>
                  </a:cubicBezTo>
                  <a:cubicBezTo>
                    <a:pt x="211" y="162"/>
                    <a:pt x="211" y="162"/>
                    <a:pt x="211" y="162"/>
                  </a:cubicBezTo>
                  <a:cubicBezTo>
                    <a:pt x="238" y="162"/>
                    <a:pt x="260" y="140"/>
                    <a:pt x="260" y="114"/>
                  </a:cubicBezTo>
                  <a:cubicBezTo>
                    <a:pt x="260" y="87"/>
                    <a:pt x="238" y="65"/>
                    <a:pt x="211" y="65"/>
                  </a:cubicBezTo>
                  <a:close/>
                  <a:moveTo>
                    <a:pt x="130" y="146"/>
                  </a:moveTo>
                  <a:cubicBezTo>
                    <a:pt x="81" y="81"/>
                    <a:pt x="81" y="81"/>
                    <a:pt x="81" y="81"/>
                  </a:cubicBezTo>
                  <a:cubicBezTo>
                    <a:pt x="114" y="81"/>
                    <a:pt x="114" y="81"/>
                    <a:pt x="114" y="81"/>
                  </a:cubicBezTo>
                  <a:cubicBezTo>
                    <a:pt x="114" y="32"/>
                    <a:pt x="114" y="32"/>
                    <a:pt x="114" y="32"/>
                  </a:cubicBezTo>
                  <a:cubicBezTo>
                    <a:pt x="146" y="32"/>
                    <a:pt x="146" y="32"/>
                    <a:pt x="146" y="32"/>
                  </a:cubicBezTo>
                  <a:cubicBezTo>
                    <a:pt x="146" y="81"/>
                    <a:pt x="146" y="81"/>
                    <a:pt x="146" y="81"/>
                  </a:cubicBezTo>
                  <a:cubicBezTo>
                    <a:pt x="179" y="81"/>
                    <a:pt x="179" y="81"/>
                    <a:pt x="179" y="81"/>
                  </a:cubicBezTo>
                  <a:lnTo>
                    <a:pt x="130" y="146"/>
                  </a:lnTo>
                  <a:close/>
                </a:path>
              </a:pathLst>
            </a:custGeom>
            <a:solidFill>
              <a:schemeClr val="tx2"/>
            </a:solidFill>
            <a:ln>
              <a:noFill/>
            </a:ln>
          </p:spPr>
          <p:txBody>
            <a:bodyPr vert="horz" wrap="square" lIns="121920" tIns="60960" rIns="121920" bIns="60960" numCol="1" anchor="t" anchorCtr="0" compatLnSpc="1"/>
            <a:lstStyle/>
            <a:p>
              <a:endParaRPr lang="zh-CN" altLang="en-US" sz="2400">
                <a:solidFill>
                  <a:schemeClr val="bg1"/>
                </a:solidFill>
              </a:endParaRPr>
            </a:p>
          </p:txBody>
        </p:sp>
      </p:grpSp>
      <p:grpSp>
        <p:nvGrpSpPr>
          <p:cNvPr id="12" name="组合 11"/>
          <p:cNvGrpSpPr/>
          <p:nvPr/>
        </p:nvGrpSpPr>
        <p:grpSpPr>
          <a:xfrm>
            <a:off x="7859385" y="1975979"/>
            <a:ext cx="995964" cy="995964"/>
            <a:chOff x="5894538" y="1481984"/>
            <a:chExt cx="746973" cy="746973"/>
          </a:xfrm>
        </p:grpSpPr>
        <p:sp>
          <p:nvSpPr>
            <p:cNvPr id="127" name="椭圆 126"/>
            <p:cNvSpPr/>
            <p:nvPr/>
          </p:nvSpPr>
          <p:spPr>
            <a:xfrm>
              <a:off x="5894538" y="1481984"/>
              <a:ext cx="746973" cy="74697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grpSp>
          <p:nvGrpSpPr>
            <p:cNvPr id="128" name="组合 127"/>
            <p:cNvGrpSpPr/>
            <p:nvPr/>
          </p:nvGrpSpPr>
          <p:grpSpPr>
            <a:xfrm>
              <a:off x="6106960" y="1707018"/>
              <a:ext cx="322128" cy="321416"/>
              <a:chOff x="9166770" y="4602851"/>
              <a:chExt cx="482923" cy="481855"/>
            </a:xfrm>
            <a:solidFill>
              <a:schemeClr val="tx2"/>
            </a:solidFill>
          </p:grpSpPr>
          <p:sp>
            <p:nvSpPr>
              <p:cNvPr id="129" name="Freeform 9"/>
              <p:cNvSpPr/>
              <p:nvPr/>
            </p:nvSpPr>
            <p:spPr bwMode="auto">
              <a:xfrm>
                <a:off x="9457379" y="4895596"/>
                <a:ext cx="192314" cy="189110"/>
              </a:xfrm>
              <a:custGeom>
                <a:avLst/>
                <a:gdLst>
                  <a:gd name="T0" fmla="*/ 68 w 75"/>
                  <a:gd name="T1" fmla="*/ 42 h 74"/>
                  <a:gd name="T2" fmla="*/ 25 w 75"/>
                  <a:gd name="T3" fmla="*/ 0 h 74"/>
                  <a:gd name="T4" fmla="*/ 0 w 75"/>
                  <a:gd name="T5" fmla="*/ 24 h 74"/>
                  <a:gd name="T6" fmla="*/ 43 w 75"/>
                  <a:gd name="T7" fmla="*/ 67 h 74"/>
                  <a:gd name="T8" fmla="*/ 68 w 75"/>
                  <a:gd name="T9" fmla="*/ 67 h 74"/>
                  <a:gd name="T10" fmla="*/ 68 w 75"/>
                  <a:gd name="T11" fmla="*/ 42 h 74"/>
                </a:gdLst>
                <a:ahLst/>
                <a:cxnLst>
                  <a:cxn ang="0">
                    <a:pos x="T0" y="T1"/>
                  </a:cxn>
                  <a:cxn ang="0">
                    <a:pos x="T2" y="T3"/>
                  </a:cxn>
                  <a:cxn ang="0">
                    <a:pos x="T4" y="T5"/>
                  </a:cxn>
                  <a:cxn ang="0">
                    <a:pos x="T6" y="T7"/>
                  </a:cxn>
                  <a:cxn ang="0">
                    <a:pos x="T8" y="T9"/>
                  </a:cxn>
                  <a:cxn ang="0">
                    <a:pos x="T10" y="T11"/>
                  </a:cxn>
                </a:cxnLst>
                <a:rect l="0" t="0" r="r" b="b"/>
                <a:pathLst>
                  <a:path w="75" h="74">
                    <a:moveTo>
                      <a:pt x="68" y="42"/>
                    </a:moveTo>
                    <a:cubicBezTo>
                      <a:pt x="25" y="0"/>
                      <a:pt x="25" y="0"/>
                      <a:pt x="25" y="0"/>
                    </a:cubicBezTo>
                    <a:cubicBezTo>
                      <a:pt x="19" y="10"/>
                      <a:pt x="10" y="18"/>
                      <a:pt x="0" y="24"/>
                    </a:cubicBezTo>
                    <a:cubicBezTo>
                      <a:pt x="43" y="67"/>
                      <a:pt x="43" y="67"/>
                      <a:pt x="43" y="67"/>
                    </a:cubicBezTo>
                    <a:cubicBezTo>
                      <a:pt x="50" y="74"/>
                      <a:pt x="61" y="74"/>
                      <a:pt x="68" y="67"/>
                    </a:cubicBezTo>
                    <a:cubicBezTo>
                      <a:pt x="75" y="60"/>
                      <a:pt x="75" y="49"/>
                      <a:pt x="68" y="42"/>
                    </a:cubicBezTo>
                    <a:close/>
                  </a:path>
                </a:pathLst>
              </a:cu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30" name="Freeform 10"/>
              <p:cNvSpPr>
                <a:spLocks noEditPoints="1"/>
              </p:cNvSpPr>
              <p:nvPr/>
            </p:nvSpPr>
            <p:spPr bwMode="auto">
              <a:xfrm>
                <a:off x="9166770" y="4602851"/>
                <a:ext cx="356850" cy="358987"/>
              </a:xfrm>
              <a:custGeom>
                <a:avLst/>
                <a:gdLst>
                  <a:gd name="T0" fmla="*/ 139 w 139"/>
                  <a:gd name="T1" fmla="*/ 70 h 140"/>
                  <a:gd name="T2" fmla="*/ 70 w 139"/>
                  <a:gd name="T3" fmla="*/ 0 h 140"/>
                  <a:gd name="T4" fmla="*/ 0 w 139"/>
                  <a:gd name="T5" fmla="*/ 70 h 140"/>
                  <a:gd name="T6" fmla="*/ 70 w 139"/>
                  <a:gd name="T7" fmla="*/ 140 h 140"/>
                  <a:gd name="T8" fmla="*/ 139 w 139"/>
                  <a:gd name="T9" fmla="*/ 70 h 140"/>
                  <a:gd name="T10" fmla="*/ 70 w 139"/>
                  <a:gd name="T11" fmla="*/ 122 h 140"/>
                  <a:gd name="T12" fmla="*/ 17 w 139"/>
                  <a:gd name="T13" fmla="*/ 70 h 140"/>
                  <a:gd name="T14" fmla="*/ 70 w 139"/>
                  <a:gd name="T15" fmla="*/ 17 h 140"/>
                  <a:gd name="T16" fmla="*/ 122 w 139"/>
                  <a:gd name="T17" fmla="*/ 70 h 140"/>
                  <a:gd name="T18" fmla="*/ 70 w 139"/>
                  <a:gd name="T19"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39" y="70"/>
                    </a:moveTo>
                    <a:cubicBezTo>
                      <a:pt x="139" y="31"/>
                      <a:pt x="108" y="0"/>
                      <a:pt x="70" y="0"/>
                    </a:cubicBezTo>
                    <a:cubicBezTo>
                      <a:pt x="31" y="0"/>
                      <a:pt x="0" y="31"/>
                      <a:pt x="0" y="70"/>
                    </a:cubicBezTo>
                    <a:cubicBezTo>
                      <a:pt x="0" y="108"/>
                      <a:pt x="31" y="140"/>
                      <a:pt x="70" y="140"/>
                    </a:cubicBezTo>
                    <a:cubicBezTo>
                      <a:pt x="108" y="140"/>
                      <a:pt x="139" y="108"/>
                      <a:pt x="139" y="70"/>
                    </a:cubicBezTo>
                    <a:close/>
                    <a:moveTo>
                      <a:pt x="70" y="122"/>
                    </a:moveTo>
                    <a:cubicBezTo>
                      <a:pt x="41" y="122"/>
                      <a:pt x="17" y="99"/>
                      <a:pt x="17" y="70"/>
                    </a:cubicBezTo>
                    <a:cubicBezTo>
                      <a:pt x="17" y="41"/>
                      <a:pt x="41" y="17"/>
                      <a:pt x="70" y="17"/>
                    </a:cubicBezTo>
                    <a:cubicBezTo>
                      <a:pt x="98" y="17"/>
                      <a:pt x="122" y="41"/>
                      <a:pt x="122" y="70"/>
                    </a:cubicBezTo>
                    <a:cubicBezTo>
                      <a:pt x="122" y="99"/>
                      <a:pt x="98" y="122"/>
                      <a:pt x="70" y="122"/>
                    </a:cubicBezTo>
                    <a:close/>
                  </a:path>
                </a:pathLst>
              </a:cu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34" name="Freeform 11"/>
              <p:cNvSpPr/>
              <p:nvPr/>
            </p:nvSpPr>
            <p:spPr bwMode="auto">
              <a:xfrm>
                <a:off x="9241559" y="4677640"/>
                <a:ext cx="105773" cy="104705"/>
              </a:xfrm>
              <a:custGeom>
                <a:avLst/>
                <a:gdLst>
                  <a:gd name="T0" fmla="*/ 0 w 41"/>
                  <a:gd name="T1" fmla="*/ 41 h 41"/>
                  <a:gd name="T2" fmla="*/ 12 w 41"/>
                  <a:gd name="T3" fmla="*/ 41 h 41"/>
                  <a:gd name="T4" fmla="*/ 41 w 41"/>
                  <a:gd name="T5" fmla="*/ 12 h 41"/>
                  <a:gd name="T6" fmla="*/ 41 w 41"/>
                  <a:gd name="T7" fmla="*/ 0 h 41"/>
                  <a:gd name="T8" fmla="*/ 0 w 41"/>
                  <a:gd name="T9" fmla="*/ 41 h 41"/>
                </a:gdLst>
                <a:ahLst/>
                <a:cxnLst>
                  <a:cxn ang="0">
                    <a:pos x="T0" y="T1"/>
                  </a:cxn>
                  <a:cxn ang="0">
                    <a:pos x="T2" y="T3"/>
                  </a:cxn>
                  <a:cxn ang="0">
                    <a:pos x="T4" y="T5"/>
                  </a:cxn>
                  <a:cxn ang="0">
                    <a:pos x="T6" y="T7"/>
                  </a:cxn>
                  <a:cxn ang="0">
                    <a:pos x="T8" y="T9"/>
                  </a:cxn>
                </a:cxnLst>
                <a:rect l="0" t="0" r="r" b="b"/>
                <a:pathLst>
                  <a:path w="41" h="41">
                    <a:moveTo>
                      <a:pt x="0" y="41"/>
                    </a:moveTo>
                    <a:cubicBezTo>
                      <a:pt x="12" y="41"/>
                      <a:pt x="12" y="41"/>
                      <a:pt x="12" y="41"/>
                    </a:cubicBezTo>
                    <a:cubicBezTo>
                      <a:pt x="12" y="25"/>
                      <a:pt x="25" y="12"/>
                      <a:pt x="41" y="12"/>
                    </a:cubicBezTo>
                    <a:cubicBezTo>
                      <a:pt x="41" y="0"/>
                      <a:pt x="41" y="0"/>
                      <a:pt x="41" y="0"/>
                    </a:cubicBezTo>
                    <a:cubicBezTo>
                      <a:pt x="18" y="0"/>
                      <a:pt x="0" y="18"/>
                      <a:pt x="0" y="41"/>
                    </a:cubicBezTo>
                    <a:close/>
                  </a:path>
                </a:pathLst>
              </a:cu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grpSp>
      </p:grpSp>
      <p:grpSp>
        <p:nvGrpSpPr>
          <p:cNvPr id="13" name="组合 12"/>
          <p:cNvGrpSpPr/>
          <p:nvPr/>
        </p:nvGrpSpPr>
        <p:grpSpPr>
          <a:xfrm>
            <a:off x="7859385" y="4391161"/>
            <a:ext cx="995964" cy="995964"/>
            <a:chOff x="5894538" y="3293370"/>
            <a:chExt cx="746973" cy="746973"/>
          </a:xfrm>
        </p:grpSpPr>
        <p:sp>
          <p:nvSpPr>
            <p:cNvPr id="137" name="椭圆 136"/>
            <p:cNvSpPr/>
            <p:nvPr/>
          </p:nvSpPr>
          <p:spPr>
            <a:xfrm>
              <a:off x="5894538" y="3293370"/>
              <a:ext cx="746973" cy="74697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38" name="Freeform 7"/>
            <p:cNvSpPr>
              <a:spLocks noEditPoints="1"/>
            </p:cNvSpPr>
            <p:nvPr/>
          </p:nvSpPr>
          <p:spPr bwMode="auto">
            <a:xfrm>
              <a:off x="6102471" y="3450467"/>
              <a:ext cx="363652" cy="395507"/>
            </a:xfrm>
            <a:custGeom>
              <a:avLst/>
              <a:gdLst>
                <a:gd name="T0" fmla="*/ 50 w 100"/>
                <a:gd name="T1" fmla="*/ 70 h 132"/>
                <a:gd name="T2" fmla="*/ 30 w 100"/>
                <a:gd name="T3" fmla="*/ 90 h 132"/>
                <a:gd name="T4" fmla="*/ 50 w 100"/>
                <a:gd name="T5" fmla="*/ 111 h 132"/>
                <a:gd name="T6" fmla="*/ 70 w 100"/>
                <a:gd name="T7" fmla="*/ 90 h 132"/>
                <a:gd name="T8" fmla="*/ 50 w 100"/>
                <a:gd name="T9" fmla="*/ 70 h 132"/>
                <a:gd name="T10" fmla="*/ 53 w 100"/>
                <a:gd name="T11" fmla="*/ 93 h 132"/>
                <a:gd name="T12" fmla="*/ 53 w 100"/>
                <a:gd name="T13" fmla="*/ 102 h 132"/>
                <a:gd name="T14" fmla="*/ 50 w 100"/>
                <a:gd name="T15" fmla="*/ 105 h 132"/>
                <a:gd name="T16" fmla="*/ 47 w 100"/>
                <a:gd name="T17" fmla="*/ 102 h 132"/>
                <a:gd name="T18" fmla="*/ 47 w 100"/>
                <a:gd name="T19" fmla="*/ 93 h 132"/>
                <a:gd name="T20" fmla="*/ 41 w 100"/>
                <a:gd name="T21" fmla="*/ 84 h 132"/>
                <a:gd name="T22" fmla="*/ 50 w 100"/>
                <a:gd name="T23" fmla="*/ 76 h 132"/>
                <a:gd name="T24" fmla="*/ 59 w 100"/>
                <a:gd name="T25" fmla="*/ 84 h 132"/>
                <a:gd name="T26" fmla="*/ 53 w 100"/>
                <a:gd name="T27" fmla="*/ 93 h 132"/>
                <a:gd name="T28" fmla="*/ 86 w 100"/>
                <a:gd name="T29" fmla="*/ 50 h 132"/>
                <a:gd name="T30" fmla="*/ 86 w 100"/>
                <a:gd name="T31" fmla="*/ 36 h 132"/>
                <a:gd name="T32" fmla="*/ 50 w 100"/>
                <a:gd name="T33" fmla="*/ 0 h 132"/>
                <a:gd name="T34" fmla="*/ 14 w 100"/>
                <a:gd name="T35" fmla="*/ 36 h 132"/>
                <a:gd name="T36" fmla="*/ 14 w 100"/>
                <a:gd name="T37" fmla="*/ 50 h 132"/>
                <a:gd name="T38" fmla="*/ 0 w 100"/>
                <a:gd name="T39" fmla="*/ 69 h 132"/>
                <a:gd name="T40" fmla="*/ 0 w 100"/>
                <a:gd name="T41" fmla="*/ 112 h 132"/>
                <a:gd name="T42" fmla="*/ 20 w 100"/>
                <a:gd name="T43" fmla="*/ 132 h 132"/>
                <a:gd name="T44" fmla="*/ 80 w 100"/>
                <a:gd name="T45" fmla="*/ 132 h 132"/>
                <a:gd name="T46" fmla="*/ 100 w 100"/>
                <a:gd name="T47" fmla="*/ 112 h 132"/>
                <a:gd name="T48" fmla="*/ 100 w 100"/>
                <a:gd name="T49" fmla="*/ 69 h 132"/>
                <a:gd name="T50" fmla="*/ 86 w 100"/>
                <a:gd name="T51" fmla="*/ 50 h 132"/>
                <a:gd name="T52" fmla="*/ 50 w 100"/>
                <a:gd name="T53" fmla="*/ 115 h 132"/>
                <a:gd name="T54" fmla="*/ 25 w 100"/>
                <a:gd name="T55" fmla="*/ 90 h 132"/>
                <a:gd name="T56" fmla="*/ 50 w 100"/>
                <a:gd name="T57" fmla="*/ 66 h 132"/>
                <a:gd name="T58" fmla="*/ 75 w 100"/>
                <a:gd name="T59" fmla="*/ 90 h 132"/>
                <a:gd name="T60" fmla="*/ 50 w 100"/>
                <a:gd name="T61" fmla="*/ 115 h 132"/>
                <a:gd name="T62" fmla="*/ 76 w 100"/>
                <a:gd name="T63" fmla="*/ 49 h 132"/>
                <a:gd name="T64" fmla="*/ 24 w 100"/>
                <a:gd name="T65" fmla="*/ 49 h 132"/>
                <a:gd name="T66" fmla="*/ 24 w 100"/>
                <a:gd name="T67" fmla="*/ 36 h 132"/>
                <a:gd name="T68" fmla="*/ 50 w 100"/>
                <a:gd name="T69" fmla="*/ 11 h 132"/>
                <a:gd name="T70" fmla="*/ 76 w 100"/>
                <a:gd name="T71" fmla="*/ 36 h 132"/>
                <a:gd name="T72" fmla="*/ 76 w 100"/>
                <a:gd name="T73" fmla="*/ 4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132">
                  <a:moveTo>
                    <a:pt x="50" y="70"/>
                  </a:moveTo>
                  <a:cubicBezTo>
                    <a:pt x="39" y="70"/>
                    <a:pt x="30" y="79"/>
                    <a:pt x="30" y="90"/>
                  </a:cubicBezTo>
                  <a:cubicBezTo>
                    <a:pt x="30" y="102"/>
                    <a:pt x="39" y="111"/>
                    <a:pt x="50" y="111"/>
                  </a:cubicBezTo>
                  <a:cubicBezTo>
                    <a:pt x="61" y="111"/>
                    <a:pt x="70" y="102"/>
                    <a:pt x="70" y="90"/>
                  </a:cubicBezTo>
                  <a:cubicBezTo>
                    <a:pt x="70" y="79"/>
                    <a:pt x="61" y="70"/>
                    <a:pt x="50" y="70"/>
                  </a:cubicBezTo>
                  <a:close/>
                  <a:moveTo>
                    <a:pt x="53" y="93"/>
                  </a:moveTo>
                  <a:cubicBezTo>
                    <a:pt x="53" y="102"/>
                    <a:pt x="53" y="102"/>
                    <a:pt x="53" y="102"/>
                  </a:cubicBezTo>
                  <a:cubicBezTo>
                    <a:pt x="53" y="104"/>
                    <a:pt x="52" y="105"/>
                    <a:pt x="50" y="105"/>
                  </a:cubicBezTo>
                  <a:cubicBezTo>
                    <a:pt x="48" y="105"/>
                    <a:pt x="47" y="104"/>
                    <a:pt x="47" y="102"/>
                  </a:cubicBezTo>
                  <a:cubicBezTo>
                    <a:pt x="47" y="93"/>
                    <a:pt x="47" y="93"/>
                    <a:pt x="47" y="93"/>
                  </a:cubicBezTo>
                  <a:cubicBezTo>
                    <a:pt x="44" y="91"/>
                    <a:pt x="41" y="88"/>
                    <a:pt x="41" y="84"/>
                  </a:cubicBezTo>
                  <a:cubicBezTo>
                    <a:pt x="41" y="80"/>
                    <a:pt x="45" y="76"/>
                    <a:pt x="50" y="76"/>
                  </a:cubicBezTo>
                  <a:cubicBezTo>
                    <a:pt x="55" y="76"/>
                    <a:pt x="59" y="80"/>
                    <a:pt x="59" y="84"/>
                  </a:cubicBezTo>
                  <a:cubicBezTo>
                    <a:pt x="59" y="88"/>
                    <a:pt x="56" y="91"/>
                    <a:pt x="53" y="93"/>
                  </a:cubicBezTo>
                  <a:close/>
                  <a:moveTo>
                    <a:pt x="86" y="50"/>
                  </a:moveTo>
                  <a:cubicBezTo>
                    <a:pt x="86" y="36"/>
                    <a:pt x="86" y="36"/>
                    <a:pt x="86" y="36"/>
                  </a:cubicBezTo>
                  <a:cubicBezTo>
                    <a:pt x="86" y="16"/>
                    <a:pt x="70" y="0"/>
                    <a:pt x="50" y="0"/>
                  </a:cubicBezTo>
                  <a:cubicBezTo>
                    <a:pt x="30" y="0"/>
                    <a:pt x="14" y="16"/>
                    <a:pt x="14" y="36"/>
                  </a:cubicBezTo>
                  <a:cubicBezTo>
                    <a:pt x="14" y="50"/>
                    <a:pt x="14" y="50"/>
                    <a:pt x="14" y="50"/>
                  </a:cubicBezTo>
                  <a:cubicBezTo>
                    <a:pt x="6" y="53"/>
                    <a:pt x="0" y="60"/>
                    <a:pt x="0" y="69"/>
                  </a:cubicBezTo>
                  <a:cubicBezTo>
                    <a:pt x="0" y="112"/>
                    <a:pt x="0" y="112"/>
                    <a:pt x="0" y="112"/>
                  </a:cubicBezTo>
                  <a:cubicBezTo>
                    <a:pt x="0" y="123"/>
                    <a:pt x="9" y="132"/>
                    <a:pt x="20" y="132"/>
                  </a:cubicBezTo>
                  <a:cubicBezTo>
                    <a:pt x="80" y="132"/>
                    <a:pt x="80" y="132"/>
                    <a:pt x="80" y="132"/>
                  </a:cubicBezTo>
                  <a:cubicBezTo>
                    <a:pt x="91" y="132"/>
                    <a:pt x="100" y="123"/>
                    <a:pt x="100" y="112"/>
                  </a:cubicBezTo>
                  <a:cubicBezTo>
                    <a:pt x="100" y="69"/>
                    <a:pt x="100" y="69"/>
                    <a:pt x="100" y="69"/>
                  </a:cubicBezTo>
                  <a:cubicBezTo>
                    <a:pt x="100" y="60"/>
                    <a:pt x="94" y="53"/>
                    <a:pt x="86" y="50"/>
                  </a:cubicBezTo>
                  <a:close/>
                  <a:moveTo>
                    <a:pt x="50" y="115"/>
                  </a:moveTo>
                  <a:cubicBezTo>
                    <a:pt x="36" y="115"/>
                    <a:pt x="25" y="104"/>
                    <a:pt x="25" y="90"/>
                  </a:cubicBezTo>
                  <a:cubicBezTo>
                    <a:pt x="25" y="77"/>
                    <a:pt x="36" y="66"/>
                    <a:pt x="50" y="66"/>
                  </a:cubicBezTo>
                  <a:cubicBezTo>
                    <a:pt x="64" y="66"/>
                    <a:pt x="75" y="77"/>
                    <a:pt x="75" y="90"/>
                  </a:cubicBezTo>
                  <a:cubicBezTo>
                    <a:pt x="75" y="104"/>
                    <a:pt x="64" y="115"/>
                    <a:pt x="50" y="115"/>
                  </a:cubicBezTo>
                  <a:close/>
                  <a:moveTo>
                    <a:pt x="76" y="49"/>
                  </a:moveTo>
                  <a:cubicBezTo>
                    <a:pt x="24" y="49"/>
                    <a:pt x="24" y="49"/>
                    <a:pt x="24" y="49"/>
                  </a:cubicBezTo>
                  <a:cubicBezTo>
                    <a:pt x="24" y="36"/>
                    <a:pt x="24" y="36"/>
                    <a:pt x="24" y="36"/>
                  </a:cubicBezTo>
                  <a:cubicBezTo>
                    <a:pt x="24" y="22"/>
                    <a:pt x="36" y="11"/>
                    <a:pt x="50" y="11"/>
                  </a:cubicBezTo>
                  <a:cubicBezTo>
                    <a:pt x="64" y="11"/>
                    <a:pt x="76" y="22"/>
                    <a:pt x="76" y="36"/>
                  </a:cubicBezTo>
                  <a:lnTo>
                    <a:pt x="76" y="49"/>
                  </a:lnTo>
                  <a:close/>
                </a:path>
              </a:pathLst>
            </a:custGeom>
            <a:solidFill>
              <a:schemeClr val="bg2"/>
            </a:solidFill>
            <a:ln>
              <a:noFill/>
            </a:ln>
          </p:spPr>
          <p:txBody>
            <a:bodyPr vert="horz" wrap="square" lIns="121920" tIns="60960" rIns="121920" bIns="60960" numCol="1" anchor="t" anchorCtr="0" compatLnSpc="1"/>
            <a:lstStyle/>
            <a:p>
              <a:endParaRPr lang="zh-CN" altLang="en-US" sz="240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0"/>
                                        </p:tgtEl>
                                        <p:attrNameLst>
                                          <p:attrName>style.visibility</p:attrName>
                                        </p:attrNameLst>
                                      </p:cBhvr>
                                      <p:to>
                                        <p:strVal val="visible"/>
                                      </p:to>
                                    </p:set>
                                    <p:animEffect transition="in" filter="wipe(left)">
                                      <p:cBhvr>
                                        <p:cTn id="20" dur="500"/>
                                        <p:tgtEl>
                                          <p:spTgt spid="11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7"/>
                                        </p:tgtEl>
                                        <p:attrNameLst>
                                          <p:attrName>style.visibility</p:attrName>
                                        </p:attrNameLst>
                                      </p:cBhvr>
                                      <p:to>
                                        <p:strVal val="visible"/>
                                      </p:to>
                                    </p:set>
                                    <p:animEffect transition="in" filter="wipe(left)">
                                      <p:cBhvr>
                                        <p:cTn id="32" dur="500"/>
                                        <p:tgtEl>
                                          <p:spTgt spid="10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04"/>
                                        </p:tgtEl>
                                        <p:attrNameLst>
                                          <p:attrName>style.visibility</p:attrName>
                                        </p:attrNameLst>
                                      </p:cBhvr>
                                      <p:to>
                                        <p:strVal val="visible"/>
                                      </p:to>
                                    </p:set>
                                    <p:animEffect transition="in" filter="wipe(up)">
                                      <p:cBhvr>
                                        <p:cTn id="44" dur="500"/>
                                        <p:tgtEl>
                                          <p:spTgt spid="10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05"/>
                                        </p:tgtEl>
                                        <p:attrNameLst>
                                          <p:attrName>style.visibility</p:attrName>
                                        </p:attrNameLst>
                                      </p:cBhvr>
                                      <p:to>
                                        <p:strVal val="visible"/>
                                      </p:to>
                                    </p:set>
                                    <p:animEffect transition="in" filter="wipe(right)">
                                      <p:cBhvr>
                                        <p:cTn id="56" dur="500"/>
                                        <p:tgtEl>
                                          <p:spTgt spid="105"/>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108"/>
                                        </p:tgtEl>
                                        <p:attrNameLst>
                                          <p:attrName>style.visibility</p:attrName>
                                        </p:attrNameLst>
                                      </p:cBhvr>
                                      <p:to>
                                        <p:strVal val="visible"/>
                                      </p:to>
                                    </p:set>
                                    <p:animEffect transition="in" filter="wipe(right)">
                                      <p:cBhvr>
                                        <p:cTn id="68" dur="500"/>
                                        <p:tgtEl>
                                          <p:spTgt spid="10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500" fill="hold"/>
                                        <p:tgtEl>
                                          <p:spTgt spid="15"/>
                                        </p:tgtEl>
                                        <p:attrNameLst>
                                          <p:attrName>ppt_w</p:attrName>
                                        </p:attrNameLst>
                                      </p:cBhvr>
                                      <p:tavLst>
                                        <p:tav tm="0">
                                          <p:val>
                                            <p:fltVal val="0"/>
                                          </p:val>
                                        </p:tav>
                                        <p:tav tm="100000">
                                          <p:val>
                                            <p:strVal val="#ppt_w"/>
                                          </p:val>
                                        </p:tav>
                                      </p:tavLst>
                                    </p:anim>
                                    <p:anim calcmode="lin" valueType="num">
                                      <p:cBhvr>
                                        <p:cTn id="74" dur="500" fill="hold"/>
                                        <p:tgtEl>
                                          <p:spTgt spid="15"/>
                                        </p:tgtEl>
                                        <p:attrNameLst>
                                          <p:attrName>ppt_h</p:attrName>
                                        </p:attrNameLst>
                                      </p:cBhvr>
                                      <p:tavLst>
                                        <p:tav tm="0">
                                          <p:val>
                                            <p:fltVal val="0"/>
                                          </p:val>
                                        </p:tav>
                                        <p:tav tm="100000">
                                          <p:val>
                                            <p:strVal val="#ppt_h"/>
                                          </p:val>
                                        </p:tav>
                                      </p:tavLst>
                                    </p:anim>
                                    <p:animEffect transition="in" filter="fade">
                                      <p:cBhvr>
                                        <p:cTn id="7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7" grpId="0" animBg="1"/>
      <p:bldP spid="108" grpId="0" animBg="1"/>
      <p:bldP spid="1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grpSp>
        <p:nvGrpSpPr>
          <p:cNvPr id="4" name="组合 3"/>
          <p:cNvGrpSpPr/>
          <p:nvPr/>
        </p:nvGrpSpPr>
        <p:grpSpPr>
          <a:xfrm>
            <a:off x="836547" y="2553454"/>
            <a:ext cx="2364291" cy="2816772"/>
            <a:chOff x="640110" y="1915090"/>
            <a:chExt cx="1773218" cy="2112579"/>
          </a:xfrm>
        </p:grpSpPr>
        <p:sp>
          <p:nvSpPr>
            <p:cNvPr id="46" name="矩形 45"/>
            <p:cNvSpPr/>
            <p:nvPr/>
          </p:nvSpPr>
          <p:spPr>
            <a:xfrm>
              <a:off x="640110" y="1915090"/>
              <a:ext cx="1773218" cy="343110"/>
            </a:xfrm>
            <a:prstGeom prst="rect">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chemeClr val="tx1"/>
                </a:solidFill>
              </a:endParaRPr>
            </a:p>
          </p:txBody>
        </p:sp>
        <p:sp>
          <p:nvSpPr>
            <p:cNvPr id="47" name="矩形 46"/>
            <p:cNvSpPr/>
            <p:nvPr/>
          </p:nvSpPr>
          <p:spPr>
            <a:xfrm>
              <a:off x="640110" y="2258200"/>
              <a:ext cx="1773218" cy="1769469"/>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48" name="文本框 29"/>
            <p:cNvSpPr txBox="1"/>
            <p:nvPr/>
          </p:nvSpPr>
          <p:spPr>
            <a:xfrm>
              <a:off x="930644" y="1922171"/>
              <a:ext cx="1342656" cy="315423"/>
            </a:xfrm>
            <a:prstGeom prst="rect">
              <a:avLst/>
            </a:prstGeom>
            <a:noFill/>
          </p:spPr>
          <p:txBody>
            <a:bodyPr wrap="square" rtlCol="0">
              <a:spAutoFit/>
            </a:bodyPr>
            <a:lstStyle/>
            <a:p>
              <a:pPr algn="ctr"/>
              <a:r>
                <a:rPr lang="zh-CN" altLang="en-US" sz="2135" dirty="0">
                  <a:solidFill>
                    <a:schemeClr val="bg1"/>
                  </a:solidFill>
                  <a:latin typeface="微软雅黑" panose="020B0503020204020204" pitchFamily="34" charset="-122"/>
                  <a:ea typeface="微软雅黑" panose="020B0503020204020204" pitchFamily="34" charset="-122"/>
                </a:rPr>
                <a:t>标题文字</a:t>
              </a:r>
              <a:endParaRPr lang="zh-CN" altLang="en-US" sz="2135" dirty="0">
                <a:solidFill>
                  <a:schemeClr val="bg1"/>
                </a:solidFill>
                <a:latin typeface="微软雅黑" panose="020B0503020204020204" pitchFamily="34" charset="-122"/>
                <a:ea typeface="微软雅黑" panose="020B0503020204020204" pitchFamily="34" charset="-122"/>
              </a:endParaRPr>
            </a:p>
          </p:txBody>
        </p:sp>
        <p:sp>
          <p:nvSpPr>
            <p:cNvPr id="52" name="文本框 33"/>
            <p:cNvSpPr txBox="1"/>
            <p:nvPr/>
          </p:nvSpPr>
          <p:spPr>
            <a:xfrm>
              <a:off x="905244" y="2557147"/>
              <a:ext cx="1342656" cy="1177245"/>
            </a:xfrm>
            <a:prstGeom prst="rect">
              <a:avLst/>
            </a:prstGeom>
            <a:noFill/>
          </p:spPr>
          <p:txBody>
            <a:bodyPr wrap="square" rtlCol="0">
              <a:spAutoFit/>
            </a:bodyPr>
            <a:lstStyle/>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p:txBody>
        </p:sp>
      </p:grpSp>
      <p:grpSp>
        <p:nvGrpSpPr>
          <p:cNvPr id="58" name="组合 57"/>
          <p:cNvGrpSpPr/>
          <p:nvPr/>
        </p:nvGrpSpPr>
        <p:grpSpPr>
          <a:xfrm>
            <a:off x="3536852" y="2553454"/>
            <a:ext cx="2364291" cy="2816772"/>
            <a:chOff x="640110" y="1915090"/>
            <a:chExt cx="1773218" cy="2112579"/>
          </a:xfrm>
        </p:grpSpPr>
        <p:sp>
          <p:nvSpPr>
            <p:cNvPr id="59" name="矩形 58"/>
            <p:cNvSpPr/>
            <p:nvPr/>
          </p:nvSpPr>
          <p:spPr>
            <a:xfrm>
              <a:off x="640110" y="1915090"/>
              <a:ext cx="1773218" cy="343110"/>
            </a:xfrm>
            <a:prstGeom prst="rect">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chemeClr val="tx1"/>
                </a:solidFill>
              </a:endParaRPr>
            </a:p>
          </p:txBody>
        </p:sp>
        <p:sp>
          <p:nvSpPr>
            <p:cNvPr id="60" name="矩形 59"/>
            <p:cNvSpPr/>
            <p:nvPr/>
          </p:nvSpPr>
          <p:spPr>
            <a:xfrm>
              <a:off x="640110" y="2258200"/>
              <a:ext cx="1773218" cy="1769469"/>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61" name="文本框 29"/>
            <p:cNvSpPr txBox="1"/>
            <p:nvPr/>
          </p:nvSpPr>
          <p:spPr>
            <a:xfrm>
              <a:off x="930644" y="1922171"/>
              <a:ext cx="1342656" cy="315423"/>
            </a:xfrm>
            <a:prstGeom prst="rect">
              <a:avLst/>
            </a:prstGeom>
            <a:noFill/>
          </p:spPr>
          <p:txBody>
            <a:bodyPr wrap="square" rtlCol="0">
              <a:spAutoFit/>
            </a:bodyPr>
            <a:lstStyle/>
            <a:p>
              <a:pPr algn="ctr"/>
              <a:r>
                <a:rPr lang="zh-CN" altLang="en-US" sz="2135" dirty="0">
                  <a:solidFill>
                    <a:schemeClr val="bg1"/>
                  </a:solidFill>
                  <a:latin typeface="微软雅黑" panose="020B0503020204020204" pitchFamily="34" charset="-122"/>
                  <a:ea typeface="微软雅黑" panose="020B0503020204020204" pitchFamily="34" charset="-122"/>
                </a:rPr>
                <a:t>标题文字</a:t>
              </a:r>
              <a:endParaRPr lang="zh-CN" altLang="en-US" sz="2135" dirty="0">
                <a:solidFill>
                  <a:schemeClr val="bg1"/>
                </a:solidFill>
                <a:latin typeface="微软雅黑" panose="020B0503020204020204" pitchFamily="34" charset="-122"/>
                <a:ea typeface="微软雅黑" panose="020B0503020204020204" pitchFamily="34" charset="-122"/>
              </a:endParaRPr>
            </a:p>
          </p:txBody>
        </p:sp>
        <p:sp>
          <p:nvSpPr>
            <p:cNvPr id="62" name="文本框 33"/>
            <p:cNvSpPr txBox="1"/>
            <p:nvPr/>
          </p:nvSpPr>
          <p:spPr>
            <a:xfrm>
              <a:off x="905244" y="2557147"/>
              <a:ext cx="1342656" cy="1177245"/>
            </a:xfrm>
            <a:prstGeom prst="rect">
              <a:avLst/>
            </a:prstGeom>
            <a:noFill/>
          </p:spPr>
          <p:txBody>
            <a:bodyPr wrap="square" rtlCol="0">
              <a:spAutoFit/>
            </a:bodyPr>
            <a:lstStyle/>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p:txBody>
        </p:sp>
      </p:grpSp>
      <p:grpSp>
        <p:nvGrpSpPr>
          <p:cNvPr id="63" name="组合 62"/>
          <p:cNvGrpSpPr/>
          <p:nvPr/>
        </p:nvGrpSpPr>
        <p:grpSpPr>
          <a:xfrm>
            <a:off x="6237157" y="2553454"/>
            <a:ext cx="2364291" cy="2816772"/>
            <a:chOff x="640110" y="1915090"/>
            <a:chExt cx="1773218" cy="2112579"/>
          </a:xfrm>
        </p:grpSpPr>
        <p:sp>
          <p:nvSpPr>
            <p:cNvPr id="64" name="矩形 63"/>
            <p:cNvSpPr/>
            <p:nvPr/>
          </p:nvSpPr>
          <p:spPr>
            <a:xfrm>
              <a:off x="640110" y="1915090"/>
              <a:ext cx="1773218" cy="343110"/>
            </a:xfrm>
            <a:prstGeom prst="rect">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chemeClr val="tx1"/>
                </a:solidFill>
              </a:endParaRPr>
            </a:p>
          </p:txBody>
        </p:sp>
        <p:sp>
          <p:nvSpPr>
            <p:cNvPr id="65" name="矩形 64"/>
            <p:cNvSpPr/>
            <p:nvPr/>
          </p:nvSpPr>
          <p:spPr>
            <a:xfrm>
              <a:off x="640110" y="2258200"/>
              <a:ext cx="1773218" cy="1769469"/>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66" name="文本框 29"/>
            <p:cNvSpPr txBox="1"/>
            <p:nvPr/>
          </p:nvSpPr>
          <p:spPr>
            <a:xfrm>
              <a:off x="930644" y="1922171"/>
              <a:ext cx="1342656" cy="315423"/>
            </a:xfrm>
            <a:prstGeom prst="rect">
              <a:avLst/>
            </a:prstGeom>
            <a:noFill/>
          </p:spPr>
          <p:txBody>
            <a:bodyPr wrap="square" rtlCol="0">
              <a:spAutoFit/>
            </a:bodyPr>
            <a:lstStyle/>
            <a:p>
              <a:pPr algn="ctr"/>
              <a:r>
                <a:rPr lang="zh-CN" altLang="en-US" sz="2135" dirty="0">
                  <a:solidFill>
                    <a:schemeClr val="bg1"/>
                  </a:solidFill>
                  <a:latin typeface="微软雅黑" panose="020B0503020204020204" pitchFamily="34" charset="-122"/>
                  <a:ea typeface="微软雅黑" panose="020B0503020204020204" pitchFamily="34" charset="-122"/>
                </a:rPr>
                <a:t>标题文字</a:t>
              </a:r>
              <a:endParaRPr lang="zh-CN" altLang="en-US" sz="2135" dirty="0">
                <a:solidFill>
                  <a:schemeClr val="bg1"/>
                </a:solidFill>
                <a:latin typeface="微软雅黑" panose="020B0503020204020204" pitchFamily="34" charset="-122"/>
                <a:ea typeface="微软雅黑" panose="020B0503020204020204" pitchFamily="34" charset="-122"/>
              </a:endParaRPr>
            </a:p>
          </p:txBody>
        </p:sp>
        <p:sp>
          <p:nvSpPr>
            <p:cNvPr id="67" name="文本框 33"/>
            <p:cNvSpPr txBox="1"/>
            <p:nvPr/>
          </p:nvSpPr>
          <p:spPr>
            <a:xfrm>
              <a:off x="905244" y="2557147"/>
              <a:ext cx="1342656" cy="1177245"/>
            </a:xfrm>
            <a:prstGeom prst="rect">
              <a:avLst/>
            </a:prstGeom>
            <a:noFill/>
          </p:spPr>
          <p:txBody>
            <a:bodyPr wrap="square" rtlCol="0">
              <a:spAutoFit/>
            </a:bodyPr>
            <a:lstStyle/>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p:txBody>
        </p:sp>
      </p:grpSp>
      <p:grpSp>
        <p:nvGrpSpPr>
          <p:cNvPr id="68" name="组合 67"/>
          <p:cNvGrpSpPr/>
          <p:nvPr/>
        </p:nvGrpSpPr>
        <p:grpSpPr>
          <a:xfrm>
            <a:off x="8937461" y="2553454"/>
            <a:ext cx="2364291" cy="2816772"/>
            <a:chOff x="640110" y="1915090"/>
            <a:chExt cx="1773218" cy="2112579"/>
          </a:xfrm>
        </p:grpSpPr>
        <p:sp>
          <p:nvSpPr>
            <p:cNvPr id="69" name="矩形 68"/>
            <p:cNvSpPr/>
            <p:nvPr/>
          </p:nvSpPr>
          <p:spPr>
            <a:xfrm>
              <a:off x="640110" y="1915090"/>
              <a:ext cx="1773218" cy="343110"/>
            </a:xfrm>
            <a:prstGeom prst="rect">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chemeClr val="tx1"/>
                </a:solidFill>
              </a:endParaRPr>
            </a:p>
          </p:txBody>
        </p:sp>
        <p:sp>
          <p:nvSpPr>
            <p:cNvPr id="70" name="矩形 69"/>
            <p:cNvSpPr/>
            <p:nvPr/>
          </p:nvSpPr>
          <p:spPr>
            <a:xfrm>
              <a:off x="640110" y="2258200"/>
              <a:ext cx="1773218" cy="1769469"/>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71" name="文本框 29"/>
            <p:cNvSpPr txBox="1"/>
            <p:nvPr/>
          </p:nvSpPr>
          <p:spPr>
            <a:xfrm>
              <a:off x="930644" y="1922171"/>
              <a:ext cx="1342656" cy="315423"/>
            </a:xfrm>
            <a:prstGeom prst="rect">
              <a:avLst/>
            </a:prstGeom>
            <a:noFill/>
          </p:spPr>
          <p:txBody>
            <a:bodyPr wrap="square" rtlCol="0">
              <a:spAutoFit/>
            </a:bodyPr>
            <a:lstStyle/>
            <a:p>
              <a:pPr algn="ctr"/>
              <a:r>
                <a:rPr lang="zh-CN" altLang="en-US" sz="2135" dirty="0">
                  <a:solidFill>
                    <a:schemeClr val="bg1"/>
                  </a:solidFill>
                  <a:latin typeface="微软雅黑" panose="020B0503020204020204" pitchFamily="34" charset="-122"/>
                  <a:ea typeface="微软雅黑" panose="020B0503020204020204" pitchFamily="34" charset="-122"/>
                </a:rPr>
                <a:t>标题文字</a:t>
              </a:r>
              <a:endParaRPr lang="zh-CN" altLang="en-US" sz="2135" dirty="0">
                <a:solidFill>
                  <a:schemeClr val="bg1"/>
                </a:solidFill>
                <a:latin typeface="微软雅黑" panose="020B0503020204020204" pitchFamily="34" charset="-122"/>
                <a:ea typeface="微软雅黑" panose="020B0503020204020204" pitchFamily="34" charset="-122"/>
              </a:endParaRPr>
            </a:p>
          </p:txBody>
        </p:sp>
        <p:sp>
          <p:nvSpPr>
            <p:cNvPr id="72" name="文本框 33"/>
            <p:cNvSpPr txBox="1"/>
            <p:nvPr/>
          </p:nvSpPr>
          <p:spPr>
            <a:xfrm>
              <a:off x="905244" y="2557147"/>
              <a:ext cx="1342656" cy="1177245"/>
            </a:xfrm>
            <a:prstGeom prst="rect">
              <a:avLst/>
            </a:prstGeom>
            <a:noFill/>
          </p:spPr>
          <p:txBody>
            <a:bodyPr wrap="square" rtlCol="0">
              <a:spAutoFit/>
            </a:bodyPr>
            <a:lstStyle/>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500" fill="hold"/>
                                        <p:tgtEl>
                                          <p:spTgt spid="58"/>
                                        </p:tgtEl>
                                        <p:attrNameLst>
                                          <p:attrName>ppt_x</p:attrName>
                                        </p:attrNameLst>
                                      </p:cBhvr>
                                      <p:tavLst>
                                        <p:tav tm="0">
                                          <p:val>
                                            <p:strVal val="#ppt_x"/>
                                          </p:val>
                                        </p:tav>
                                        <p:tav tm="100000">
                                          <p:val>
                                            <p:strVal val="#ppt_x"/>
                                          </p:val>
                                        </p:tav>
                                      </p:tavLst>
                                    </p:anim>
                                    <p:anim calcmode="lin" valueType="num">
                                      <p:cBhvr additive="base">
                                        <p:cTn id="18" dur="500" fill="hold"/>
                                        <p:tgtEl>
                                          <p:spTgt spid="5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3"/>
                                        </p:tgtEl>
                                        <p:attrNameLst>
                                          <p:attrName>style.visibility</p:attrName>
                                        </p:attrNameLst>
                                      </p:cBhvr>
                                      <p:to>
                                        <p:strVal val="visible"/>
                                      </p:to>
                                    </p:set>
                                    <p:anim calcmode="lin" valueType="num">
                                      <p:cBhvr additive="base">
                                        <p:cTn id="22" dur="500" fill="hold"/>
                                        <p:tgtEl>
                                          <p:spTgt spid="63"/>
                                        </p:tgtEl>
                                        <p:attrNameLst>
                                          <p:attrName>ppt_x</p:attrName>
                                        </p:attrNameLst>
                                      </p:cBhvr>
                                      <p:tavLst>
                                        <p:tav tm="0">
                                          <p:val>
                                            <p:strVal val="#ppt_x"/>
                                          </p:val>
                                        </p:tav>
                                        <p:tav tm="100000">
                                          <p:val>
                                            <p:strVal val="#ppt_x"/>
                                          </p:val>
                                        </p:tav>
                                      </p:tavLst>
                                    </p:anim>
                                    <p:anim calcmode="lin" valueType="num">
                                      <p:cBhvr additive="base">
                                        <p:cTn id="23" dur="500" fill="hold"/>
                                        <p:tgtEl>
                                          <p:spTgt spid="63"/>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68"/>
                                        </p:tgtEl>
                                        <p:attrNameLst>
                                          <p:attrName>style.visibility</p:attrName>
                                        </p:attrNameLst>
                                      </p:cBhvr>
                                      <p:to>
                                        <p:strVal val="visible"/>
                                      </p:to>
                                    </p:set>
                                    <p:anim calcmode="lin" valueType="num">
                                      <p:cBhvr additive="base">
                                        <p:cTn id="27" dur="500" fill="hold"/>
                                        <p:tgtEl>
                                          <p:spTgt spid="68"/>
                                        </p:tgtEl>
                                        <p:attrNameLst>
                                          <p:attrName>ppt_x</p:attrName>
                                        </p:attrNameLst>
                                      </p:cBhvr>
                                      <p:tavLst>
                                        <p:tav tm="0">
                                          <p:val>
                                            <p:strVal val="#ppt_x"/>
                                          </p:val>
                                        </p:tav>
                                        <p:tav tm="100000">
                                          <p:val>
                                            <p:strVal val="#ppt_x"/>
                                          </p:val>
                                        </p:tav>
                                      </p:tavLst>
                                    </p:anim>
                                    <p:anim calcmode="lin" valueType="num">
                                      <p:cBhvr additive="base">
                                        <p:cTn id="2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微软雅黑" panose="020B0503020204020204" pitchFamily="34" charset="-122"/>
                </a:rPr>
                <a:t>标题文字内容 </a:t>
              </a:r>
              <a:endParaRPr lang="zh-CN" altLang="en-US" sz="2135" dirty="0">
                <a:solidFill>
                  <a:schemeClr val="bg1"/>
                </a:solidFill>
                <a:latin typeface="微软雅黑" panose="020B0503020204020204" pitchFamily="34" charset="-122"/>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pitchFamily="34" charset="-122"/>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微软雅黑" panose="020B0503020204020204" pitchFamily="34" charset="-122"/>
                </a:rPr>
                <a:t>  Click here to add Title</a:t>
              </a:r>
              <a:endParaRPr lang="zh-CN" altLang="en-US" sz="1335" dirty="0">
                <a:solidFill>
                  <a:schemeClr val="bg1"/>
                </a:solidFill>
                <a:latin typeface="微软雅黑" panose="020B0503020204020204" pitchFamily="34" charset="-122"/>
              </a:endParaRPr>
            </a:p>
          </p:txBody>
        </p:sp>
      </p:grpSp>
      <p:cxnSp>
        <p:nvCxnSpPr>
          <p:cNvPr id="38" name="直接连接符 37"/>
          <p:cNvCxnSpPr/>
          <p:nvPr/>
        </p:nvCxnSpPr>
        <p:spPr>
          <a:xfrm>
            <a:off x="648519" y="4383705"/>
            <a:ext cx="10736827" cy="0"/>
          </a:xfrm>
          <a:prstGeom prst="line">
            <a:avLst/>
          </a:prstGeom>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830989" y="4782760"/>
            <a:ext cx="10454955" cy="928588"/>
            <a:chOff x="689917" y="3167971"/>
            <a:chExt cx="7841216" cy="696441"/>
          </a:xfrm>
        </p:grpSpPr>
        <p:sp>
          <p:nvSpPr>
            <p:cNvPr id="40" name="文本框 7"/>
            <p:cNvSpPr txBox="1"/>
            <p:nvPr/>
          </p:nvSpPr>
          <p:spPr>
            <a:xfrm>
              <a:off x="689917" y="3167971"/>
              <a:ext cx="1945974" cy="696441"/>
            </a:xfrm>
            <a:prstGeom prst="rect">
              <a:avLst/>
            </a:prstGeom>
            <a:noFill/>
          </p:spPr>
          <p:txBody>
            <a:bodyPr wrap="square" lIns="91440" tIns="45720" rIns="91440" bIns="45720" rtlCol="0">
              <a:spAutoFit/>
            </a:bodyPr>
            <a:lstStyle/>
            <a:p>
              <a:pPr algn="ctr">
                <a:spcBef>
                  <a:spcPts val="600"/>
                </a:spcBef>
              </a:pPr>
              <a:r>
                <a:rPr lang="zh-CN" altLang="en-US" sz="2000" dirty="0">
                  <a:solidFill>
                    <a:schemeClr val="bg1"/>
                  </a:solidFill>
                  <a:latin typeface="微软雅黑" panose="020B0503020204020204" pitchFamily="34" charset="-122"/>
                </a:rPr>
                <a:t>添加标题</a:t>
              </a:r>
              <a:endParaRPr lang="en-US" altLang="zh-CN" sz="2000" dirty="0">
                <a:solidFill>
                  <a:schemeClr val="bg1"/>
                </a:solidFill>
                <a:latin typeface="微软雅黑" panose="020B0503020204020204" pitchFamily="34" charset="-122"/>
              </a:endParaRPr>
            </a:p>
            <a:p>
              <a:pPr algn="ctr">
                <a:spcBef>
                  <a:spcPts val="600"/>
                </a:spcBef>
              </a:pPr>
              <a:r>
                <a:rPr lang="zh-CN" altLang="en-US" sz="1465" dirty="0">
                  <a:solidFill>
                    <a:schemeClr val="bg1"/>
                  </a:solidFill>
                  <a:latin typeface="微软雅黑" panose="020B0503020204020204" pitchFamily="34" charset="-122"/>
                </a:rPr>
                <a:t>在此处添加文字在此处添加文字，在此处添加文字。</a:t>
              </a:r>
              <a:endParaRPr lang="en-US" altLang="zh-CN" sz="1465" dirty="0">
                <a:solidFill>
                  <a:schemeClr val="bg1"/>
                </a:solidFill>
                <a:latin typeface="微软雅黑" panose="020B0503020204020204" pitchFamily="34" charset="-122"/>
              </a:endParaRPr>
            </a:p>
          </p:txBody>
        </p:sp>
        <p:sp>
          <p:nvSpPr>
            <p:cNvPr id="41" name="文本框 8"/>
            <p:cNvSpPr txBox="1"/>
            <p:nvPr/>
          </p:nvSpPr>
          <p:spPr>
            <a:xfrm>
              <a:off x="2654998" y="3167971"/>
              <a:ext cx="1945974" cy="696441"/>
            </a:xfrm>
            <a:prstGeom prst="rect">
              <a:avLst/>
            </a:prstGeom>
            <a:noFill/>
          </p:spPr>
          <p:txBody>
            <a:bodyPr wrap="square" lIns="91440" tIns="45720" rIns="91440" bIns="45720" rtlCol="0">
              <a:spAutoFit/>
            </a:bodyPr>
            <a:lstStyle/>
            <a:p>
              <a:pPr algn="ctr">
                <a:spcBef>
                  <a:spcPts val="600"/>
                </a:spcBef>
              </a:pPr>
              <a:r>
                <a:rPr lang="zh-CN" altLang="en-US" sz="2000" dirty="0">
                  <a:solidFill>
                    <a:schemeClr val="bg1"/>
                  </a:solidFill>
                  <a:latin typeface="微软雅黑" panose="020B0503020204020204" pitchFamily="34" charset="-122"/>
                </a:rPr>
                <a:t>添加标题</a:t>
              </a:r>
              <a:endParaRPr lang="en-US" altLang="zh-CN" sz="2000" dirty="0">
                <a:solidFill>
                  <a:schemeClr val="bg1"/>
                </a:solidFill>
                <a:latin typeface="微软雅黑" panose="020B0503020204020204" pitchFamily="34" charset="-122"/>
              </a:endParaRPr>
            </a:p>
            <a:p>
              <a:pPr algn="ctr">
                <a:spcBef>
                  <a:spcPts val="600"/>
                </a:spcBef>
              </a:pPr>
              <a:r>
                <a:rPr lang="zh-CN" altLang="en-US" sz="1465" dirty="0">
                  <a:solidFill>
                    <a:schemeClr val="bg1"/>
                  </a:solidFill>
                  <a:latin typeface="微软雅黑" panose="020B0503020204020204" pitchFamily="34" charset="-122"/>
                </a:rPr>
                <a:t>在此处添加文字在此处添加文字，在此处添加文字。</a:t>
              </a:r>
              <a:endParaRPr lang="en-US" altLang="zh-CN" sz="1465" dirty="0">
                <a:solidFill>
                  <a:schemeClr val="bg1"/>
                </a:solidFill>
                <a:latin typeface="微软雅黑" panose="020B0503020204020204" pitchFamily="34" charset="-122"/>
              </a:endParaRPr>
            </a:p>
          </p:txBody>
        </p:sp>
        <p:sp>
          <p:nvSpPr>
            <p:cNvPr id="42" name="文本框 9"/>
            <p:cNvSpPr txBox="1"/>
            <p:nvPr/>
          </p:nvSpPr>
          <p:spPr>
            <a:xfrm>
              <a:off x="4620079" y="3167971"/>
              <a:ext cx="1945974" cy="696441"/>
            </a:xfrm>
            <a:prstGeom prst="rect">
              <a:avLst/>
            </a:prstGeom>
            <a:noFill/>
          </p:spPr>
          <p:txBody>
            <a:bodyPr wrap="square" lIns="91440" tIns="45720" rIns="91440" bIns="45720" rtlCol="0">
              <a:spAutoFit/>
            </a:bodyPr>
            <a:lstStyle/>
            <a:p>
              <a:pPr algn="ctr">
                <a:spcBef>
                  <a:spcPts val="600"/>
                </a:spcBef>
              </a:pPr>
              <a:r>
                <a:rPr lang="zh-CN" altLang="en-US" sz="2000" dirty="0">
                  <a:solidFill>
                    <a:schemeClr val="bg1"/>
                  </a:solidFill>
                  <a:latin typeface="微软雅黑" panose="020B0503020204020204" pitchFamily="34" charset="-122"/>
                </a:rPr>
                <a:t>添加标题</a:t>
              </a:r>
              <a:endParaRPr lang="en-US" altLang="zh-CN" sz="2000" dirty="0">
                <a:solidFill>
                  <a:schemeClr val="bg1"/>
                </a:solidFill>
                <a:latin typeface="微软雅黑" panose="020B0503020204020204" pitchFamily="34" charset="-122"/>
              </a:endParaRPr>
            </a:p>
            <a:p>
              <a:pPr algn="ctr">
                <a:spcBef>
                  <a:spcPts val="600"/>
                </a:spcBef>
              </a:pPr>
              <a:r>
                <a:rPr lang="zh-CN" altLang="en-US" sz="1465" dirty="0">
                  <a:solidFill>
                    <a:schemeClr val="bg1"/>
                  </a:solidFill>
                  <a:latin typeface="微软雅黑" panose="020B0503020204020204" pitchFamily="34" charset="-122"/>
                </a:rPr>
                <a:t>在此处添加文字在此处添加文字，在此处添加文字。</a:t>
              </a:r>
              <a:endParaRPr lang="en-US" altLang="zh-CN" sz="1465" dirty="0">
                <a:solidFill>
                  <a:schemeClr val="bg1"/>
                </a:solidFill>
                <a:latin typeface="微软雅黑" panose="020B0503020204020204" pitchFamily="34" charset="-122"/>
              </a:endParaRPr>
            </a:p>
          </p:txBody>
        </p:sp>
        <p:sp>
          <p:nvSpPr>
            <p:cNvPr id="43" name="文本框 10"/>
            <p:cNvSpPr txBox="1"/>
            <p:nvPr/>
          </p:nvSpPr>
          <p:spPr>
            <a:xfrm>
              <a:off x="6585159" y="3167971"/>
              <a:ext cx="1945974" cy="696441"/>
            </a:xfrm>
            <a:prstGeom prst="rect">
              <a:avLst/>
            </a:prstGeom>
            <a:noFill/>
          </p:spPr>
          <p:txBody>
            <a:bodyPr wrap="square" lIns="91440" tIns="45720" rIns="91440" bIns="45720" rtlCol="0">
              <a:spAutoFit/>
            </a:bodyPr>
            <a:lstStyle/>
            <a:p>
              <a:pPr algn="ctr">
                <a:spcBef>
                  <a:spcPts val="600"/>
                </a:spcBef>
              </a:pPr>
              <a:r>
                <a:rPr lang="zh-CN" altLang="en-US" sz="2000" dirty="0">
                  <a:solidFill>
                    <a:schemeClr val="bg1"/>
                  </a:solidFill>
                  <a:latin typeface="微软雅黑" panose="020B0503020204020204" pitchFamily="34" charset="-122"/>
                </a:rPr>
                <a:t>添加标题</a:t>
              </a:r>
              <a:endParaRPr lang="en-US" altLang="zh-CN" sz="2000" dirty="0">
                <a:solidFill>
                  <a:schemeClr val="bg1"/>
                </a:solidFill>
                <a:latin typeface="微软雅黑" panose="020B0503020204020204" pitchFamily="34" charset="-122"/>
              </a:endParaRPr>
            </a:p>
            <a:p>
              <a:pPr algn="ctr">
                <a:spcBef>
                  <a:spcPts val="600"/>
                </a:spcBef>
              </a:pPr>
              <a:r>
                <a:rPr lang="zh-CN" altLang="en-US" sz="1465" dirty="0">
                  <a:solidFill>
                    <a:schemeClr val="bg1"/>
                  </a:solidFill>
                  <a:latin typeface="微软雅黑" panose="020B0503020204020204" pitchFamily="34" charset="-122"/>
                </a:rPr>
                <a:t>在此处添加文字在此处添加文字，在此处添加文字。</a:t>
              </a:r>
              <a:endParaRPr lang="en-US" altLang="zh-CN" sz="1465" dirty="0">
                <a:solidFill>
                  <a:schemeClr val="bg1"/>
                </a:solidFill>
                <a:latin typeface="微软雅黑" panose="020B0503020204020204" pitchFamily="34" charset="-122"/>
              </a:endParaRPr>
            </a:p>
          </p:txBody>
        </p:sp>
      </p:grpSp>
      <p:grpSp>
        <p:nvGrpSpPr>
          <p:cNvPr id="44" name="Group 22"/>
          <p:cNvGrpSpPr/>
          <p:nvPr/>
        </p:nvGrpSpPr>
        <p:grpSpPr>
          <a:xfrm>
            <a:off x="1936746" y="4155939"/>
            <a:ext cx="379399" cy="380167"/>
            <a:chOff x="2495600" y="3102417"/>
            <a:chExt cx="646764" cy="648072"/>
          </a:xfrm>
        </p:grpSpPr>
        <p:grpSp>
          <p:nvGrpSpPr>
            <p:cNvPr id="45" name="组合 79"/>
            <p:cNvGrpSpPr/>
            <p:nvPr/>
          </p:nvGrpSpPr>
          <p:grpSpPr bwMode="auto">
            <a:xfrm>
              <a:off x="2495600" y="3102417"/>
              <a:ext cx="646764" cy="648072"/>
              <a:chOff x="6379729" y="2488774"/>
              <a:chExt cx="2513016" cy="2513016"/>
            </a:xfrm>
          </p:grpSpPr>
          <p:sp>
            <p:nvSpPr>
              <p:cNvPr id="47"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ea typeface="宋体" panose="02010600030101010101" pitchFamily="2" charset="-122"/>
                </a:endParaRPr>
              </a:p>
            </p:txBody>
          </p:sp>
          <p:sp>
            <p:nvSpPr>
              <p:cNvPr id="48" name="任意多边形 83"/>
              <p:cNvSpPr/>
              <p:nvPr/>
            </p:nvSpPr>
            <p:spPr>
              <a:xfrm rot="16377237">
                <a:off x="6397834" y="2506880"/>
                <a:ext cx="2476803" cy="2476801"/>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sp>
          <p:nvSpPr>
            <p:cNvPr id="46" name="椭圆 80"/>
            <p:cNvSpPr/>
            <p:nvPr/>
          </p:nvSpPr>
          <p:spPr bwMode="auto">
            <a:xfrm>
              <a:off x="2631544" y="3238636"/>
              <a:ext cx="374874" cy="375634"/>
            </a:xfrm>
            <a:prstGeom prst="ellipse">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grpSp>
        <p:nvGrpSpPr>
          <p:cNvPr id="49" name="组合 48"/>
          <p:cNvGrpSpPr/>
          <p:nvPr/>
        </p:nvGrpSpPr>
        <p:grpSpPr>
          <a:xfrm>
            <a:off x="1220237" y="1705309"/>
            <a:ext cx="1897416" cy="2363937"/>
            <a:chOff x="587259" y="980731"/>
            <a:chExt cx="1560385" cy="1944040"/>
          </a:xfrm>
        </p:grpSpPr>
        <p:grpSp>
          <p:nvGrpSpPr>
            <p:cNvPr id="50" name="组合 49"/>
            <p:cNvGrpSpPr/>
            <p:nvPr/>
          </p:nvGrpSpPr>
          <p:grpSpPr>
            <a:xfrm>
              <a:off x="587259" y="980731"/>
              <a:ext cx="1544387" cy="1944040"/>
              <a:chOff x="2806339" y="956606"/>
              <a:chExt cx="1215256" cy="1529737"/>
            </a:xfrm>
          </p:grpSpPr>
          <p:sp>
            <p:nvSpPr>
              <p:cNvPr id="53" name="椭圆​​ 2"/>
              <p:cNvSpPr>
                <a:spLocks noChangeArrowheads="1"/>
              </p:cNvSpPr>
              <p:nvPr/>
            </p:nvSpPr>
            <p:spPr bwMode="auto">
              <a:xfrm>
                <a:off x="2806339" y="956606"/>
                <a:ext cx="1215256" cy="1529737"/>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sym typeface="Arial" panose="020B0604020202020204" pitchFamily="34" charset="0"/>
                </a:endParaRPr>
              </a:p>
            </p:txBody>
          </p:sp>
          <p:sp>
            <p:nvSpPr>
              <p:cNvPr id="54" name="椭圆​​ 2"/>
              <p:cNvSpPr>
                <a:spLocks noChangeArrowheads="1"/>
              </p:cNvSpPr>
              <p:nvPr/>
            </p:nvSpPr>
            <p:spPr bwMode="auto">
              <a:xfrm>
                <a:off x="2898682" y="1072844"/>
                <a:ext cx="1030571" cy="1297260"/>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chemeClr val="bg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a:solidFill>
                    <a:srgbClr val="FFFFFF"/>
                  </a:solidFill>
                  <a:ea typeface="宋体" panose="02010600030101010101" pitchFamily="2" charset="-122"/>
                  <a:sym typeface="Arial" panose="020B0604020202020204" pitchFamily="34" charset="0"/>
                </a:endParaRPr>
              </a:p>
            </p:txBody>
          </p:sp>
        </p:grpSp>
        <p:sp>
          <p:nvSpPr>
            <p:cNvPr id="51" name="TextBox 34"/>
            <p:cNvSpPr txBox="1"/>
            <p:nvPr/>
          </p:nvSpPr>
          <p:spPr>
            <a:xfrm>
              <a:off x="938481" y="1802709"/>
              <a:ext cx="1063999" cy="329040"/>
            </a:xfrm>
            <a:prstGeom prst="rect">
              <a:avLst/>
            </a:prstGeom>
            <a:noFill/>
          </p:spPr>
          <p:txBody>
            <a:bodyPr wrap="square" lIns="91440" tIns="45720" rIns="91440" bIns="45720" rtlCol="0">
              <a:spAutoFit/>
            </a:bodyPr>
            <a:lstStyle/>
            <a:p>
              <a:r>
                <a:rPr lang="zh-CN" altLang="en-US" sz="2000" dirty="0">
                  <a:solidFill>
                    <a:prstClr val="white"/>
                  </a:solidFill>
                </a:rPr>
                <a:t>标题文字</a:t>
              </a:r>
              <a:endParaRPr lang="en-US" altLang="zh-CN" sz="2000" dirty="0">
                <a:solidFill>
                  <a:prstClr val="white"/>
                </a:solidFill>
              </a:endParaRPr>
            </a:p>
          </p:txBody>
        </p:sp>
        <p:sp>
          <p:nvSpPr>
            <p:cNvPr id="52" name="TextBox 34"/>
            <p:cNvSpPr txBox="1"/>
            <p:nvPr/>
          </p:nvSpPr>
          <p:spPr>
            <a:xfrm>
              <a:off x="1083645" y="1388452"/>
              <a:ext cx="1063999" cy="582147"/>
            </a:xfrm>
            <a:prstGeom prst="rect">
              <a:avLst/>
            </a:prstGeom>
            <a:noFill/>
          </p:spPr>
          <p:txBody>
            <a:bodyPr wrap="square" lIns="91440" tIns="45720" rIns="91440" bIns="45720" rtlCol="0">
              <a:spAutoFit/>
            </a:bodyPr>
            <a:lstStyle/>
            <a:p>
              <a:r>
                <a:rPr lang="en-US" altLang="zh-CN" sz="4000" dirty="0">
                  <a:solidFill>
                    <a:prstClr val="white"/>
                  </a:solidFill>
                  <a:latin typeface="微软雅黑" panose="020B0503020204020204" pitchFamily="34" charset="-122"/>
                </a:rPr>
                <a:t>01</a:t>
              </a:r>
              <a:endParaRPr lang="en-US" altLang="zh-CN" sz="4000" dirty="0">
                <a:solidFill>
                  <a:prstClr val="white"/>
                </a:solidFill>
                <a:latin typeface="微软雅黑" panose="020B0503020204020204" pitchFamily="34" charset="-122"/>
              </a:endParaRPr>
            </a:p>
          </p:txBody>
        </p:sp>
      </p:grpSp>
      <p:grpSp>
        <p:nvGrpSpPr>
          <p:cNvPr id="55" name="Group 22"/>
          <p:cNvGrpSpPr/>
          <p:nvPr/>
        </p:nvGrpSpPr>
        <p:grpSpPr>
          <a:xfrm>
            <a:off x="4556854" y="4166099"/>
            <a:ext cx="379399" cy="380167"/>
            <a:chOff x="2495600" y="3102417"/>
            <a:chExt cx="646764" cy="648072"/>
          </a:xfrm>
        </p:grpSpPr>
        <p:grpSp>
          <p:nvGrpSpPr>
            <p:cNvPr id="56" name="组合 79"/>
            <p:cNvGrpSpPr/>
            <p:nvPr/>
          </p:nvGrpSpPr>
          <p:grpSpPr bwMode="auto">
            <a:xfrm>
              <a:off x="2495600" y="3102417"/>
              <a:ext cx="646764" cy="648072"/>
              <a:chOff x="6379729" y="2488774"/>
              <a:chExt cx="2513016" cy="2513016"/>
            </a:xfrm>
          </p:grpSpPr>
          <p:sp>
            <p:nvSpPr>
              <p:cNvPr id="58"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ea typeface="宋体" panose="02010600030101010101" pitchFamily="2" charset="-122"/>
                </a:endParaRPr>
              </a:p>
            </p:txBody>
          </p:sp>
          <p:sp>
            <p:nvSpPr>
              <p:cNvPr id="59" name="任意多边形 83"/>
              <p:cNvSpPr/>
              <p:nvPr/>
            </p:nvSpPr>
            <p:spPr>
              <a:xfrm rot="16377237">
                <a:off x="6397834" y="2506880"/>
                <a:ext cx="2476803" cy="2476801"/>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sp>
          <p:nvSpPr>
            <p:cNvPr id="57" name="椭圆 80"/>
            <p:cNvSpPr/>
            <p:nvPr/>
          </p:nvSpPr>
          <p:spPr bwMode="auto">
            <a:xfrm>
              <a:off x="2631544" y="3238636"/>
              <a:ext cx="374874" cy="375634"/>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grpSp>
        <p:nvGrpSpPr>
          <p:cNvPr id="60" name="组合 59"/>
          <p:cNvGrpSpPr/>
          <p:nvPr/>
        </p:nvGrpSpPr>
        <p:grpSpPr>
          <a:xfrm>
            <a:off x="3840345" y="1715469"/>
            <a:ext cx="1897416" cy="2363937"/>
            <a:chOff x="587259" y="980731"/>
            <a:chExt cx="1560385" cy="1944040"/>
          </a:xfrm>
        </p:grpSpPr>
        <p:grpSp>
          <p:nvGrpSpPr>
            <p:cNvPr id="61" name="组合 60"/>
            <p:cNvGrpSpPr/>
            <p:nvPr/>
          </p:nvGrpSpPr>
          <p:grpSpPr>
            <a:xfrm>
              <a:off x="587259" y="980731"/>
              <a:ext cx="1544387" cy="1944040"/>
              <a:chOff x="2806339" y="956606"/>
              <a:chExt cx="1215256" cy="1529737"/>
            </a:xfrm>
          </p:grpSpPr>
          <p:sp>
            <p:nvSpPr>
              <p:cNvPr id="64" name="椭圆​​ 2"/>
              <p:cNvSpPr>
                <a:spLocks noChangeArrowheads="1"/>
              </p:cNvSpPr>
              <p:nvPr/>
            </p:nvSpPr>
            <p:spPr bwMode="auto">
              <a:xfrm>
                <a:off x="2806339" y="956606"/>
                <a:ext cx="1215256" cy="1529737"/>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sym typeface="Arial" panose="020B0604020202020204" pitchFamily="34" charset="0"/>
                </a:endParaRPr>
              </a:p>
            </p:txBody>
          </p:sp>
          <p:sp>
            <p:nvSpPr>
              <p:cNvPr id="65" name="椭圆​​ 2"/>
              <p:cNvSpPr>
                <a:spLocks noChangeArrowheads="1"/>
              </p:cNvSpPr>
              <p:nvPr/>
            </p:nvSpPr>
            <p:spPr bwMode="auto">
              <a:xfrm>
                <a:off x="2898682" y="1072844"/>
                <a:ext cx="1030571" cy="1297260"/>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chemeClr val="tx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a:solidFill>
                    <a:srgbClr val="FFFFFF"/>
                  </a:solidFill>
                  <a:ea typeface="宋体" panose="02010600030101010101" pitchFamily="2" charset="-122"/>
                  <a:sym typeface="Arial" panose="020B0604020202020204" pitchFamily="34" charset="0"/>
                </a:endParaRPr>
              </a:p>
            </p:txBody>
          </p:sp>
        </p:grpSp>
        <p:sp>
          <p:nvSpPr>
            <p:cNvPr id="62" name="TextBox 34"/>
            <p:cNvSpPr txBox="1"/>
            <p:nvPr/>
          </p:nvSpPr>
          <p:spPr>
            <a:xfrm>
              <a:off x="938481" y="1802709"/>
              <a:ext cx="1063999" cy="329040"/>
            </a:xfrm>
            <a:prstGeom prst="rect">
              <a:avLst/>
            </a:prstGeom>
            <a:noFill/>
          </p:spPr>
          <p:txBody>
            <a:bodyPr wrap="square" lIns="91440" tIns="45720" rIns="91440" bIns="45720" rtlCol="0">
              <a:spAutoFit/>
            </a:bodyPr>
            <a:lstStyle/>
            <a:p>
              <a:r>
                <a:rPr lang="zh-CN" altLang="en-US" sz="2000" dirty="0">
                  <a:solidFill>
                    <a:prstClr val="white"/>
                  </a:solidFill>
                </a:rPr>
                <a:t>标题文字</a:t>
              </a:r>
              <a:endParaRPr lang="en-US" altLang="zh-CN" sz="2000" dirty="0">
                <a:solidFill>
                  <a:prstClr val="white"/>
                </a:solidFill>
              </a:endParaRPr>
            </a:p>
          </p:txBody>
        </p:sp>
        <p:sp>
          <p:nvSpPr>
            <p:cNvPr id="63" name="TextBox 34"/>
            <p:cNvSpPr txBox="1"/>
            <p:nvPr/>
          </p:nvSpPr>
          <p:spPr>
            <a:xfrm>
              <a:off x="1083645" y="1388452"/>
              <a:ext cx="1063999" cy="582147"/>
            </a:xfrm>
            <a:prstGeom prst="rect">
              <a:avLst/>
            </a:prstGeom>
            <a:noFill/>
          </p:spPr>
          <p:txBody>
            <a:bodyPr wrap="square" lIns="91440" tIns="45720" rIns="91440" bIns="45720" rtlCol="0">
              <a:spAutoFit/>
            </a:bodyPr>
            <a:lstStyle/>
            <a:p>
              <a:r>
                <a:rPr lang="en-US" altLang="zh-CN" sz="4000" dirty="0">
                  <a:solidFill>
                    <a:prstClr val="white"/>
                  </a:solidFill>
                  <a:latin typeface="微软雅黑" panose="020B0503020204020204" pitchFamily="34" charset="-122"/>
                </a:rPr>
                <a:t>02</a:t>
              </a:r>
              <a:endParaRPr lang="en-US" altLang="zh-CN" sz="4000" dirty="0">
                <a:solidFill>
                  <a:prstClr val="white"/>
                </a:solidFill>
                <a:latin typeface="微软雅黑" panose="020B0503020204020204" pitchFamily="34" charset="-122"/>
              </a:endParaRPr>
            </a:p>
          </p:txBody>
        </p:sp>
      </p:grpSp>
      <p:grpSp>
        <p:nvGrpSpPr>
          <p:cNvPr id="66" name="Group 22"/>
          <p:cNvGrpSpPr/>
          <p:nvPr/>
        </p:nvGrpSpPr>
        <p:grpSpPr>
          <a:xfrm>
            <a:off x="7239094" y="4166099"/>
            <a:ext cx="379399" cy="380167"/>
            <a:chOff x="2495600" y="3102417"/>
            <a:chExt cx="646764" cy="648072"/>
          </a:xfrm>
        </p:grpSpPr>
        <p:grpSp>
          <p:nvGrpSpPr>
            <p:cNvPr id="67" name="组合 79"/>
            <p:cNvGrpSpPr/>
            <p:nvPr/>
          </p:nvGrpSpPr>
          <p:grpSpPr bwMode="auto">
            <a:xfrm>
              <a:off x="2495600" y="3102417"/>
              <a:ext cx="646764" cy="648072"/>
              <a:chOff x="6379729" y="2488774"/>
              <a:chExt cx="2513016" cy="2513016"/>
            </a:xfrm>
          </p:grpSpPr>
          <p:sp>
            <p:nvSpPr>
              <p:cNvPr id="69"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ea typeface="宋体" panose="02010600030101010101" pitchFamily="2" charset="-122"/>
                </a:endParaRPr>
              </a:p>
            </p:txBody>
          </p:sp>
          <p:sp>
            <p:nvSpPr>
              <p:cNvPr id="72" name="任意多边形 83"/>
              <p:cNvSpPr/>
              <p:nvPr/>
            </p:nvSpPr>
            <p:spPr>
              <a:xfrm rot="16377237">
                <a:off x="6397834" y="2506880"/>
                <a:ext cx="2476803" cy="2476801"/>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sp>
          <p:nvSpPr>
            <p:cNvPr id="68" name="椭圆 80"/>
            <p:cNvSpPr/>
            <p:nvPr/>
          </p:nvSpPr>
          <p:spPr bwMode="auto">
            <a:xfrm>
              <a:off x="2631544" y="3238636"/>
              <a:ext cx="374874" cy="375634"/>
            </a:xfrm>
            <a:prstGeom prst="ellipse">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grpSp>
        <p:nvGrpSpPr>
          <p:cNvPr id="75" name="组合 74"/>
          <p:cNvGrpSpPr/>
          <p:nvPr/>
        </p:nvGrpSpPr>
        <p:grpSpPr>
          <a:xfrm>
            <a:off x="6522585" y="1715469"/>
            <a:ext cx="1897416" cy="2363937"/>
            <a:chOff x="587259" y="980731"/>
            <a:chExt cx="1560385" cy="1944040"/>
          </a:xfrm>
        </p:grpSpPr>
        <p:grpSp>
          <p:nvGrpSpPr>
            <p:cNvPr id="76" name="组合 75"/>
            <p:cNvGrpSpPr/>
            <p:nvPr/>
          </p:nvGrpSpPr>
          <p:grpSpPr>
            <a:xfrm>
              <a:off x="587259" y="980731"/>
              <a:ext cx="1544387" cy="1944040"/>
              <a:chOff x="2806339" y="956606"/>
              <a:chExt cx="1215256" cy="1529737"/>
            </a:xfrm>
          </p:grpSpPr>
          <p:sp>
            <p:nvSpPr>
              <p:cNvPr id="81" name="椭圆​​ 2"/>
              <p:cNvSpPr>
                <a:spLocks noChangeArrowheads="1"/>
              </p:cNvSpPr>
              <p:nvPr/>
            </p:nvSpPr>
            <p:spPr bwMode="auto">
              <a:xfrm>
                <a:off x="2806339" y="956606"/>
                <a:ext cx="1215256" cy="1529737"/>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sym typeface="Arial" panose="020B0604020202020204" pitchFamily="34" charset="0"/>
                </a:endParaRPr>
              </a:p>
            </p:txBody>
          </p:sp>
          <p:sp>
            <p:nvSpPr>
              <p:cNvPr id="82" name="椭圆​​ 2"/>
              <p:cNvSpPr>
                <a:spLocks noChangeArrowheads="1"/>
              </p:cNvSpPr>
              <p:nvPr/>
            </p:nvSpPr>
            <p:spPr bwMode="auto">
              <a:xfrm>
                <a:off x="2898682" y="1072844"/>
                <a:ext cx="1030571" cy="1297260"/>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chemeClr val="bg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a:solidFill>
                    <a:srgbClr val="FFFFFF"/>
                  </a:solidFill>
                  <a:ea typeface="宋体" panose="02010600030101010101" pitchFamily="2" charset="-122"/>
                  <a:sym typeface="Arial" panose="020B0604020202020204" pitchFamily="34" charset="0"/>
                </a:endParaRPr>
              </a:p>
            </p:txBody>
          </p:sp>
        </p:grpSp>
        <p:sp>
          <p:nvSpPr>
            <p:cNvPr id="77" name="TextBox 34"/>
            <p:cNvSpPr txBox="1"/>
            <p:nvPr/>
          </p:nvSpPr>
          <p:spPr>
            <a:xfrm>
              <a:off x="938481" y="1802709"/>
              <a:ext cx="1063999" cy="329040"/>
            </a:xfrm>
            <a:prstGeom prst="rect">
              <a:avLst/>
            </a:prstGeom>
            <a:noFill/>
          </p:spPr>
          <p:txBody>
            <a:bodyPr wrap="square" lIns="91440" tIns="45720" rIns="91440" bIns="45720" rtlCol="0">
              <a:spAutoFit/>
            </a:bodyPr>
            <a:lstStyle/>
            <a:p>
              <a:r>
                <a:rPr lang="zh-CN" altLang="en-US" sz="2000" dirty="0">
                  <a:solidFill>
                    <a:prstClr val="white"/>
                  </a:solidFill>
                </a:rPr>
                <a:t>标题文字</a:t>
              </a:r>
              <a:endParaRPr lang="en-US" altLang="zh-CN" sz="2000" dirty="0">
                <a:solidFill>
                  <a:prstClr val="white"/>
                </a:solidFill>
              </a:endParaRPr>
            </a:p>
          </p:txBody>
        </p:sp>
        <p:sp>
          <p:nvSpPr>
            <p:cNvPr id="80" name="TextBox 34"/>
            <p:cNvSpPr txBox="1"/>
            <p:nvPr/>
          </p:nvSpPr>
          <p:spPr>
            <a:xfrm>
              <a:off x="1083645" y="1388452"/>
              <a:ext cx="1063999" cy="582147"/>
            </a:xfrm>
            <a:prstGeom prst="rect">
              <a:avLst/>
            </a:prstGeom>
            <a:noFill/>
          </p:spPr>
          <p:txBody>
            <a:bodyPr wrap="square" lIns="91440" tIns="45720" rIns="91440" bIns="45720" rtlCol="0">
              <a:spAutoFit/>
            </a:bodyPr>
            <a:lstStyle/>
            <a:p>
              <a:r>
                <a:rPr lang="en-US" altLang="zh-CN" sz="4000" dirty="0">
                  <a:solidFill>
                    <a:prstClr val="white"/>
                  </a:solidFill>
                  <a:latin typeface="微软雅黑" panose="020B0503020204020204" pitchFamily="34" charset="-122"/>
                </a:rPr>
                <a:t>03</a:t>
              </a:r>
              <a:endParaRPr lang="en-US" altLang="zh-CN" sz="4000" dirty="0">
                <a:solidFill>
                  <a:prstClr val="white"/>
                </a:solidFill>
                <a:latin typeface="微软雅黑" panose="020B0503020204020204" pitchFamily="34" charset="-122"/>
              </a:endParaRPr>
            </a:p>
          </p:txBody>
        </p:sp>
      </p:grpSp>
      <p:grpSp>
        <p:nvGrpSpPr>
          <p:cNvPr id="83" name="Group 22"/>
          <p:cNvGrpSpPr/>
          <p:nvPr/>
        </p:nvGrpSpPr>
        <p:grpSpPr>
          <a:xfrm>
            <a:off x="9756429" y="4166099"/>
            <a:ext cx="379399" cy="380167"/>
            <a:chOff x="2495600" y="3102417"/>
            <a:chExt cx="646764" cy="648072"/>
          </a:xfrm>
        </p:grpSpPr>
        <p:grpSp>
          <p:nvGrpSpPr>
            <p:cNvPr id="86" name="组合 79"/>
            <p:cNvGrpSpPr/>
            <p:nvPr/>
          </p:nvGrpSpPr>
          <p:grpSpPr bwMode="auto">
            <a:xfrm>
              <a:off x="2495600" y="3102417"/>
              <a:ext cx="646764" cy="648072"/>
              <a:chOff x="6379729" y="2488774"/>
              <a:chExt cx="2513016" cy="2513016"/>
            </a:xfrm>
          </p:grpSpPr>
          <p:sp>
            <p:nvSpPr>
              <p:cNvPr id="88"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ea typeface="宋体" panose="02010600030101010101" pitchFamily="2" charset="-122"/>
                </a:endParaRPr>
              </a:p>
            </p:txBody>
          </p:sp>
          <p:sp>
            <p:nvSpPr>
              <p:cNvPr id="89" name="任意多边形 83"/>
              <p:cNvSpPr/>
              <p:nvPr/>
            </p:nvSpPr>
            <p:spPr>
              <a:xfrm rot="16377237">
                <a:off x="6397834" y="2506880"/>
                <a:ext cx="2476803" cy="2476801"/>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sp>
          <p:nvSpPr>
            <p:cNvPr id="87" name="椭圆 80"/>
            <p:cNvSpPr/>
            <p:nvPr/>
          </p:nvSpPr>
          <p:spPr bwMode="auto">
            <a:xfrm>
              <a:off x="2631544" y="3238636"/>
              <a:ext cx="374874" cy="375634"/>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grpSp>
        <p:nvGrpSpPr>
          <p:cNvPr id="97" name="组合 96"/>
          <p:cNvGrpSpPr/>
          <p:nvPr/>
        </p:nvGrpSpPr>
        <p:grpSpPr>
          <a:xfrm>
            <a:off x="9039920" y="1715469"/>
            <a:ext cx="1897416" cy="2363937"/>
            <a:chOff x="587259" y="980731"/>
            <a:chExt cx="1560385" cy="1944040"/>
          </a:xfrm>
        </p:grpSpPr>
        <p:grpSp>
          <p:nvGrpSpPr>
            <p:cNvPr id="98" name="组合 97"/>
            <p:cNvGrpSpPr/>
            <p:nvPr/>
          </p:nvGrpSpPr>
          <p:grpSpPr>
            <a:xfrm>
              <a:off x="587259" y="980731"/>
              <a:ext cx="1544387" cy="1944040"/>
              <a:chOff x="2806339" y="956606"/>
              <a:chExt cx="1215256" cy="1529737"/>
            </a:xfrm>
          </p:grpSpPr>
          <p:sp>
            <p:nvSpPr>
              <p:cNvPr id="102" name="椭圆​​ 2"/>
              <p:cNvSpPr>
                <a:spLocks noChangeArrowheads="1"/>
              </p:cNvSpPr>
              <p:nvPr/>
            </p:nvSpPr>
            <p:spPr bwMode="auto">
              <a:xfrm>
                <a:off x="2806339" y="956606"/>
                <a:ext cx="1215256" cy="1529737"/>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sym typeface="Arial" panose="020B0604020202020204" pitchFamily="34" charset="0"/>
                </a:endParaRPr>
              </a:p>
            </p:txBody>
          </p:sp>
          <p:sp>
            <p:nvSpPr>
              <p:cNvPr id="117" name="椭圆​​ 2"/>
              <p:cNvSpPr>
                <a:spLocks noChangeArrowheads="1"/>
              </p:cNvSpPr>
              <p:nvPr/>
            </p:nvSpPr>
            <p:spPr bwMode="auto">
              <a:xfrm>
                <a:off x="2898682" y="1072844"/>
                <a:ext cx="1030571" cy="1297260"/>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chemeClr val="tx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a:solidFill>
                    <a:srgbClr val="FFFFFF"/>
                  </a:solidFill>
                  <a:ea typeface="宋体" panose="02010600030101010101" pitchFamily="2" charset="-122"/>
                  <a:sym typeface="Arial" panose="020B0604020202020204" pitchFamily="34" charset="0"/>
                </a:endParaRPr>
              </a:p>
            </p:txBody>
          </p:sp>
        </p:grpSp>
        <p:sp>
          <p:nvSpPr>
            <p:cNvPr id="99" name="TextBox 34"/>
            <p:cNvSpPr txBox="1"/>
            <p:nvPr/>
          </p:nvSpPr>
          <p:spPr>
            <a:xfrm>
              <a:off x="938481" y="1802709"/>
              <a:ext cx="1063999" cy="329040"/>
            </a:xfrm>
            <a:prstGeom prst="rect">
              <a:avLst/>
            </a:prstGeom>
            <a:noFill/>
          </p:spPr>
          <p:txBody>
            <a:bodyPr wrap="square" lIns="91440" tIns="45720" rIns="91440" bIns="45720" rtlCol="0">
              <a:spAutoFit/>
            </a:bodyPr>
            <a:lstStyle/>
            <a:p>
              <a:r>
                <a:rPr lang="zh-CN" altLang="en-US" sz="2000" dirty="0">
                  <a:solidFill>
                    <a:prstClr val="white"/>
                  </a:solidFill>
                </a:rPr>
                <a:t>标题文字</a:t>
              </a:r>
              <a:endParaRPr lang="en-US" altLang="zh-CN" sz="2000" dirty="0">
                <a:solidFill>
                  <a:prstClr val="white"/>
                </a:solidFill>
              </a:endParaRPr>
            </a:p>
          </p:txBody>
        </p:sp>
        <p:sp>
          <p:nvSpPr>
            <p:cNvPr id="100" name="TextBox 34"/>
            <p:cNvSpPr txBox="1"/>
            <p:nvPr/>
          </p:nvSpPr>
          <p:spPr>
            <a:xfrm>
              <a:off x="1083645" y="1388452"/>
              <a:ext cx="1063999" cy="582147"/>
            </a:xfrm>
            <a:prstGeom prst="rect">
              <a:avLst/>
            </a:prstGeom>
            <a:noFill/>
          </p:spPr>
          <p:txBody>
            <a:bodyPr wrap="square" lIns="91440" tIns="45720" rIns="91440" bIns="45720" rtlCol="0">
              <a:spAutoFit/>
            </a:bodyPr>
            <a:lstStyle/>
            <a:p>
              <a:r>
                <a:rPr lang="en-US" altLang="zh-CN" sz="4000" dirty="0">
                  <a:solidFill>
                    <a:prstClr val="white"/>
                  </a:solidFill>
                  <a:latin typeface="微软雅黑" panose="020B0503020204020204" pitchFamily="34" charset="-122"/>
                </a:rPr>
                <a:t>04</a:t>
              </a:r>
              <a:endParaRPr lang="en-US" altLang="zh-CN" sz="4000" dirty="0">
                <a:solidFill>
                  <a:prstClr val="white"/>
                </a:solidFill>
                <a:latin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anim calcmode="lin" valueType="num">
                                      <p:cBhvr>
                                        <p:cTn id="19" dur="500" fill="hold"/>
                                        <p:tgtEl>
                                          <p:spTgt spid="39"/>
                                        </p:tgtEl>
                                        <p:attrNameLst>
                                          <p:attrName>ppt_x</p:attrName>
                                        </p:attrNameLst>
                                      </p:cBhvr>
                                      <p:tavLst>
                                        <p:tav tm="0">
                                          <p:val>
                                            <p:strVal val="#ppt_x"/>
                                          </p:val>
                                        </p:tav>
                                        <p:tav tm="100000">
                                          <p:val>
                                            <p:strVal val="#ppt_x"/>
                                          </p:val>
                                        </p:tav>
                                      </p:tavLst>
                                    </p:anim>
                                    <p:anim calcmode="lin" valueType="num">
                                      <p:cBhvr>
                                        <p:cTn id="20" dur="500" fill="hold"/>
                                        <p:tgtEl>
                                          <p:spTgt spid="39"/>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anim calcmode="lin" valueType="num">
                                      <p:cBhvr>
                                        <p:cTn id="30" dur="500" fill="hold"/>
                                        <p:tgtEl>
                                          <p:spTgt spid="49"/>
                                        </p:tgtEl>
                                        <p:attrNameLst>
                                          <p:attrName>ppt_x</p:attrName>
                                        </p:attrNameLst>
                                      </p:cBhvr>
                                      <p:tavLst>
                                        <p:tav tm="0">
                                          <p:val>
                                            <p:strVal val="#ppt_x"/>
                                          </p:val>
                                        </p:tav>
                                        <p:tav tm="100000">
                                          <p:val>
                                            <p:strVal val="#ppt_x"/>
                                          </p:val>
                                        </p:tav>
                                      </p:tavLst>
                                    </p:anim>
                                    <p:anim calcmode="lin" valueType="num">
                                      <p:cBhvr>
                                        <p:cTn id="31" dur="500" fill="hold"/>
                                        <p:tgtEl>
                                          <p:spTgt spid="49"/>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anim calcmode="lin" valueType="num">
                                      <p:cBhvr>
                                        <p:cTn id="41" dur="500" fill="hold"/>
                                        <p:tgtEl>
                                          <p:spTgt spid="60"/>
                                        </p:tgtEl>
                                        <p:attrNameLst>
                                          <p:attrName>ppt_x</p:attrName>
                                        </p:attrNameLst>
                                      </p:cBhvr>
                                      <p:tavLst>
                                        <p:tav tm="0">
                                          <p:val>
                                            <p:strVal val="#ppt_x"/>
                                          </p:val>
                                        </p:tav>
                                        <p:tav tm="100000">
                                          <p:val>
                                            <p:strVal val="#ppt_x"/>
                                          </p:val>
                                        </p:tav>
                                      </p:tavLst>
                                    </p:anim>
                                    <p:anim calcmode="lin" valueType="num">
                                      <p:cBhvr>
                                        <p:cTn id="42" dur="500" fill="hold"/>
                                        <p:tgtEl>
                                          <p:spTgt spid="60"/>
                                        </p:tgtEl>
                                        <p:attrNameLst>
                                          <p:attrName>ppt_y</p:attrName>
                                        </p:attrNameLst>
                                      </p:cBhvr>
                                      <p:tavLst>
                                        <p:tav tm="0">
                                          <p:val>
                                            <p:strVal val="#ppt_y-.1"/>
                                          </p:val>
                                        </p:tav>
                                        <p:tav tm="100000">
                                          <p:val>
                                            <p:strVal val="#ppt_y"/>
                                          </p:val>
                                        </p:tav>
                                      </p:tavLst>
                                    </p:anim>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500"/>
                                        <p:tgtEl>
                                          <p:spTgt spid="66"/>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75"/>
                                        </p:tgtEl>
                                        <p:attrNameLst>
                                          <p:attrName>style.visibility</p:attrName>
                                        </p:attrNameLst>
                                      </p:cBhvr>
                                      <p:to>
                                        <p:strVal val="visible"/>
                                      </p:to>
                                    </p:set>
                                    <p:animEffect transition="in" filter="fade">
                                      <p:cBhvr>
                                        <p:cTn id="51" dur="500"/>
                                        <p:tgtEl>
                                          <p:spTgt spid="75"/>
                                        </p:tgtEl>
                                      </p:cBhvr>
                                    </p:animEffect>
                                    <p:anim calcmode="lin" valueType="num">
                                      <p:cBhvr>
                                        <p:cTn id="52" dur="500" fill="hold"/>
                                        <p:tgtEl>
                                          <p:spTgt spid="75"/>
                                        </p:tgtEl>
                                        <p:attrNameLst>
                                          <p:attrName>ppt_x</p:attrName>
                                        </p:attrNameLst>
                                      </p:cBhvr>
                                      <p:tavLst>
                                        <p:tav tm="0">
                                          <p:val>
                                            <p:strVal val="#ppt_x"/>
                                          </p:val>
                                        </p:tav>
                                        <p:tav tm="100000">
                                          <p:val>
                                            <p:strVal val="#ppt_x"/>
                                          </p:val>
                                        </p:tav>
                                      </p:tavLst>
                                    </p:anim>
                                    <p:anim calcmode="lin" valueType="num">
                                      <p:cBhvr>
                                        <p:cTn id="53" dur="500" fill="hold"/>
                                        <p:tgtEl>
                                          <p:spTgt spid="75"/>
                                        </p:tgtEl>
                                        <p:attrNameLst>
                                          <p:attrName>ppt_y</p:attrName>
                                        </p:attrNameLst>
                                      </p:cBhvr>
                                      <p:tavLst>
                                        <p:tav tm="0">
                                          <p:val>
                                            <p:strVal val="#ppt_y-.1"/>
                                          </p:val>
                                        </p:tav>
                                        <p:tav tm="100000">
                                          <p:val>
                                            <p:strVal val="#ppt_y"/>
                                          </p:val>
                                        </p:tav>
                                      </p:tavLst>
                                    </p:anim>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83"/>
                                        </p:tgtEl>
                                        <p:attrNameLst>
                                          <p:attrName>style.visibility</p:attrName>
                                        </p:attrNameLst>
                                      </p:cBhvr>
                                      <p:to>
                                        <p:strVal val="visible"/>
                                      </p:to>
                                    </p:set>
                                    <p:animEffect transition="in" filter="fade">
                                      <p:cBhvr>
                                        <p:cTn id="57" dur="500"/>
                                        <p:tgtEl>
                                          <p:spTgt spid="83"/>
                                        </p:tgtEl>
                                      </p:cBhvr>
                                    </p:animEffect>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97"/>
                                        </p:tgtEl>
                                        <p:attrNameLst>
                                          <p:attrName>style.visibility</p:attrName>
                                        </p:attrNameLst>
                                      </p:cBhvr>
                                      <p:to>
                                        <p:strVal val="visible"/>
                                      </p:to>
                                    </p:set>
                                    <p:animEffect transition="in" filter="fade">
                                      <p:cBhvr>
                                        <p:cTn id="62" dur="500"/>
                                        <p:tgtEl>
                                          <p:spTgt spid="97"/>
                                        </p:tgtEl>
                                      </p:cBhvr>
                                    </p:animEffect>
                                    <p:anim calcmode="lin" valueType="num">
                                      <p:cBhvr>
                                        <p:cTn id="63" dur="500" fill="hold"/>
                                        <p:tgtEl>
                                          <p:spTgt spid="97"/>
                                        </p:tgtEl>
                                        <p:attrNameLst>
                                          <p:attrName>ppt_x</p:attrName>
                                        </p:attrNameLst>
                                      </p:cBhvr>
                                      <p:tavLst>
                                        <p:tav tm="0">
                                          <p:val>
                                            <p:strVal val="#ppt_x"/>
                                          </p:val>
                                        </p:tav>
                                        <p:tav tm="100000">
                                          <p:val>
                                            <p:strVal val="#ppt_x"/>
                                          </p:val>
                                        </p:tav>
                                      </p:tavLst>
                                    </p:anim>
                                    <p:anim calcmode="lin" valueType="num">
                                      <p:cBhvr>
                                        <p:cTn id="64" dur="5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sp>
        <p:nvSpPr>
          <p:cNvPr id="54" name="Oval 22"/>
          <p:cNvSpPr>
            <a:spLocks noChangeArrowheads="1"/>
          </p:cNvSpPr>
          <p:nvPr/>
        </p:nvSpPr>
        <p:spPr bwMode="auto">
          <a:xfrm>
            <a:off x="4762397" y="1616423"/>
            <a:ext cx="1366603" cy="136572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2"/>
                </a:solidFill>
                <a:latin typeface="+mj-ea"/>
                <a:ea typeface="+mj-ea"/>
              </a:rPr>
              <a:t>标题文字</a:t>
            </a:r>
            <a:endParaRPr lang="zh-CN" altLang="en-US" sz="2400" b="1" dirty="0">
              <a:solidFill>
                <a:schemeClr val="tx2"/>
              </a:solidFill>
              <a:latin typeface="+mj-ea"/>
              <a:ea typeface="+mj-ea"/>
            </a:endParaRPr>
          </a:p>
        </p:txBody>
      </p:sp>
      <p:sp>
        <p:nvSpPr>
          <p:cNvPr id="56" name="Line 23"/>
          <p:cNvSpPr>
            <a:spLocks noChangeShapeType="1"/>
          </p:cNvSpPr>
          <p:nvPr/>
        </p:nvSpPr>
        <p:spPr bwMode="auto">
          <a:xfrm flipH="1">
            <a:off x="1445016" y="2301012"/>
            <a:ext cx="3317381" cy="0"/>
          </a:xfrm>
          <a:prstGeom prst="line">
            <a:avLst/>
          </a:prstGeom>
          <a:noFill/>
          <a:ln w="5" cap="flat">
            <a:solidFill>
              <a:schemeClr val="bg1"/>
            </a:solidFill>
            <a:prstDash val="dash"/>
            <a:miter lim="800000"/>
            <a:headEnd type="none" w="med" len="med"/>
            <a:tailEnd type="arrow" w="med" len="med"/>
          </a:ln>
          <a:extLst>
            <a:ext uri="{909E8E84-426E-40DD-AFC4-6F175D3DCCD1}">
              <a14:hiddenFill xmlns:a14="http://schemas.microsoft.com/office/drawing/2010/main">
                <a:noFill/>
              </a14:hiddenFill>
            </a:ext>
          </a:extLst>
        </p:spPr>
        <p:txBody>
          <a:bodyPr vert="horz" wrap="square" lIns="100657" tIns="50328" rIns="100657" bIns="50328" numCol="1" anchor="t" anchorCtr="0" compatLnSpc="1"/>
          <a:lstStyle/>
          <a:p>
            <a:endParaRPr lang="zh-CN" altLang="en-US" sz="2400"/>
          </a:p>
        </p:txBody>
      </p:sp>
      <p:sp>
        <p:nvSpPr>
          <p:cNvPr id="60" name="Freeform 27"/>
          <p:cNvSpPr/>
          <p:nvPr/>
        </p:nvSpPr>
        <p:spPr bwMode="auto">
          <a:xfrm>
            <a:off x="3874451" y="2408197"/>
            <a:ext cx="1827917" cy="1552428"/>
          </a:xfrm>
          <a:custGeom>
            <a:avLst/>
            <a:gdLst>
              <a:gd name="T0" fmla="*/ 172 w 223"/>
              <a:gd name="T1" fmla="*/ 172 h 190"/>
              <a:gd name="T2" fmla="*/ 50 w 223"/>
              <a:gd name="T3" fmla="*/ 122 h 190"/>
              <a:gd name="T4" fmla="*/ 0 w 223"/>
              <a:gd name="T5" fmla="*/ 0 h 190"/>
              <a:gd name="T6" fmla="*/ 22 w 223"/>
              <a:gd name="T7" fmla="*/ 0 h 190"/>
              <a:gd name="T8" fmla="*/ 66 w 223"/>
              <a:gd name="T9" fmla="*/ 106 h 190"/>
              <a:gd name="T10" fmla="*/ 172 w 223"/>
              <a:gd name="T11" fmla="*/ 150 h 190"/>
              <a:gd name="T12" fmla="*/ 172 w 223"/>
              <a:gd name="T13" fmla="*/ 132 h 190"/>
              <a:gd name="T14" fmla="*/ 223 w 223"/>
              <a:gd name="T15" fmla="*/ 163 h 190"/>
              <a:gd name="T16" fmla="*/ 172 w 223"/>
              <a:gd name="T17" fmla="*/ 190 h 190"/>
              <a:gd name="T18" fmla="*/ 172 w 223"/>
              <a:gd name="T19" fmla="*/ 17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190">
                <a:moveTo>
                  <a:pt x="172" y="172"/>
                </a:moveTo>
                <a:cubicBezTo>
                  <a:pt x="124" y="172"/>
                  <a:pt x="81" y="153"/>
                  <a:pt x="50" y="122"/>
                </a:cubicBezTo>
                <a:cubicBezTo>
                  <a:pt x="19" y="91"/>
                  <a:pt x="0" y="48"/>
                  <a:pt x="0" y="0"/>
                </a:cubicBezTo>
                <a:cubicBezTo>
                  <a:pt x="22" y="0"/>
                  <a:pt x="22" y="0"/>
                  <a:pt x="22" y="0"/>
                </a:cubicBezTo>
                <a:cubicBezTo>
                  <a:pt x="22" y="41"/>
                  <a:pt x="39" y="79"/>
                  <a:pt x="66" y="106"/>
                </a:cubicBezTo>
                <a:cubicBezTo>
                  <a:pt x="93" y="133"/>
                  <a:pt x="131" y="150"/>
                  <a:pt x="172" y="150"/>
                </a:cubicBezTo>
                <a:cubicBezTo>
                  <a:pt x="172" y="132"/>
                  <a:pt x="172" y="132"/>
                  <a:pt x="172" y="132"/>
                </a:cubicBezTo>
                <a:cubicBezTo>
                  <a:pt x="223" y="163"/>
                  <a:pt x="223" y="163"/>
                  <a:pt x="223" y="163"/>
                </a:cubicBezTo>
                <a:cubicBezTo>
                  <a:pt x="172" y="190"/>
                  <a:pt x="172" y="190"/>
                  <a:pt x="172" y="190"/>
                </a:cubicBezTo>
                <a:lnTo>
                  <a:pt x="172" y="172"/>
                </a:lnTo>
                <a:close/>
              </a:path>
            </a:pathLst>
          </a:cu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61" name="Freeform 28"/>
          <p:cNvSpPr/>
          <p:nvPr/>
        </p:nvSpPr>
        <p:spPr bwMode="auto">
          <a:xfrm>
            <a:off x="2948353" y="2408196"/>
            <a:ext cx="2754016" cy="2475587"/>
          </a:xfrm>
          <a:custGeom>
            <a:avLst/>
            <a:gdLst>
              <a:gd name="T0" fmla="*/ 285 w 336"/>
              <a:gd name="T1" fmla="*/ 285 h 303"/>
              <a:gd name="T2" fmla="*/ 84 w 336"/>
              <a:gd name="T3" fmla="*/ 202 h 303"/>
              <a:gd name="T4" fmla="*/ 0 w 336"/>
              <a:gd name="T5" fmla="*/ 0 h 303"/>
              <a:gd name="T6" fmla="*/ 23 w 336"/>
              <a:gd name="T7" fmla="*/ 0 h 303"/>
              <a:gd name="T8" fmla="*/ 100 w 336"/>
              <a:gd name="T9" fmla="*/ 186 h 303"/>
              <a:gd name="T10" fmla="*/ 285 w 336"/>
              <a:gd name="T11" fmla="*/ 262 h 303"/>
              <a:gd name="T12" fmla="*/ 285 w 336"/>
              <a:gd name="T13" fmla="*/ 245 h 303"/>
              <a:gd name="T14" fmla="*/ 336 w 336"/>
              <a:gd name="T15" fmla="*/ 275 h 303"/>
              <a:gd name="T16" fmla="*/ 285 w 336"/>
              <a:gd name="T17" fmla="*/ 303 h 303"/>
              <a:gd name="T18" fmla="*/ 285 w 336"/>
              <a:gd name="T19" fmla="*/ 28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303">
                <a:moveTo>
                  <a:pt x="285" y="285"/>
                </a:moveTo>
                <a:cubicBezTo>
                  <a:pt x="206" y="285"/>
                  <a:pt x="135" y="253"/>
                  <a:pt x="84" y="202"/>
                </a:cubicBezTo>
                <a:cubicBezTo>
                  <a:pt x="32" y="150"/>
                  <a:pt x="0" y="79"/>
                  <a:pt x="0" y="0"/>
                </a:cubicBezTo>
                <a:cubicBezTo>
                  <a:pt x="23" y="0"/>
                  <a:pt x="23" y="0"/>
                  <a:pt x="23" y="0"/>
                </a:cubicBezTo>
                <a:cubicBezTo>
                  <a:pt x="23" y="72"/>
                  <a:pt x="52" y="138"/>
                  <a:pt x="100" y="186"/>
                </a:cubicBezTo>
                <a:cubicBezTo>
                  <a:pt x="147" y="233"/>
                  <a:pt x="213" y="262"/>
                  <a:pt x="285" y="262"/>
                </a:cubicBezTo>
                <a:cubicBezTo>
                  <a:pt x="285" y="245"/>
                  <a:pt x="285" y="245"/>
                  <a:pt x="285" y="245"/>
                </a:cubicBezTo>
                <a:cubicBezTo>
                  <a:pt x="336" y="275"/>
                  <a:pt x="336" y="275"/>
                  <a:pt x="336" y="275"/>
                </a:cubicBezTo>
                <a:cubicBezTo>
                  <a:pt x="285" y="303"/>
                  <a:pt x="285" y="303"/>
                  <a:pt x="285" y="303"/>
                </a:cubicBezTo>
                <a:lnTo>
                  <a:pt x="285" y="285"/>
                </a:lnTo>
                <a:close/>
              </a:path>
            </a:pathLst>
          </a:custGeom>
          <a:solidFill>
            <a:schemeClr val="bg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62" name="Freeform 29"/>
          <p:cNvSpPr/>
          <p:nvPr/>
        </p:nvSpPr>
        <p:spPr bwMode="auto">
          <a:xfrm>
            <a:off x="2050005" y="2408197"/>
            <a:ext cx="3652367" cy="3374543"/>
          </a:xfrm>
          <a:custGeom>
            <a:avLst/>
            <a:gdLst>
              <a:gd name="T0" fmla="*/ 395 w 446"/>
              <a:gd name="T1" fmla="*/ 395 h 413"/>
              <a:gd name="T2" fmla="*/ 116 w 446"/>
              <a:gd name="T3" fmla="*/ 279 h 413"/>
              <a:gd name="T4" fmla="*/ 0 w 446"/>
              <a:gd name="T5" fmla="*/ 0 h 413"/>
              <a:gd name="T6" fmla="*/ 23 w 446"/>
              <a:gd name="T7" fmla="*/ 0 h 413"/>
              <a:gd name="T8" fmla="*/ 132 w 446"/>
              <a:gd name="T9" fmla="*/ 263 h 413"/>
              <a:gd name="T10" fmla="*/ 395 w 446"/>
              <a:gd name="T11" fmla="*/ 373 h 413"/>
              <a:gd name="T12" fmla="*/ 395 w 446"/>
              <a:gd name="T13" fmla="*/ 355 h 413"/>
              <a:gd name="T14" fmla="*/ 446 w 446"/>
              <a:gd name="T15" fmla="*/ 385 h 413"/>
              <a:gd name="T16" fmla="*/ 395 w 446"/>
              <a:gd name="T17" fmla="*/ 413 h 413"/>
              <a:gd name="T18" fmla="*/ 395 w 446"/>
              <a:gd name="T19" fmla="*/ 3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413">
                <a:moveTo>
                  <a:pt x="395" y="395"/>
                </a:moveTo>
                <a:cubicBezTo>
                  <a:pt x="286" y="395"/>
                  <a:pt x="187" y="351"/>
                  <a:pt x="116" y="279"/>
                </a:cubicBezTo>
                <a:cubicBezTo>
                  <a:pt x="44" y="208"/>
                  <a:pt x="0" y="109"/>
                  <a:pt x="0" y="0"/>
                </a:cubicBezTo>
                <a:cubicBezTo>
                  <a:pt x="23" y="0"/>
                  <a:pt x="23" y="0"/>
                  <a:pt x="23" y="0"/>
                </a:cubicBezTo>
                <a:cubicBezTo>
                  <a:pt x="23" y="103"/>
                  <a:pt x="64" y="196"/>
                  <a:pt x="132" y="263"/>
                </a:cubicBezTo>
                <a:cubicBezTo>
                  <a:pt x="199" y="331"/>
                  <a:pt x="292" y="372"/>
                  <a:pt x="395" y="373"/>
                </a:cubicBezTo>
                <a:cubicBezTo>
                  <a:pt x="395" y="355"/>
                  <a:pt x="395" y="355"/>
                  <a:pt x="395" y="355"/>
                </a:cubicBezTo>
                <a:cubicBezTo>
                  <a:pt x="446" y="385"/>
                  <a:pt x="446" y="385"/>
                  <a:pt x="446" y="385"/>
                </a:cubicBezTo>
                <a:cubicBezTo>
                  <a:pt x="395" y="413"/>
                  <a:pt x="395" y="413"/>
                  <a:pt x="395" y="413"/>
                </a:cubicBezTo>
                <a:lnTo>
                  <a:pt x="395" y="395"/>
                </a:lnTo>
                <a:close/>
              </a:path>
            </a:pathLst>
          </a:cu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3" name="矩形 2"/>
          <p:cNvSpPr/>
          <p:nvPr/>
        </p:nvSpPr>
        <p:spPr>
          <a:xfrm>
            <a:off x="5856223" y="3526754"/>
            <a:ext cx="6096000" cy="502573"/>
          </a:xfrm>
          <a:prstGeom prst="rect">
            <a:avLst/>
          </a:prstGeom>
        </p:spPr>
        <p:txBody>
          <a:bodyPr>
            <a:spAutoFit/>
          </a:bodyPr>
          <a:lstStyle/>
          <a:p>
            <a:r>
              <a:rPr lang="zh-CN" altLang="en-US" sz="1335" dirty="0">
                <a:solidFill>
                  <a:schemeClr val="bg1"/>
                </a:solidFill>
                <a:latin typeface="+mj-ea"/>
              </a:rPr>
              <a:t>单击此处添加文本单击此处添加单击此处添加文本单击此处添加</a:t>
            </a:r>
            <a:endParaRPr lang="en-US" altLang="zh-CN" sz="1335" dirty="0">
              <a:solidFill>
                <a:schemeClr val="bg1"/>
              </a:solidFill>
              <a:latin typeface="+mj-ea"/>
            </a:endParaRPr>
          </a:p>
          <a:p>
            <a:r>
              <a:rPr lang="zh-CN" altLang="en-US" sz="1335" dirty="0">
                <a:solidFill>
                  <a:schemeClr val="bg1"/>
                </a:solidFill>
                <a:latin typeface="+mj-ea"/>
              </a:rPr>
              <a:t>单击此处添加文本单击此处添加单击此处添加文本单击此处添加</a:t>
            </a:r>
            <a:endParaRPr lang="en-US" altLang="zh-CN" sz="1335" dirty="0">
              <a:solidFill>
                <a:schemeClr val="bg1"/>
              </a:solidFill>
              <a:latin typeface="+mj-ea"/>
            </a:endParaRPr>
          </a:p>
        </p:txBody>
      </p:sp>
      <p:sp>
        <p:nvSpPr>
          <p:cNvPr id="73" name="矩形 72"/>
          <p:cNvSpPr/>
          <p:nvPr/>
        </p:nvSpPr>
        <p:spPr>
          <a:xfrm>
            <a:off x="5913932" y="4350303"/>
            <a:ext cx="6096000" cy="502573"/>
          </a:xfrm>
          <a:prstGeom prst="rect">
            <a:avLst/>
          </a:prstGeom>
        </p:spPr>
        <p:txBody>
          <a:bodyPr>
            <a:spAutoFit/>
          </a:bodyPr>
          <a:lstStyle/>
          <a:p>
            <a:r>
              <a:rPr lang="zh-CN" altLang="en-US" sz="1335" dirty="0">
                <a:solidFill>
                  <a:schemeClr val="bg1"/>
                </a:solidFill>
                <a:latin typeface="+mj-ea"/>
              </a:rPr>
              <a:t>单击此处添加文本单击此处添加单击此处添加文本单击此处添加</a:t>
            </a:r>
            <a:endParaRPr lang="en-US" altLang="zh-CN" sz="1335" dirty="0">
              <a:solidFill>
                <a:schemeClr val="bg1"/>
              </a:solidFill>
              <a:latin typeface="+mj-ea"/>
            </a:endParaRPr>
          </a:p>
          <a:p>
            <a:r>
              <a:rPr lang="zh-CN" altLang="en-US" sz="1335" dirty="0">
                <a:solidFill>
                  <a:schemeClr val="bg1"/>
                </a:solidFill>
                <a:latin typeface="+mj-ea"/>
              </a:rPr>
              <a:t>单击此处添加文本单击此处添加单击此处添加文本单击此处添加</a:t>
            </a:r>
            <a:endParaRPr lang="en-US" altLang="zh-CN" sz="1335" dirty="0">
              <a:solidFill>
                <a:schemeClr val="bg1"/>
              </a:solidFill>
              <a:latin typeface="+mj-ea"/>
            </a:endParaRPr>
          </a:p>
        </p:txBody>
      </p:sp>
      <p:sp>
        <p:nvSpPr>
          <p:cNvPr id="74" name="矩形 73"/>
          <p:cNvSpPr/>
          <p:nvPr/>
        </p:nvSpPr>
        <p:spPr>
          <a:xfrm>
            <a:off x="5913932" y="5292584"/>
            <a:ext cx="6096000" cy="502573"/>
          </a:xfrm>
          <a:prstGeom prst="rect">
            <a:avLst/>
          </a:prstGeom>
        </p:spPr>
        <p:txBody>
          <a:bodyPr>
            <a:spAutoFit/>
          </a:bodyPr>
          <a:lstStyle/>
          <a:p>
            <a:r>
              <a:rPr lang="zh-CN" altLang="en-US" sz="1335" dirty="0">
                <a:solidFill>
                  <a:schemeClr val="bg1"/>
                </a:solidFill>
                <a:latin typeface="+mj-ea"/>
              </a:rPr>
              <a:t>单击此处添加文本单击此处添加单击此处添加文本单击此处添加</a:t>
            </a:r>
            <a:endParaRPr lang="en-US" altLang="zh-CN" sz="1335" dirty="0">
              <a:solidFill>
                <a:schemeClr val="bg1"/>
              </a:solidFill>
              <a:latin typeface="+mj-ea"/>
            </a:endParaRPr>
          </a:p>
          <a:p>
            <a:r>
              <a:rPr lang="zh-CN" altLang="en-US" sz="1335" dirty="0">
                <a:solidFill>
                  <a:schemeClr val="bg1"/>
                </a:solidFill>
                <a:latin typeface="+mj-ea"/>
              </a:rPr>
              <a:t>单击此处添加文本单击此处添加单击此处添加文本单击此处添加</a:t>
            </a:r>
            <a:endParaRPr lang="en-US" altLang="zh-CN" sz="1335" dirty="0">
              <a:solidFill>
                <a:schemeClr val="bg1"/>
              </a:solidFill>
              <a:latin typeface="+mj-ea"/>
            </a:endParaRPr>
          </a:p>
        </p:txBody>
      </p:sp>
      <p:sp>
        <p:nvSpPr>
          <p:cNvPr id="57" name="Freeform 24"/>
          <p:cNvSpPr>
            <a:spLocks noEditPoints="1"/>
          </p:cNvSpPr>
          <p:nvPr/>
        </p:nvSpPr>
        <p:spPr bwMode="auto">
          <a:xfrm>
            <a:off x="3759991" y="2114309"/>
            <a:ext cx="385008" cy="383785"/>
          </a:xfrm>
          <a:custGeom>
            <a:avLst/>
            <a:gdLst>
              <a:gd name="T0" fmla="*/ 23 w 47"/>
              <a:gd name="T1" fmla="*/ 0 h 47"/>
              <a:gd name="T2" fmla="*/ 47 w 47"/>
              <a:gd name="T3" fmla="*/ 24 h 47"/>
              <a:gd name="T4" fmla="*/ 23 w 47"/>
              <a:gd name="T5" fmla="*/ 47 h 47"/>
              <a:gd name="T6" fmla="*/ 0 w 47"/>
              <a:gd name="T7" fmla="*/ 24 h 47"/>
              <a:gd name="T8" fmla="*/ 23 w 47"/>
              <a:gd name="T9" fmla="*/ 0 h 47"/>
              <a:gd name="T10" fmla="*/ 23 w 47"/>
              <a:gd name="T11" fmla="*/ 15 h 47"/>
              <a:gd name="T12" fmla="*/ 15 w 47"/>
              <a:gd name="T13" fmla="*/ 24 h 47"/>
              <a:gd name="T14" fmla="*/ 23 w 47"/>
              <a:gd name="T15" fmla="*/ 32 h 47"/>
              <a:gd name="T16" fmla="*/ 32 w 47"/>
              <a:gd name="T17" fmla="*/ 24 h 47"/>
              <a:gd name="T18" fmla="*/ 23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3" y="0"/>
                </a:moveTo>
                <a:cubicBezTo>
                  <a:pt x="36" y="0"/>
                  <a:pt x="47" y="11"/>
                  <a:pt x="47" y="24"/>
                </a:cubicBezTo>
                <a:cubicBezTo>
                  <a:pt x="47" y="37"/>
                  <a:pt x="36" y="47"/>
                  <a:pt x="23" y="47"/>
                </a:cubicBezTo>
                <a:cubicBezTo>
                  <a:pt x="10" y="47"/>
                  <a:pt x="0" y="37"/>
                  <a:pt x="0" y="24"/>
                </a:cubicBezTo>
                <a:cubicBezTo>
                  <a:pt x="0" y="11"/>
                  <a:pt x="10" y="0"/>
                  <a:pt x="23" y="0"/>
                </a:cubicBezTo>
                <a:close/>
                <a:moveTo>
                  <a:pt x="23" y="15"/>
                </a:moveTo>
                <a:cubicBezTo>
                  <a:pt x="19" y="15"/>
                  <a:pt x="15" y="19"/>
                  <a:pt x="15" y="24"/>
                </a:cubicBezTo>
                <a:cubicBezTo>
                  <a:pt x="15" y="28"/>
                  <a:pt x="19" y="32"/>
                  <a:pt x="23" y="32"/>
                </a:cubicBezTo>
                <a:cubicBezTo>
                  <a:pt x="28" y="32"/>
                  <a:pt x="32" y="28"/>
                  <a:pt x="32" y="24"/>
                </a:cubicBezTo>
                <a:cubicBezTo>
                  <a:pt x="32" y="19"/>
                  <a:pt x="28" y="15"/>
                  <a:pt x="23" y="15"/>
                </a:cubicBezTo>
                <a:close/>
              </a:path>
            </a:pathLst>
          </a:cu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8" name="Freeform 25"/>
          <p:cNvSpPr>
            <a:spLocks noEditPoints="1"/>
          </p:cNvSpPr>
          <p:nvPr/>
        </p:nvSpPr>
        <p:spPr bwMode="auto">
          <a:xfrm>
            <a:off x="2858173" y="2114309"/>
            <a:ext cx="388476" cy="383785"/>
          </a:xfrm>
          <a:custGeom>
            <a:avLst/>
            <a:gdLst>
              <a:gd name="T0" fmla="*/ 24 w 47"/>
              <a:gd name="T1" fmla="*/ 0 h 47"/>
              <a:gd name="T2" fmla="*/ 47 w 47"/>
              <a:gd name="T3" fmla="*/ 24 h 47"/>
              <a:gd name="T4" fmla="*/ 24 w 47"/>
              <a:gd name="T5" fmla="*/ 47 h 47"/>
              <a:gd name="T6" fmla="*/ 0 w 47"/>
              <a:gd name="T7" fmla="*/ 24 h 47"/>
              <a:gd name="T8" fmla="*/ 24 w 47"/>
              <a:gd name="T9" fmla="*/ 0 h 47"/>
              <a:gd name="T10" fmla="*/ 24 w 47"/>
              <a:gd name="T11" fmla="*/ 15 h 47"/>
              <a:gd name="T12" fmla="*/ 15 w 47"/>
              <a:gd name="T13" fmla="*/ 24 h 47"/>
              <a:gd name="T14" fmla="*/ 24 w 47"/>
              <a:gd name="T15" fmla="*/ 32 h 47"/>
              <a:gd name="T16" fmla="*/ 32 w 47"/>
              <a:gd name="T17" fmla="*/ 24 h 47"/>
              <a:gd name="T18" fmla="*/ 24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4" y="0"/>
                </a:moveTo>
                <a:cubicBezTo>
                  <a:pt x="37" y="0"/>
                  <a:pt x="47" y="11"/>
                  <a:pt x="47" y="24"/>
                </a:cubicBezTo>
                <a:cubicBezTo>
                  <a:pt x="47"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8" y="32"/>
                  <a:pt x="32" y="28"/>
                  <a:pt x="32" y="24"/>
                </a:cubicBezTo>
                <a:cubicBezTo>
                  <a:pt x="32" y="19"/>
                  <a:pt x="28" y="15"/>
                  <a:pt x="24" y="15"/>
                </a:cubicBezTo>
                <a:close/>
              </a:path>
            </a:pathLst>
          </a:custGeom>
          <a:solidFill>
            <a:schemeClr val="bg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9" name="Freeform 26"/>
          <p:cNvSpPr>
            <a:spLocks noEditPoints="1"/>
          </p:cNvSpPr>
          <p:nvPr/>
        </p:nvSpPr>
        <p:spPr bwMode="auto">
          <a:xfrm>
            <a:off x="1959821" y="2114309"/>
            <a:ext cx="391944" cy="383785"/>
          </a:xfrm>
          <a:custGeom>
            <a:avLst/>
            <a:gdLst>
              <a:gd name="T0" fmla="*/ 24 w 48"/>
              <a:gd name="T1" fmla="*/ 0 h 47"/>
              <a:gd name="T2" fmla="*/ 48 w 48"/>
              <a:gd name="T3" fmla="*/ 24 h 47"/>
              <a:gd name="T4" fmla="*/ 24 w 48"/>
              <a:gd name="T5" fmla="*/ 47 h 47"/>
              <a:gd name="T6" fmla="*/ 0 w 48"/>
              <a:gd name="T7" fmla="*/ 24 h 47"/>
              <a:gd name="T8" fmla="*/ 24 w 48"/>
              <a:gd name="T9" fmla="*/ 0 h 47"/>
              <a:gd name="T10" fmla="*/ 24 w 48"/>
              <a:gd name="T11" fmla="*/ 15 h 47"/>
              <a:gd name="T12" fmla="*/ 15 w 48"/>
              <a:gd name="T13" fmla="*/ 24 h 47"/>
              <a:gd name="T14" fmla="*/ 24 w 48"/>
              <a:gd name="T15" fmla="*/ 32 h 47"/>
              <a:gd name="T16" fmla="*/ 32 w 48"/>
              <a:gd name="T17" fmla="*/ 24 h 47"/>
              <a:gd name="T18" fmla="*/ 24 w 48"/>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7">
                <a:moveTo>
                  <a:pt x="24" y="0"/>
                </a:moveTo>
                <a:cubicBezTo>
                  <a:pt x="37" y="0"/>
                  <a:pt x="48" y="11"/>
                  <a:pt x="48" y="24"/>
                </a:cubicBezTo>
                <a:cubicBezTo>
                  <a:pt x="48"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9" y="32"/>
                  <a:pt x="32" y="28"/>
                  <a:pt x="32" y="24"/>
                </a:cubicBezTo>
                <a:cubicBezTo>
                  <a:pt x="32" y="19"/>
                  <a:pt x="29" y="15"/>
                  <a:pt x="24" y="15"/>
                </a:cubicBezTo>
                <a:close/>
              </a:path>
            </a:pathLst>
          </a:cu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500" fill="hold"/>
                                        <p:tgtEl>
                                          <p:spTgt spid="54"/>
                                        </p:tgtEl>
                                        <p:attrNameLst>
                                          <p:attrName>ppt_w</p:attrName>
                                        </p:attrNameLst>
                                      </p:cBhvr>
                                      <p:tavLst>
                                        <p:tav tm="0">
                                          <p:val>
                                            <p:fltVal val="0"/>
                                          </p:val>
                                        </p:tav>
                                        <p:tav tm="100000">
                                          <p:val>
                                            <p:strVal val="#ppt_w"/>
                                          </p:val>
                                        </p:tav>
                                      </p:tavLst>
                                    </p:anim>
                                    <p:anim calcmode="lin" valueType="num">
                                      <p:cBhvr>
                                        <p:cTn id="14" dur="500" fill="hold"/>
                                        <p:tgtEl>
                                          <p:spTgt spid="54"/>
                                        </p:tgtEl>
                                        <p:attrNameLst>
                                          <p:attrName>ppt_h</p:attrName>
                                        </p:attrNameLst>
                                      </p:cBhvr>
                                      <p:tavLst>
                                        <p:tav tm="0">
                                          <p:val>
                                            <p:fltVal val="0"/>
                                          </p:val>
                                        </p:tav>
                                        <p:tav tm="100000">
                                          <p:val>
                                            <p:strVal val="#ppt_h"/>
                                          </p:val>
                                        </p:tav>
                                      </p:tavLst>
                                    </p:anim>
                                    <p:animEffect transition="in" filter="fade">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right)">
                                      <p:cBhvr>
                                        <p:cTn id="20" dur="500"/>
                                        <p:tgtEl>
                                          <p:spTgt spid="5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p:cTn id="25" dur="500" fill="hold"/>
                                        <p:tgtEl>
                                          <p:spTgt spid="57"/>
                                        </p:tgtEl>
                                        <p:attrNameLst>
                                          <p:attrName>ppt_w</p:attrName>
                                        </p:attrNameLst>
                                      </p:cBhvr>
                                      <p:tavLst>
                                        <p:tav tm="0">
                                          <p:val>
                                            <p:fltVal val="0"/>
                                          </p:val>
                                        </p:tav>
                                        <p:tav tm="100000">
                                          <p:val>
                                            <p:strVal val="#ppt_w"/>
                                          </p:val>
                                        </p:tav>
                                      </p:tavLst>
                                    </p:anim>
                                    <p:anim calcmode="lin" valueType="num">
                                      <p:cBhvr>
                                        <p:cTn id="26" dur="500" fill="hold"/>
                                        <p:tgtEl>
                                          <p:spTgt spid="57"/>
                                        </p:tgtEl>
                                        <p:attrNameLst>
                                          <p:attrName>ppt_h</p:attrName>
                                        </p:attrNameLst>
                                      </p:cBhvr>
                                      <p:tavLst>
                                        <p:tav tm="0">
                                          <p:val>
                                            <p:fltVal val="0"/>
                                          </p:val>
                                        </p:tav>
                                        <p:tav tm="100000">
                                          <p:val>
                                            <p:strVal val="#ppt_h"/>
                                          </p:val>
                                        </p:tav>
                                      </p:tavLst>
                                    </p:anim>
                                    <p:animEffect transition="in" filter="fade">
                                      <p:cBhvr>
                                        <p:cTn id="27" dur="500"/>
                                        <p:tgtEl>
                                          <p:spTgt spid="5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 calcmode="lin" valueType="num">
                                      <p:cBhvr>
                                        <p:cTn id="30" dur="500" fill="hold"/>
                                        <p:tgtEl>
                                          <p:spTgt spid="58"/>
                                        </p:tgtEl>
                                        <p:attrNameLst>
                                          <p:attrName>ppt_w</p:attrName>
                                        </p:attrNameLst>
                                      </p:cBhvr>
                                      <p:tavLst>
                                        <p:tav tm="0">
                                          <p:val>
                                            <p:fltVal val="0"/>
                                          </p:val>
                                        </p:tav>
                                        <p:tav tm="100000">
                                          <p:val>
                                            <p:strVal val="#ppt_w"/>
                                          </p:val>
                                        </p:tav>
                                      </p:tavLst>
                                    </p:anim>
                                    <p:anim calcmode="lin" valueType="num">
                                      <p:cBhvr>
                                        <p:cTn id="31" dur="500" fill="hold"/>
                                        <p:tgtEl>
                                          <p:spTgt spid="58"/>
                                        </p:tgtEl>
                                        <p:attrNameLst>
                                          <p:attrName>ppt_h</p:attrName>
                                        </p:attrNameLst>
                                      </p:cBhvr>
                                      <p:tavLst>
                                        <p:tav tm="0">
                                          <p:val>
                                            <p:fltVal val="0"/>
                                          </p:val>
                                        </p:tav>
                                        <p:tav tm="100000">
                                          <p:val>
                                            <p:strVal val="#ppt_h"/>
                                          </p:val>
                                        </p:tav>
                                      </p:tavLst>
                                    </p:anim>
                                    <p:animEffect transition="in" filter="fade">
                                      <p:cBhvr>
                                        <p:cTn id="32" dur="500"/>
                                        <p:tgtEl>
                                          <p:spTgt spid="5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p:cTn id="35" dur="500" fill="hold"/>
                                        <p:tgtEl>
                                          <p:spTgt spid="59"/>
                                        </p:tgtEl>
                                        <p:attrNameLst>
                                          <p:attrName>ppt_w</p:attrName>
                                        </p:attrNameLst>
                                      </p:cBhvr>
                                      <p:tavLst>
                                        <p:tav tm="0">
                                          <p:val>
                                            <p:fltVal val="0"/>
                                          </p:val>
                                        </p:tav>
                                        <p:tav tm="100000">
                                          <p:val>
                                            <p:strVal val="#ppt_w"/>
                                          </p:val>
                                        </p:tav>
                                      </p:tavLst>
                                    </p:anim>
                                    <p:anim calcmode="lin" valueType="num">
                                      <p:cBhvr>
                                        <p:cTn id="36" dur="500" fill="hold"/>
                                        <p:tgtEl>
                                          <p:spTgt spid="59"/>
                                        </p:tgtEl>
                                        <p:attrNameLst>
                                          <p:attrName>ppt_h</p:attrName>
                                        </p:attrNameLst>
                                      </p:cBhvr>
                                      <p:tavLst>
                                        <p:tav tm="0">
                                          <p:val>
                                            <p:fltVal val="0"/>
                                          </p:val>
                                        </p:tav>
                                        <p:tav tm="100000">
                                          <p:val>
                                            <p:strVal val="#ppt_h"/>
                                          </p:val>
                                        </p:tav>
                                      </p:tavLst>
                                    </p:anim>
                                    <p:animEffect transition="in" filter="fade">
                                      <p:cBhvr>
                                        <p:cTn id="37" dur="500"/>
                                        <p:tgtEl>
                                          <p:spTgt spid="5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wipe(up)">
                                      <p:cBhvr>
                                        <p:cTn id="42" dur="500"/>
                                        <p:tgtEl>
                                          <p:spTgt spid="60"/>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wipe(up)">
                                      <p:cBhvr>
                                        <p:cTn id="45" dur="500"/>
                                        <p:tgtEl>
                                          <p:spTgt spid="61"/>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wipe(up)">
                                      <p:cBhvr>
                                        <p:cTn id="48" dur="500"/>
                                        <p:tgtEl>
                                          <p:spTgt spid="6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1+#ppt_w/2"/>
                                          </p:val>
                                        </p:tav>
                                        <p:tav tm="100000">
                                          <p:val>
                                            <p:strVal val="#ppt_x"/>
                                          </p:val>
                                        </p:tav>
                                      </p:tavLst>
                                    </p:anim>
                                    <p:anim calcmode="lin" valueType="num">
                                      <p:cBhvr additive="base">
                                        <p:cTn id="54" dur="500" fill="hold"/>
                                        <p:tgtEl>
                                          <p:spTgt spid="3"/>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73"/>
                                        </p:tgtEl>
                                        <p:attrNameLst>
                                          <p:attrName>style.visibility</p:attrName>
                                        </p:attrNameLst>
                                      </p:cBhvr>
                                      <p:to>
                                        <p:strVal val="visible"/>
                                      </p:to>
                                    </p:set>
                                    <p:anim calcmode="lin" valueType="num">
                                      <p:cBhvr additive="base">
                                        <p:cTn id="57" dur="500" fill="hold"/>
                                        <p:tgtEl>
                                          <p:spTgt spid="73"/>
                                        </p:tgtEl>
                                        <p:attrNameLst>
                                          <p:attrName>ppt_x</p:attrName>
                                        </p:attrNameLst>
                                      </p:cBhvr>
                                      <p:tavLst>
                                        <p:tav tm="0">
                                          <p:val>
                                            <p:strVal val="1+#ppt_w/2"/>
                                          </p:val>
                                        </p:tav>
                                        <p:tav tm="100000">
                                          <p:val>
                                            <p:strVal val="#ppt_x"/>
                                          </p:val>
                                        </p:tav>
                                      </p:tavLst>
                                    </p:anim>
                                    <p:anim calcmode="lin" valueType="num">
                                      <p:cBhvr additive="base">
                                        <p:cTn id="58" dur="500" fill="hold"/>
                                        <p:tgtEl>
                                          <p:spTgt spid="73"/>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74"/>
                                        </p:tgtEl>
                                        <p:attrNameLst>
                                          <p:attrName>style.visibility</p:attrName>
                                        </p:attrNameLst>
                                      </p:cBhvr>
                                      <p:to>
                                        <p:strVal val="visible"/>
                                      </p:to>
                                    </p:set>
                                    <p:anim calcmode="lin" valueType="num">
                                      <p:cBhvr additive="base">
                                        <p:cTn id="61" dur="500" fill="hold"/>
                                        <p:tgtEl>
                                          <p:spTgt spid="74"/>
                                        </p:tgtEl>
                                        <p:attrNameLst>
                                          <p:attrName>ppt_x</p:attrName>
                                        </p:attrNameLst>
                                      </p:cBhvr>
                                      <p:tavLst>
                                        <p:tav tm="0">
                                          <p:val>
                                            <p:strVal val="1+#ppt_w/2"/>
                                          </p:val>
                                        </p:tav>
                                        <p:tav tm="100000">
                                          <p:val>
                                            <p:strVal val="#ppt_x"/>
                                          </p:val>
                                        </p:tav>
                                      </p:tavLst>
                                    </p:anim>
                                    <p:anim calcmode="lin" valueType="num">
                                      <p:cBhvr additive="base">
                                        <p:cTn id="62"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animBg="1"/>
      <p:bldP spid="60" grpId="0" animBg="1"/>
      <p:bldP spid="61" grpId="0" animBg="1"/>
      <p:bldP spid="62" grpId="0" animBg="1"/>
      <p:bldP spid="3" grpId="0"/>
      <p:bldP spid="73" grpId="0"/>
      <p:bldP spid="74" grpId="0"/>
      <p:bldP spid="57" grpId="0" animBg="1"/>
      <p:bldP spid="58" grpId="0" animBg="1"/>
      <p:bldP spid="5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grpSp>
        <p:nvGrpSpPr>
          <p:cNvPr id="117" name="组合 116"/>
          <p:cNvGrpSpPr/>
          <p:nvPr/>
        </p:nvGrpSpPr>
        <p:grpSpPr>
          <a:xfrm>
            <a:off x="8309114" y="1472346"/>
            <a:ext cx="3295511" cy="4605622"/>
            <a:chOff x="6231835" y="1104259"/>
            <a:chExt cx="2471633" cy="3454217"/>
          </a:xfrm>
        </p:grpSpPr>
        <p:sp>
          <p:nvSpPr>
            <p:cNvPr id="118" name="文本框 31"/>
            <p:cNvSpPr txBox="1"/>
            <p:nvPr/>
          </p:nvSpPr>
          <p:spPr>
            <a:xfrm>
              <a:off x="6231835" y="1104259"/>
              <a:ext cx="2408234" cy="665471"/>
            </a:xfrm>
            <a:prstGeom prst="rect">
              <a:avLst/>
            </a:prstGeom>
            <a:noFill/>
          </p:spPr>
          <p:txBody>
            <a:bodyPr wrap="square" lIns="91440" tIns="45720" rIns="91440" bIns="45720" rtlCol="0">
              <a:spAutoFit/>
            </a:bodyPr>
            <a:lstStyle/>
            <a:p>
              <a:pPr>
                <a:spcBef>
                  <a:spcPts val="600"/>
                </a:spcBef>
              </a:pPr>
              <a:r>
                <a:rPr lang="en-US" altLang="zh-CN" sz="2000" dirty="0">
                  <a:solidFill>
                    <a:schemeClr val="bg1"/>
                  </a:solidFill>
                  <a:latin typeface="微软雅黑" panose="020B0503020204020204" pitchFamily="34" charset="-122"/>
                </a:rPr>
                <a:t>01.</a:t>
              </a:r>
              <a:r>
                <a:rPr lang="zh-CN" altLang="en-US" sz="2000" dirty="0">
                  <a:solidFill>
                    <a:schemeClr val="bg1"/>
                  </a:solidFill>
                  <a:latin typeface="微软雅黑" panose="020B0503020204020204" pitchFamily="34" charset="-122"/>
                </a:rPr>
                <a:t>添加标题</a:t>
              </a:r>
              <a:endParaRPr lang="en-US" altLang="zh-CN" sz="2000" dirty="0">
                <a:solidFill>
                  <a:schemeClr val="bg1"/>
                </a:solidFill>
                <a:latin typeface="微软雅黑" panose="020B0503020204020204" pitchFamily="34" charset="-122"/>
              </a:endParaRPr>
            </a:p>
            <a:p>
              <a:pPr>
                <a:spcBef>
                  <a:spcPts val="600"/>
                </a:spcBef>
              </a:pPr>
              <a:r>
                <a:rPr lang="zh-CN" altLang="en-US" sz="1335" dirty="0">
                  <a:solidFill>
                    <a:schemeClr val="bg1"/>
                  </a:solidFill>
                  <a:latin typeface="微软雅黑" panose="020B0503020204020204" pitchFamily="34" charset="-122"/>
                </a:rPr>
                <a:t>在此处添加文字在此处添加文字，在此处添加文字。</a:t>
              </a:r>
              <a:endParaRPr lang="zh-CN" altLang="en-US" sz="1335" dirty="0">
                <a:solidFill>
                  <a:schemeClr val="bg1"/>
                </a:solidFill>
                <a:latin typeface="微软雅黑" panose="020B0503020204020204" pitchFamily="34" charset="-122"/>
              </a:endParaRPr>
            </a:p>
          </p:txBody>
        </p:sp>
        <p:sp>
          <p:nvSpPr>
            <p:cNvPr id="119" name="文本框 32"/>
            <p:cNvSpPr txBox="1"/>
            <p:nvPr/>
          </p:nvSpPr>
          <p:spPr>
            <a:xfrm>
              <a:off x="6231835" y="2033841"/>
              <a:ext cx="2408234" cy="665471"/>
            </a:xfrm>
            <a:prstGeom prst="rect">
              <a:avLst/>
            </a:prstGeom>
            <a:noFill/>
          </p:spPr>
          <p:txBody>
            <a:bodyPr wrap="square" lIns="91440" tIns="45720" rIns="91440" bIns="45720" rtlCol="0">
              <a:spAutoFit/>
            </a:bodyPr>
            <a:lstStyle/>
            <a:p>
              <a:pPr>
                <a:spcBef>
                  <a:spcPts val="600"/>
                </a:spcBef>
              </a:pPr>
              <a:r>
                <a:rPr lang="en-US" altLang="zh-CN" sz="2000" dirty="0">
                  <a:solidFill>
                    <a:schemeClr val="bg1"/>
                  </a:solidFill>
                  <a:latin typeface="微软雅黑" panose="020B0503020204020204" pitchFamily="34" charset="-122"/>
                </a:rPr>
                <a:t>02.</a:t>
              </a:r>
              <a:r>
                <a:rPr lang="zh-CN" altLang="en-US" sz="2000" dirty="0">
                  <a:solidFill>
                    <a:schemeClr val="bg1"/>
                  </a:solidFill>
                  <a:latin typeface="微软雅黑" panose="020B0503020204020204" pitchFamily="34" charset="-122"/>
                </a:rPr>
                <a:t>添加标题</a:t>
              </a:r>
              <a:endParaRPr lang="en-US" altLang="zh-CN" sz="2000" dirty="0">
                <a:solidFill>
                  <a:schemeClr val="bg1"/>
                </a:solidFill>
                <a:latin typeface="微软雅黑" panose="020B0503020204020204" pitchFamily="34" charset="-122"/>
              </a:endParaRPr>
            </a:p>
            <a:p>
              <a:pPr>
                <a:spcBef>
                  <a:spcPts val="600"/>
                </a:spcBef>
              </a:pPr>
              <a:r>
                <a:rPr lang="zh-CN" altLang="en-US" sz="1335" dirty="0">
                  <a:solidFill>
                    <a:schemeClr val="bg1"/>
                  </a:solidFill>
                  <a:latin typeface="微软雅黑" panose="020B0503020204020204" pitchFamily="34" charset="-122"/>
                </a:rPr>
                <a:t>在此处添加文字在此处添加文字，在此处添加文字。</a:t>
              </a:r>
              <a:endParaRPr lang="zh-CN" altLang="en-US" sz="1335" dirty="0">
                <a:solidFill>
                  <a:schemeClr val="bg1"/>
                </a:solidFill>
                <a:latin typeface="微软雅黑" panose="020B0503020204020204" pitchFamily="34" charset="-122"/>
              </a:endParaRPr>
            </a:p>
          </p:txBody>
        </p:sp>
        <p:sp>
          <p:nvSpPr>
            <p:cNvPr id="120" name="文本框 33"/>
            <p:cNvSpPr txBox="1"/>
            <p:nvPr/>
          </p:nvSpPr>
          <p:spPr>
            <a:xfrm>
              <a:off x="6231835" y="2963423"/>
              <a:ext cx="2408234" cy="665471"/>
            </a:xfrm>
            <a:prstGeom prst="rect">
              <a:avLst/>
            </a:prstGeom>
            <a:noFill/>
          </p:spPr>
          <p:txBody>
            <a:bodyPr wrap="square" lIns="91440" tIns="45720" rIns="91440" bIns="45720" rtlCol="0">
              <a:spAutoFit/>
            </a:bodyPr>
            <a:lstStyle/>
            <a:p>
              <a:pPr>
                <a:spcBef>
                  <a:spcPts val="600"/>
                </a:spcBef>
              </a:pPr>
              <a:r>
                <a:rPr lang="en-US" altLang="zh-CN" sz="2000" dirty="0">
                  <a:solidFill>
                    <a:schemeClr val="bg1"/>
                  </a:solidFill>
                  <a:latin typeface="微软雅黑" panose="020B0503020204020204" pitchFamily="34" charset="-122"/>
                </a:rPr>
                <a:t>03.</a:t>
              </a:r>
              <a:r>
                <a:rPr lang="zh-CN" altLang="en-US" sz="2000" dirty="0">
                  <a:solidFill>
                    <a:schemeClr val="bg1"/>
                  </a:solidFill>
                  <a:latin typeface="微软雅黑" panose="020B0503020204020204" pitchFamily="34" charset="-122"/>
                </a:rPr>
                <a:t>添加标题</a:t>
              </a:r>
              <a:endParaRPr lang="en-US" altLang="zh-CN" sz="2000" dirty="0">
                <a:solidFill>
                  <a:schemeClr val="bg1"/>
                </a:solidFill>
                <a:latin typeface="微软雅黑" panose="020B0503020204020204" pitchFamily="34" charset="-122"/>
              </a:endParaRPr>
            </a:p>
            <a:p>
              <a:pPr>
                <a:spcBef>
                  <a:spcPts val="600"/>
                </a:spcBef>
              </a:pPr>
              <a:r>
                <a:rPr lang="zh-CN" altLang="en-US" sz="1335" dirty="0">
                  <a:solidFill>
                    <a:schemeClr val="bg1"/>
                  </a:solidFill>
                  <a:latin typeface="微软雅黑" panose="020B0503020204020204" pitchFamily="34" charset="-122"/>
                </a:rPr>
                <a:t>在此处添加文字在此处添加文字，在此处添加文字。</a:t>
              </a:r>
              <a:endParaRPr lang="zh-CN" altLang="en-US" sz="1335" dirty="0">
                <a:solidFill>
                  <a:schemeClr val="bg1"/>
                </a:solidFill>
                <a:latin typeface="微软雅黑" panose="020B0503020204020204" pitchFamily="34" charset="-122"/>
              </a:endParaRPr>
            </a:p>
          </p:txBody>
        </p:sp>
        <p:sp>
          <p:nvSpPr>
            <p:cNvPr id="121" name="文本框 34"/>
            <p:cNvSpPr txBox="1"/>
            <p:nvPr/>
          </p:nvSpPr>
          <p:spPr>
            <a:xfrm>
              <a:off x="6231835" y="3893005"/>
              <a:ext cx="2408234" cy="665471"/>
            </a:xfrm>
            <a:prstGeom prst="rect">
              <a:avLst/>
            </a:prstGeom>
            <a:noFill/>
          </p:spPr>
          <p:txBody>
            <a:bodyPr wrap="square" lIns="91440" tIns="45720" rIns="91440" bIns="45720" rtlCol="0">
              <a:spAutoFit/>
            </a:bodyPr>
            <a:lstStyle/>
            <a:p>
              <a:pPr>
                <a:spcBef>
                  <a:spcPts val="600"/>
                </a:spcBef>
              </a:pPr>
              <a:r>
                <a:rPr lang="en-US" altLang="zh-CN" sz="2000" dirty="0">
                  <a:solidFill>
                    <a:schemeClr val="bg1"/>
                  </a:solidFill>
                  <a:latin typeface="微软雅黑" panose="020B0503020204020204" pitchFamily="34" charset="-122"/>
                </a:rPr>
                <a:t>04.</a:t>
              </a:r>
              <a:r>
                <a:rPr lang="zh-CN" altLang="en-US" sz="2000" dirty="0">
                  <a:solidFill>
                    <a:schemeClr val="bg1"/>
                  </a:solidFill>
                  <a:latin typeface="微软雅黑" panose="020B0503020204020204" pitchFamily="34" charset="-122"/>
                </a:rPr>
                <a:t>添加标题</a:t>
              </a:r>
              <a:endParaRPr lang="en-US" altLang="zh-CN" sz="2000" dirty="0">
                <a:solidFill>
                  <a:schemeClr val="bg1"/>
                </a:solidFill>
                <a:latin typeface="微软雅黑" panose="020B0503020204020204" pitchFamily="34" charset="-122"/>
              </a:endParaRPr>
            </a:p>
            <a:p>
              <a:pPr>
                <a:spcBef>
                  <a:spcPts val="600"/>
                </a:spcBef>
              </a:pPr>
              <a:r>
                <a:rPr lang="zh-CN" altLang="en-US" sz="1335" dirty="0">
                  <a:solidFill>
                    <a:schemeClr val="bg1"/>
                  </a:solidFill>
                  <a:latin typeface="微软雅黑" panose="020B0503020204020204" pitchFamily="34" charset="-122"/>
                </a:rPr>
                <a:t>在此处添加文字在此处添加文字，在此处添加文字。</a:t>
              </a:r>
              <a:endParaRPr lang="zh-CN" altLang="en-US" sz="1335" dirty="0">
                <a:solidFill>
                  <a:schemeClr val="bg1"/>
                </a:solidFill>
                <a:latin typeface="微软雅黑" panose="020B0503020204020204" pitchFamily="34" charset="-122"/>
              </a:endParaRPr>
            </a:p>
          </p:txBody>
        </p:sp>
        <p:cxnSp>
          <p:nvCxnSpPr>
            <p:cNvPr id="122" name="直接连接符 121"/>
            <p:cNvCxnSpPr/>
            <p:nvPr/>
          </p:nvCxnSpPr>
          <p:spPr>
            <a:xfrm>
              <a:off x="6231835" y="1968986"/>
              <a:ext cx="247163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6231835" y="2890019"/>
              <a:ext cx="247163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6231835" y="3811053"/>
              <a:ext cx="247163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5" name="组合 124"/>
          <p:cNvGrpSpPr/>
          <p:nvPr/>
        </p:nvGrpSpPr>
        <p:grpSpPr>
          <a:xfrm>
            <a:off x="819150" y="1582385"/>
            <a:ext cx="7134225" cy="4453291"/>
            <a:chOff x="614362" y="1186788"/>
            <a:chExt cx="5350669" cy="3339968"/>
          </a:xfrm>
        </p:grpSpPr>
        <p:grpSp>
          <p:nvGrpSpPr>
            <p:cNvPr id="126" name="组合 125"/>
            <p:cNvGrpSpPr/>
            <p:nvPr/>
          </p:nvGrpSpPr>
          <p:grpSpPr>
            <a:xfrm>
              <a:off x="780309" y="3635402"/>
              <a:ext cx="1134214" cy="385763"/>
              <a:chOff x="4452173" y="720606"/>
              <a:chExt cx="1134214" cy="385763"/>
            </a:xfrm>
          </p:grpSpPr>
          <p:grpSp>
            <p:nvGrpSpPr>
              <p:cNvPr id="203" name="组合 202"/>
              <p:cNvGrpSpPr/>
              <p:nvPr/>
            </p:nvGrpSpPr>
            <p:grpSpPr>
              <a:xfrm>
                <a:off x="4452173" y="720606"/>
                <a:ext cx="1134214" cy="385763"/>
                <a:chOff x="2099498" y="1186788"/>
                <a:chExt cx="1134214" cy="385763"/>
              </a:xfrm>
            </p:grpSpPr>
            <p:sp>
              <p:nvSpPr>
                <p:cNvPr id="205" name="圆角矩形 204"/>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206" name="圆角矩形 205"/>
                <p:cNvSpPr/>
                <p:nvPr/>
              </p:nvSpPr>
              <p:spPr>
                <a:xfrm>
                  <a:off x="2140499" y="1219916"/>
                  <a:ext cx="1052212" cy="319506"/>
                </a:xfrm>
                <a:prstGeom prst="roundRect">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sp>
            <p:nvSpPr>
              <p:cNvPr id="204" name="矩形 203"/>
              <p:cNvSpPr/>
              <p:nvPr/>
            </p:nvSpPr>
            <p:spPr>
              <a:xfrm>
                <a:off x="4488366" y="759599"/>
                <a:ext cx="1061829" cy="346249"/>
              </a:xfrm>
              <a:prstGeom prst="rect">
                <a:avLst/>
              </a:prstGeom>
            </p:spPr>
            <p:txBody>
              <a:bodyPr wrap="none">
                <a:spAutoFit/>
              </a:bodyPr>
              <a:lstStyle/>
              <a:p>
                <a:pPr algn="ctr"/>
                <a:r>
                  <a:rPr lang="zh-CN" altLang="en-US" sz="2400" dirty="0">
                    <a:solidFill>
                      <a:prstClr val="white"/>
                    </a:solidFill>
                    <a:latin typeface="微软雅黑" panose="020B0503020204020204" pitchFamily="34" charset="-122"/>
                  </a:rPr>
                  <a:t>添加标题</a:t>
                </a:r>
                <a:endParaRPr lang="zh-CN" altLang="en-US" sz="2400" dirty="0">
                  <a:solidFill>
                    <a:prstClr val="white"/>
                  </a:solidFill>
                  <a:latin typeface="微软雅黑" panose="020B0503020204020204" pitchFamily="34" charset="-122"/>
                </a:endParaRPr>
              </a:p>
            </p:txBody>
          </p:sp>
        </p:grpSp>
        <p:grpSp>
          <p:nvGrpSpPr>
            <p:cNvPr id="127" name="组合 126"/>
            <p:cNvGrpSpPr/>
            <p:nvPr/>
          </p:nvGrpSpPr>
          <p:grpSpPr>
            <a:xfrm>
              <a:off x="780309" y="3139338"/>
              <a:ext cx="1134214" cy="385763"/>
              <a:chOff x="4452173" y="720606"/>
              <a:chExt cx="1134214" cy="385763"/>
            </a:xfrm>
          </p:grpSpPr>
          <p:grpSp>
            <p:nvGrpSpPr>
              <p:cNvPr id="199" name="组合 198"/>
              <p:cNvGrpSpPr/>
              <p:nvPr/>
            </p:nvGrpSpPr>
            <p:grpSpPr>
              <a:xfrm>
                <a:off x="4452173" y="720606"/>
                <a:ext cx="1134214" cy="385763"/>
                <a:chOff x="2099498" y="1186788"/>
                <a:chExt cx="1134214" cy="385763"/>
              </a:xfrm>
            </p:grpSpPr>
            <p:sp>
              <p:nvSpPr>
                <p:cNvPr id="201" name="圆角矩形 200"/>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202" name="圆角矩形 201"/>
                <p:cNvSpPr/>
                <p:nvPr/>
              </p:nvSpPr>
              <p:spPr>
                <a:xfrm>
                  <a:off x="2140499" y="1219916"/>
                  <a:ext cx="1052212" cy="319506"/>
                </a:xfrm>
                <a:prstGeom prst="roundRect">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sp>
            <p:nvSpPr>
              <p:cNvPr id="200" name="矩形 199"/>
              <p:cNvSpPr/>
              <p:nvPr/>
            </p:nvSpPr>
            <p:spPr>
              <a:xfrm>
                <a:off x="4488366" y="759599"/>
                <a:ext cx="1061829" cy="346249"/>
              </a:xfrm>
              <a:prstGeom prst="rect">
                <a:avLst/>
              </a:prstGeom>
            </p:spPr>
            <p:txBody>
              <a:bodyPr wrap="none">
                <a:spAutoFit/>
              </a:bodyPr>
              <a:lstStyle/>
              <a:p>
                <a:pPr algn="ctr"/>
                <a:r>
                  <a:rPr lang="zh-CN" altLang="en-US" sz="2400" dirty="0">
                    <a:solidFill>
                      <a:prstClr val="white"/>
                    </a:solidFill>
                    <a:latin typeface="微软雅黑" panose="020B0503020204020204" pitchFamily="34" charset="-122"/>
                  </a:rPr>
                  <a:t>添加标题</a:t>
                </a:r>
                <a:endParaRPr lang="zh-CN" altLang="en-US" sz="2400" dirty="0">
                  <a:solidFill>
                    <a:prstClr val="white"/>
                  </a:solidFill>
                  <a:latin typeface="微软雅黑" panose="020B0503020204020204" pitchFamily="34" charset="-122"/>
                </a:endParaRPr>
              </a:p>
            </p:txBody>
          </p:sp>
        </p:grpSp>
        <p:grpSp>
          <p:nvGrpSpPr>
            <p:cNvPr id="128" name="组合 127"/>
            <p:cNvGrpSpPr/>
            <p:nvPr/>
          </p:nvGrpSpPr>
          <p:grpSpPr>
            <a:xfrm>
              <a:off x="780309" y="2582977"/>
              <a:ext cx="1134214" cy="385763"/>
              <a:chOff x="4452173" y="720606"/>
              <a:chExt cx="1134214" cy="385763"/>
            </a:xfrm>
          </p:grpSpPr>
          <p:grpSp>
            <p:nvGrpSpPr>
              <p:cNvPr id="195" name="组合 194"/>
              <p:cNvGrpSpPr/>
              <p:nvPr/>
            </p:nvGrpSpPr>
            <p:grpSpPr>
              <a:xfrm>
                <a:off x="4452173" y="720606"/>
                <a:ext cx="1134214" cy="385763"/>
                <a:chOff x="2099498" y="1186788"/>
                <a:chExt cx="1134214" cy="385763"/>
              </a:xfrm>
            </p:grpSpPr>
            <p:sp>
              <p:nvSpPr>
                <p:cNvPr id="197" name="圆角矩形 196"/>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198" name="圆角矩形 197"/>
                <p:cNvSpPr/>
                <p:nvPr/>
              </p:nvSpPr>
              <p:spPr>
                <a:xfrm>
                  <a:off x="2140499" y="1219916"/>
                  <a:ext cx="1052212" cy="319506"/>
                </a:xfrm>
                <a:prstGeom prst="roundRect">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sp>
            <p:nvSpPr>
              <p:cNvPr id="196" name="矩形 195"/>
              <p:cNvSpPr/>
              <p:nvPr/>
            </p:nvSpPr>
            <p:spPr>
              <a:xfrm>
                <a:off x="4488366" y="759599"/>
                <a:ext cx="1061829" cy="346249"/>
              </a:xfrm>
              <a:prstGeom prst="rect">
                <a:avLst/>
              </a:prstGeom>
            </p:spPr>
            <p:txBody>
              <a:bodyPr wrap="none">
                <a:spAutoFit/>
              </a:bodyPr>
              <a:lstStyle/>
              <a:p>
                <a:pPr algn="ctr"/>
                <a:r>
                  <a:rPr lang="zh-CN" altLang="en-US" sz="2400" dirty="0">
                    <a:solidFill>
                      <a:prstClr val="white"/>
                    </a:solidFill>
                    <a:latin typeface="微软雅黑" panose="020B0503020204020204" pitchFamily="34" charset="-122"/>
                  </a:rPr>
                  <a:t>添加标题</a:t>
                </a:r>
                <a:endParaRPr lang="zh-CN" altLang="en-US" sz="2400" dirty="0">
                  <a:solidFill>
                    <a:prstClr val="white"/>
                  </a:solidFill>
                  <a:latin typeface="微软雅黑" panose="020B0503020204020204" pitchFamily="34" charset="-122"/>
                </a:endParaRPr>
              </a:p>
            </p:txBody>
          </p:sp>
        </p:grpSp>
        <p:sp>
          <p:nvSpPr>
            <p:cNvPr id="129" name="圆角矩形 128"/>
            <p:cNvSpPr/>
            <p:nvPr/>
          </p:nvSpPr>
          <p:spPr>
            <a:xfrm>
              <a:off x="2094760" y="2578555"/>
              <a:ext cx="1134214" cy="38576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25B7C0"/>
                  </a:solidFill>
                  <a:latin typeface="微软雅黑" panose="020B0503020204020204" pitchFamily="34" charset="-122"/>
                </a:rPr>
                <a:t>添加标题</a:t>
              </a:r>
              <a:endParaRPr lang="zh-CN" altLang="en-US" sz="2400" dirty="0">
                <a:solidFill>
                  <a:srgbClr val="25B7C0"/>
                </a:solidFill>
                <a:latin typeface="微软雅黑" panose="020B0503020204020204" pitchFamily="34" charset="-122"/>
              </a:endParaRPr>
            </a:p>
          </p:txBody>
        </p:sp>
        <p:grpSp>
          <p:nvGrpSpPr>
            <p:cNvPr id="130" name="组合 129"/>
            <p:cNvGrpSpPr/>
            <p:nvPr/>
          </p:nvGrpSpPr>
          <p:grpSpPr>
            <a:xfrm>
              <a:off x="3522039" y="4140993"/>
              <a:ext cx="1134214" cy="385763"/>
              <a:chOff x="4452173" y="720606"/>
              <a:chExt cx="1134214" cy="385763"/>
            </a:xfrm>
          </p:grpSpPr>
          <p:grpSp>
            <p:nvGrpSpPr>
              <p:cNvPr id="191" name="组合 190"/>
              <p:cNvGrpSpPr/>
              <p:nvPr/>
            </p:nvGrpSpPr>
            <p:grpSpPr>
              <a:xfrm>
                <a:off x="4452173" y="720606"/>
                <a:ext cx="1134214" cy="385763"/>
                <a:chOff x="2099498" y="1186788"/>
                <a:chExt cx="1134214" cy="385763"/>
              </a:xfrm>
            </p:grpSpPr>
            <p:sp>
              <p:nvSpPr>
                <p:cNvPr id="193" name="圆角矩形 192"/>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194" name="圆角矩形 193"/>
                <p:cNvSpPr/>
                <p:nvPr/>
              </p:nvSpPr>
              <p:spPr>
                <a:xfrm>
                  <a:off x="2140499" y="1219916"/>
                  <a:ext cx="1052212" cy="319506"/>
                </a:xfrm>
                <a:prstGeom prst="roundRect">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sp>
            <p:nvSpPr>
              <p:cNvPr id="192" name="矩形 191"/>
              <p:cNvSpPr/>
              <p:nvPr/>
            </p:nvSpPr>
            <p:spPr>
              <a:xfrm>
                <a:off x="4488366" y="759599"/>
                <a:ext cx="1061829" cy="346249"/>
              </a:xfrm>
              <a:prstGeom prst="rect">
                <a:avLst/>
              </a:prstGeom>
            </p:spPr>
            <p:txBody>
              <a:bodyPr wrap="none">
                <a:spAutoFit/>
              </a:bodyPr>
              <a:lstStyle/>
              <a:p>
                <a:pPr algn="ctr"/>
                <a:r>
                  <a:rPr lang="zh-CN" altLang="en-US" sz="2400" dirty="0">
                    <a:solidFill>
                      <a:prstClr val="white"/>
                    </a:solidFill>
                    <a:latin typeface="微软雅黑" panose="020B0503020204020204" pitchFamily="34" charset="-122"/>
                  </a:rPr>
                  <a:t>添加标题</a:t>
                </a:r>
                <a:endParaRPr lang="zh-CN" altLang="en-US" sz="2400" dirty="0">
                  <a:solidFill>
                    <a:prstClr val="white"/>
                  </a:solidFill>
                  <a:latin typeface="微软雅黑" panose="020B0503020204020204" pitchFamily="34" charset="-122"/>
                </a:endParaRPr>
              </a:p>
            </p:txBody>
          </p:sp>
        </p:grpSp>
        <p:grpSp>
          <p:nvGrpSpPr>
            <p:cNvPr id="131" name="组合 130"/>
            <p:cNvGrpSpPr/>
            <p:nvPr/>
          </p:nvGrpSpPr>
          <p:grpSpPr>
            <a:xfrm>
              <a:off x="3522039" y="3618171"/>
              <a:ext cx="1134214" cy="385763"/>
              <a:chOff x="4452173" y="720606"/>
              <a:chExt cx="1134214" cy="385763"/>
            </a:xfrm>
          </p:grpSpPr>
          <p:grpSp>
            <p:nvGrpSpPr>
              <p:cNvPr id="187" name="组合 186"/>
              <p:cNvGrpSpPr/>
              <p:nvPr/>
            </p:nvGrpSpPr>
            <p:grpSpPr>
              <a:xfrm>
                <a:off x="4452173" y="720606"/>
                <a:ext cx="1134214" cy="385763"/>
                <a:chOff x="2099498" y="1186788"/>
                <a:chExt cx="1134214" cy="385763"/>
              </a:xfrm>
            </p:grpSpPr>
            <p:sp>
              <p:nvSpPr>
                <p:cNvPr id="189" name="圆角矩形 188"/>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190" name="圆角矩形 189"/>
                <p:cNvSpPr/>
                <p:nvPr/>
              </p:nvSpPr>
              <p:spPr>
                <a:xfrm>
                  <a:off x="2140499" y="1219916"/>
                  <a:ext cx="1052212" cy="319506"/>
                </a:xfrm>
                <a:prstGeom prst="roundRect">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sp>
            <p:nvSpPr>
              <p:cNvPr id="188" name="矩形 187"/>
              <p:cNvSpPr/>
              <p:nvPr/>
            </p:nvSpPr>
            <p:spPr>
              <a:xfrm>
                <a:off x="4488366" y="759599"/>
                <a:ext cx="1061829" cy="346249"/>
              </a:xfrm>
              <a:prstGeom prst="rect">
                <a:avLst/>
              </a:prstGeom>
            </p:spPr>
            <p:txBody>
              <a:bodyPr wrap="none">
                <a:spAutoFit/>
              </a:bodyPr>
              <a:lstStyle/>
              <a:p>
                <a:pPr algn="ctr"/>
                <a:r>
                  <a:rPr lang="zh-CN" altLang="en-US" sz="2400" dirty="0">
                    <a:solidFill>
                      <a:prstClr val="white"/>
                    </a:solidFill>
                    <a:latin typeface="微软雅黑" panose="020B0503020204020204" pitchFamily="34" charset="-122"/>
                  </a:rPr>
                  <a:t>添加标题</a:t>
                </a:r>
                <a:endParaRPr lang="zh-CN" altLang="en-US" sz="2400" dirty="0">
                  <a:solidFill>
                    <a:prstClr val="white"/>
                  </a:solidFill>
                  <a:latin typeface="微软雅黑" panose="020B0503020204020204" pitchFamily="34" charset="-122"/>
                </a:endParaRPr>
              </a:p>
            </p:txBody>
          </p:sp>
        </p:grpSp>
        <p:grpSp>
          <p:nvGrpSpPr>
            <p:cNvPr id="132" name="组合 131"/>
            <p:cNvGrpSpPr/>
            <p:nvPr/>
          </p:nvGrpSpPr>
          <p:grpSpPr>
            <a:xfrm>
              <a:off x="3522039" y="3106530"/>
              <a:ext cx="1134214" cy="385763"/>
              <a:chOff x="4452173" y="720606"/>
              <a:chExt cx="1134214" cy="385763"/>
            </a:xfrm>
          </p:grpSpPr>
          <p:grpSp>
            <p:nvGrpSpPr>
              <p:cNvPr id="183" name="组合 182"/>
              <p:cNvGrpSpPr/>
              <p:nvPr/>
            </p:nvGrpSpPr>
            <p:grpSpPr>
              <a:xfrm>
                <a:off x="4452173" y="720606"/>
                <a:ext cx="1134214" cy="385763"/>
                <a:chOff x="2099498" y="1186788"/>
                <a:chExt cx="1134214" cy="385763"/>
              </a:xfrm>
            </p:grpSpPr>
            <p:sp>
              <p:nvSpPr>
                <p:cNvPr id="185" name="圆角矩形 184"/>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186" name="圆角矩形 185"/>
                <p:cNvSpPr/>
                <p:nvPr/>
              </p:nvSpPr>
              <p:spPr>
                <a:xfrm>
                  <a:off x="2140499" y="1219916"/>
                  <a:ext cx="1052212" cy="319506"/>
                </a:xfrm>
                <a:prstGeom prst="roundRect">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sp>
            <p:nvSpPr>
              <p:cNvPr id="184" name="矩形 183"/>
              <p:cNvSpPr/>
              <p:nvPr/>
            </p:nvSpPr>
            <p:spPr>
              <a:xfrm>
                <a:off x="4488366" y="759599"/>
                <a:ext cx="1061829" cy="346249"/>
              </a:xfrm>
              <a:prstGeom prst="rect">
                <a:avLst/>
              </a:prstGeom>
            </p:spPr>
            <p:txBody>
              <a:bodyPr wrap="none">
                <a:spAutoFit/>
              </a:bodyPr>
              <a:lstStyle/>
              <a:p>
                <a:pPr algn="ctr"/>
                <a:r>
                  <a:rPr lang="zh-CN" altLang="en-US" sz="2400" dirty="0">
                    <a:solidFill>
                      <a:prstClr val="white"/>
                    </a:solidFill>
                    <a:latin typeface="微软雅黑" panose="020B0503020204020204" pitchFamily="34" charset="-122"/>
                  </a:rPr>
                  <a:t>添加标题</a:t>
                </a:r>
                <a:endParaRPr lang="zh-CN" altLang="en-US" sz="2400" dirty="0">
                  <a:solidFill>
                    <a:prstClr val="white"/>
                  </a:solidFill>
                  <a:latin typeface="微软雅黑" panose="020B0503020204020204" pitchFamily="34" charset="-122"/>
                </a:endParaRPr>
              </a:p>
            </p:txBody>
          </p:sp>
        </p:grpSp>
        <p:grpSp>
          <p:nvGrpSpPr>
            <p:cNvPr id="133" name="组合 132"/>
            <p:cNvGrpSpPr/>
            <p:nvPr/>
          </p:nvGrpSpPr>
          <p:grpSpPr>
            <a:xfrm>
              <a:off x="3522039" y="2582977"/>
              <a:ext cx="1134214" cy="385763"/>
              <a:chOff x="4452173" y="720606"/>
              <a:chExt cx="1134214" cy="385763"/>
            </a:xfrm>
          </p:grpSpPr>
          <p:grpSp>
            <p:nvGrpSpPr>
              <p:cNvPr id="179" name="组合 178"/>
              <p:cNvGrpSpPr/>
              <p:nvPr/>
            </p:nvGrpSpPr>
            <p:grpSpPr>
              <a:xfrm>
                <a:off x="4452173" y="720606"/>
                <a:ext cx="1134214" cy="385763"/>
                <a:chOff x="2099498" y="1186788"/>
                <a:chExt cx="1134214" cy="385763"/>
              </a:xfrm>
            </p:grpSpPr>
            <p:sp>
              <p:nvSpPr>
                <p:cNvPr id="181" name="圆角矩形 180"/>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182" name="圆角矩形 181"/>
                <p:cNvSpPr/>
                <p:nvPr/>
              </p:nvSpPr>
              <p:spPr>
                <a:xfrm>
                  <a:off x="2140499" y="1219916"/>
                  <a:ext cx="1052212" cy="319506"/>
                </a:xfrm>
                <a:prstGeom prst="roundRect">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sp>
            <p:nvSpPr>
              <p:cNvPr id="180" name="矩形 179"/>
              <p:cNvSpPr/>
              <p:nvPr/>
            </p:nvSpPr>
            <p:spPr>
              <a:xfrm>
                <a:off x="4488366" y="759599"/>
                <a:ext cx="1061829" cy="346249"/>
              </a:xfrm>
              <a:prstGeom prst="rect">
                <a:avLst/>
              </a:prstGeom>
            </p:spPr>
            <p:txBody>
              <a:bodyPr wrap="none">
                <a:spAutoFit/>
              </a:bodyPr>
              <a:lstStyle/>
              <a:p>
                <a:pPr algn="ctr"/>
                <a:r>
                  <a:rPr lang="zh-CN" altLang="en-US" sz="2400" dirty="0">
                    <a:solidFill>
                      <a:prstClr val="white"/>
                    </a:solidFill>
                    <a:latin typeface="微软雅黑" panose="020B0503020204020204" pitchFamily="34" charset="-122"/>
                  </a:rPr>
                  <a:t>添加标题</a:t>
                </a:r>
                <a:endParaRPr lang="zh-CN" altLang="en-US" sz="2400" dirty="0">
                  <a:solidFill>
                    <a:prstClr val="white"/>
                  </a:solidFill>
                  <a:latin typeface="微软雅黑" panose="020B0503020204020204" pitchFamily="34" charset="-122"/>
                </a:endParaRPr>
              </a:p>
            </p:txBody>
          </p:sp>
        </p:grpSp>
        <p:grpSp>
          <p:nvGrpSpPr>
            <p:cNvPr id="134" name="组合 133"/>
            <p:cNvGrpSpPr/>
            <p:nvPr/>
          </p:nvGrpSpPr>
          <p:grpSpPr>
            <a:xfrm>
              <a:off x="4830817" y="2582977"/>
              <a:ext cx="1134214" cy="385763"/>
              <a:chOff x="4452173" y="720606"/>
              <a:chExt cx="1134214" cy="385763"/>
            </a:xfrm>
          </p:grpSpPr>
          <p:grpSp>
            <p:nvGrpSpPr>
              <p:cNvPr id="175" name="组合 174"/>
              <p:cNvGrpSpPr/>
              <p:nvPr/>
            </p:nvGrpSpPr>
            <p:grpSpPr>
              <a:xfrm>
                <a:off x="4452173" y="720606"/>
                <a:ext cx="1134214" cy="385763"/>
                <a:chOff x="2099498" y="1186788"/>
                <a:chExt cx="1134214" cy="385763"/>
              </a:xfrm>
            </p:grpSpPr>
            <p:sp>
              <p:nvSpPr>
                <p:cNvPr id="177" name="圆角矩形 176"/>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178" name="圆角矩形 177"/>
                <p:cNvSpPr/>
                <p:nvPr/>
              </p:nvSpPr>
              <p:spPr>
                <a:xfrm>
                  <a:off x="2140499" y="1219916"/>
                  <a:ext cx="1052212" cy="319506"/>
                </a:xfrm>
                <a:prstGeom prst="roundRect">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sp>
            <p:nvSpPr>
              <p:cNvPr id="176" name="矩形 175"/>
              <p:cNvSpPr/>
              <p:nvPr/>
            </p:nvSpPr>
            <p:spPr>
              <a:xfrm>
                <a:off x="4488366" y="759599"/>
                <a:ext cx="1061829" cy="346249"/>
              </a:xfrm>
              <a:prstGeom prst="rect">
                <a:avLst/>
              </a:prstGeom>
            </p:spPr>
            <p:txBody>
              <a:bodyPr wrap="none">
                <a:spAutoFit/>
              </a:bodyPr>
              <a:lstStyle/>
              <a:p>
                <a:pPr algn="ctr"/>
                <a:r>
                  <a:rPr lang="zh-CN" altLang="en-US" sz="2400" dirty="0">
                    <a:solidFill>
                      <a:prstClr val="white"/>
                    </a:solidFill>
                    <a:latin typeface="微软雅黑" panose="020B0503020204020204" pitchFamily="34" charset="-122"/>
                  </a:rPr>
                  <a:t>添加标题</a:t>
                </a:r>
                <a:endParaRPr lang="zh-CN" altLang="en-US" sz="2400" dirty="0">
                  <a:solidFill>
                    <a:prstClr val="white"/>
                  </a:solidFill>
                  <a:latin typeface="微软雅黑" panose="020B0503020204020204" pitchFamily="34" charset="-122"/>
                </a:endParaRPr>
              </a:p>
            </p:txBody>
          </p:sp>
        </p:grpSp>
        <p:grpSp>
          <p:nvGrpSpPr>
            <p:cNvPr id="135" name="组合 134"/>
            <p:cNvGrpSpPr/>
            <p:nvPr/>
          </p:nvGrpSpPr>
          <p:grpSpPr>
            <a:xfrm>
              <a:off x="2099498" y="1186788"/>
              <a:ext cx="3202593" cy="1391767"/>
              <a:chOff x="2099498" y="1186788"/>
              <a:chExt cx="3202593" cy="1391767"/>
            </a:xfrm>
          </p:grpSpPr>
          <p:grpSp>
            <p:nvGrpSpPr>
              <p:cNvPr id="162" name="组合 161"/>
              <p:cNvGrpSpPr/>
              <p:nvPr/>
            </p:nvGrpSpPr>
            <p:grpSpPr>
              <a:xfrm>
                <a:off x="4167877" y="1857035"/>
                <a:ext cx="1134214" cy="385763"/>
                <a:chOff x="4452173" y="720606"/>
                <a:chExt cx="1134214" cy="385763"/>
              </a:xfrm>
            </p:grpSpPr>
            <p:grpSp>
              <p:nvGrpSpPr>
                <p:cNvPr id="171" name="组合 170"/>
                <p:cNvGrpSpPr/>
                <p:nvPr/>
              </p:nvGrpSpPr>
              <p:grpSpPr>
                <a:xfrm>
                  <a:off x="4452173" y="720606"/>
                  <a:ext cx="1134214" cy="385763"/>
                  <a:chOff x="2099498" y="1186788"/>
                  <a:chExt cx="1134214" cy="385763"/>
                </a:xfrm>
              </p:grpSpPr>
              <p:sp>
                <p:nvSpPr>
                  <p:cNvPr id="173" name="圆角矩形 172"/>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174" name="圆角矩形 173"/>
                  <p:cNvSpPr/>
                  <p:nvPr/>
                </p:nvSpPr>
                <p:spPr>
                  <a:xfrm>
                    <a:off x="2140499" y="1219916"/>
                    <a:ext cx="1052212" cy="319506"/>
                  </a:xfrm>
                  <a:prstGeom prst="roundRect">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sp>
              <p:nvSpPr>
                <p:cNvPr id="172" name="矩形 171"/>
                <p:cNvSpPr/>
                <p:nvPr/>
              </p:nvSpPr>
              <p:spPr>
                <a:xfrm>
                  <a:off x="4488365" y="759599"/>
                  <a:ext cx="1061829" cy="346249"/>
                </a:xfrm>
                <a:prstGeom prst="rect">
                  <a:avLst/>
                </a:prstGeom>
              </p:spPr>
              <p:txBody>
                <a:bodyPr wrap="none">
                  <a:spAutoFit/>
                </a:bodyPr>
                <a:lstStyle/>
                <a:p>
                  <a:pPr algn="ctr"/>
                  <a:r>
                    <a:rPr lang="zh-CN" altLang="en-US" sz="2400" dirty="0">
                      <a:solidFill>
                        <a:prstClr val="white"/>
                      </a:solidFill>
                      <a:latin typeface="微软雅黑" panose="020B0503020204020204" pitchFamily="34" charset="-122"/>
                    </a:rPr>
                    <a:t>副总经理</a:t>
                  </a:r>
                  <a:endParaRPr lang="zh-CN" altLang="en-US" sz="2400" dirty="0">
                    <a:solidFill>
                      <a:prstClr val="white"/>
                    </a:solidFill>
                    <a:latin typeface="微软雅黑" panose="020B0503020204020204" pitchFamily="34" charset="-122"/>
                  </a:endParaRPr>
                </a:p>
              </p:txBody>
            </p:sp>
          </p:grpSp>
          <p:grpSp>
            <p:nvGrpSpPr>
              <p:cNvPr id="163" name="组合 162"/>
              <p:cNvGrpSpPr/>
              <p:nvPr/>
            </p:nvGrpSpPr>
            <p:grpSpPr>
              <a:xfrm>
                <a:off x="2099498" y="1186788"/>
                <a:ext cx="2066951" cy="1391767"/>
                <a:chOff x="2099498" y="1186788"/>
                <a:chExt cx="2066951" cy="1391767"/>
              </a:xfrm>
            </p:grpSpPr>
            <p:cxnSp>
              <p:nvCxnSpPr>
                <p:cNvPr id="164" name="直接连接符 163"/>
                <p:cNvCxnSpPr>
                  <a:stCxn id="169" idx="2"/>
                  <a:endCxn id="129" idx="0"/>
                </p:cNvCxnSpPr>
                <p:nvPr/>
              </p:nvCxnSpPr>
              <p:spPr>
                <a:xfrm flipH="1">
                  <a:off x="2661867" y="1572551"/>
                  <a:ext cx="4738" cy="1006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5" name="组合 164"/>
                <p:cNvGrpSpPr/>
                <p:nvPr/>
              </p:nvGrpSpPr>
              <p:grpSpPr>
                <a:xfrm>
                  <a:off x="2099498" y="1186788"/>
                  <a:ext cx="2066951" cy="863129"/>
                  <a:chOff x="2099498" y="1186788"/>
                  <a:chExt cx="2066951" cy="863129"/>
                </a:xfrm>
              </p:grpSpPr>
              <p:grpSp>
                <p:nvGrpSpPr>
                  <p:cNvPr id="166" name="组合 165"/>
                  <p:cNvGrpSpPr/>
                  <p:nvPr/>
                </p:nvGrpSpPr>
                <p:grpSpPr>
                  <a:xfrm>
                    <a:off x="2099498" y="1186788"/>
                    <a:ext cx="1134214" cy="385763"/>
                    <a:chOff x="2099498" y="1186788"/>
                    <a:chExt cx="1134214" cy="385763"/>
                  </a:xfrm>
                </p:grpSpPr>
                <p:sp>
                  <p:nvSpPr>
                    <p:cNvPr id="169" name="圆角矩形 168"/>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170" name="圆角矩形 169"/>
                    <p:cNvSpPr/>
                    <p:nvPr/>
                  </p:nvSpPr>
                  <p:spPr>
                    <a:xfrm>
                      <a:off x="2140499" y="1219916"/>
                      <a:ext cx="1052212" cy="319506"/>
                    </a:xfrm>
                    <a:prstGeom prst="roundRect">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cxnSp>
                <p:nvCxnSpPr>
                  <p:cNvPr id="167" name="直接连接符 166"/>
                  <p:cNvCxnSpPr/>
                  <p:nvPr/>
                </p:nvCxnSpPr>
                <p:spPr>
                  <a:xfrm>
                    <a:off x="2661867" y="2049917"/>
                    <a:ext cx="150458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8" name="矩形 167"/>
                  <p:cNvSpPr/>
                  <p:nvPr/>
                </p:nvSpPr>
                <p:spPr>
                  <a:xfrm>
                    <a:off x="2270326" y="1219916"/>
                    <a:ext cx="830997" cy="346249"/>
                  </a:xfrm>
                  <a:prstGeom prst="rect">
                    <a:avLst/>
                  </a:prstGeom>
                </p:spPr>
                <p:txBody>
                  <a:bodyPr wrap="none">
                    <a:spAutoFit/>
                  </a:bodyPr>
                  <a:lstStyle/>
                  <a:p>
                    <a:pPr algn="ctr"/>
                    <a:r>
                      <a:rPr lang="zh-CN" altLang="en-US" sz="2400" dirty="0">
                        <a:solidFill>
                          <a:prstClr val="white"/>
                        </a:solidFill>
                        <a:latin typeface="微软雅黑" panose="020B0503020204020204" pitchFamily="34" charset="-122"/>
                      </a:rPr>
                      <a:t>总经理</a:t>
                    </a:r>
                    <a:endParaRPr lang="zh-CN" altLang="en-US" sz="2400" dirty="0">
                      <a:solidFill>
                        <a:prstClr val="white"/>
                      </a:solidFill>
                      <a:latin typeface="微软雅黑" panose="020B0503020204020204" pitchFamily="34" charset="-122"/>
                    </a:endParaRPr>
                  </a:p>
                </p:txBody>
              </p:sp>
            </p:grpSp>
          </p:grpSp>
        </p:grpSp>
        <p:cxnSp>
          <p:nvCxnSpPr>
            <p:cNvPr id="136" name="直接连接符 135"/>
            <p:cNvCxnSpPr/>
            <p:nvPr/>
          </p:nvCxnSpPr>
          <p:spPr>
            <a:xfrm flipH="1">
              <a:off x="1347416" y="2249941"/>
              <a:ext cx="13144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a:off x="1347416" y="2249941"/>
              <a:ext cx="2" cy="3286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flipH="1" flipV="1">
              <a:off x="4076329" y="2414248"/>
              <a:ext cx="2" cy="1643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flipH="1" flipV="1">
              <a:off x="5397925" y="2414248"/>
              <a:ext cx="2" cy="1643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a:off x="4076329" y="2414248"/>
              <a:ext cx="13215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flipH="1">
              <a:off x="4733555" y="2249941"/>
              <a:ext cx="1" cy="1643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flipH="1">
              <a:off x="614362" y="2771436"/>
              <a:ext cx="1659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flipH="1">
              <a:off x="614362" y="3332220"/>
              <a:ext cx="1659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flipH="1">
              <a:off x="614362" y="3893005"/>
              <a:ext cx="1659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a:off x="614362" y="2771436"/>
              <a:ext cx="0" cy="11215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flipH="1">
              <a:off x="3342451" y="2775859"/>
              <a:ext cx="1659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flipH="1">
              <a:off x="3342451" y="4333876"/>
              <a:ext cx="1659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flipH="1">
              <a:off x="3342451" y="3295198"/>
              <a:ext cx="1659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flipH="1">
              <a:off x="3342451" y="3814537"/>
              <a:ext cx="1659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a:off x="3342451" y="2771436"/>
              <a:ext cx="0" cy="1562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6" name="组合 155"/>
            <p:cNvGrpSpPr/>
            <p:nvPr/>
          </p:nvGrpSpPr>
          <p:grpSpPr>
            <a:xfrm>
              <a:off x="2097099" y="2582977"/>
              <a:ext cx="1134214" cy="385763"/>
              <a:chOff x="4452173" y="720606"/>
              <a:chExt cx="1134214" cy="385763"/>
            </a:xfrm>
          </p:grpSpPr>
          <p:grpSp>
            <p:nvGrpSpPr>
              <p:cNvPr id="158" name="组合 157"/>
              <p:cNvGrpSpPr/>
              <p:nvPr/>
            </p:nvGrpSpPr>
            <p:grpSpPr>
              <a:xfrm>
                <a:off x="4452173" y="720606"/>
                <a:ext cx="1134214" cy="385763"/>
                <a:chOff x="2099498" y="1186788"/>
                <a:chExt cx="1134214" cy="385763"/>
              </a:xfrm>
            </p:grpSpPr>
            <p:sp>
              <p:nvSpPr>
                <p:cNvPr id="160" name="圆角矩形 159"/>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161" name="圆角矩形 160"/>
                <p:cNvSpPr/>
                <p:nvPr/>
              </p:nvSpPr>
              <p:spPr>
                <a:xfrm>
                  <a:off x="2140499" y="1219916"/>
                  <a:ext cx="1052212" cy="319506"/>
                </a:xfrm>
                <a:prstGeom prst="roundRect">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sp>
            <p:nvSpPr>
              <p:cNvPr id="159" name="矩形 158"/>
              <p:cNvSpPr/>
              <p:nvPr/>
            </p:nvSpPr>
            <p:spPr>
              <a:xfrm>
                <a:off x="4488366" y="759599"/>
                <a:ext cx="1061829" cy="346249"/>
              </a:xfrm>
              <a:prstGeom prst="rect">
                <a:avLst/>
              </a:prstGeom>
            </p:spPr>
            <p:txBody>
              <a:bodyPr wrap="none">
                <a:spAutoFit/>
              </a:bodyPr>
              <a:lstStyle/>
              <a:p>
                <a:pPr algn="ctr"/>
                <a:r>
                  <a:rPr lang="zh-CN" altLang="en-US" sz="2400" dirty="0">
                    <a:solidFill>
                      <a:prstClr val="white"/>
                    </a:solidFill>
                    <a:latin typeface="微软雅黑" panose="020B0503020204020204" pitchFamily="34" charset="-122"/>
                  </a:rPr>
                  <a:t>添加标题</a:t>
                </a:r>
                <a:endParaRPr lang="zh-CN" altLang="en-US" sz="2400" dirty="0">
                  <a:solidFill>
                    <a:prstClr val="white"/>
                  </a:solidFill>
                  <a:latin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5"/>
                                        </p:tgtEl>
                                        <p:attrNameLst>
                                          <p:attrName>style.visibility</p:attrName>
                                        </p:attrNameLst>
                                      </p:cBhvr>
                                      <p:to>
                                        <p:strVal val="visible"/>
                                      </p:to>
                                    </p:set>
                                    <p:anim calcmode="lin" valueType="num">
                                      <p:cBhvr additive="base">
                                        <p:cTn id="13" dur="500" fill="hold"/>
                                        <p:tgtEl>
                                          <p:spTgt spid="125"/>
                                        </p:tgtEl>
                                        <p:attrNameLst>
                                          <p:attrName>ppt_x</p:attrName>
                                        </p:attrNameLst>
                                      </p:cBhvr>
                                      <p:tavLst>
                                        <p:tav tm="0">
                                          <p:val>
                                            <p:strVal val="#ppt_x"/>
                                          </p:val>
                                        </p:tav>
                                        <p:tav tm="100000">
                                          <p:val>
                                            <p:strVal val="#ppt_x"/>
                                          </p:val>
                                        </p:tav>
                                      </p:tavLst>
                                    </p:anim>
                                    <p:anim calcmode="lin" valueType="num">
                                      <p:cBhvr additive="base">
                                        <p:cTn id="14"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500" fill="hold"/>
                                        <p:tgtEl>
                                          <p:spTgt spid="117"/>
                                        </p:tgtEl>
                                        <p:attrNameLst>
                                          <p:attrName>ppt_x</p:attrName>
                                        </p:attrNameLst>
                                      </p:cBhvr>
                                      <p:tavLst>
                                        <p:tav tm="0">
                                          <p:val>
                                            <p:strVal val="1+#ppt_w/2"/>
                                          </p:val>
                                        </p:tav>
                                        <p:tav tm="100000">
                                          <p:val>
                                            <p:strVal val="#ppt_x"/>
                                          </p:val>
                                        </p:tav>
                                      </p:tavLst>
                                    </p:anim>
                                    <p:anim calcmode="lin" valueType="num">
                                      <p:cBhvr additive="base">
                                        <p:cTn id="20" dur="500" fill="hold"/>
                                        <p:tgtEl>
                                          <p:spTgt spid="1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599644" y="2329552"/>
            <a:ext cx="2292900" cy="229290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tx1"/>
              </a:solidFill>
            </a:endParaRPr>
          </a:p>
        </p:txBody>
      </p:sp>
      <p:grpSp>
        <p:nvGrpSpPr>
          <p:cNvPr id="3" name="组合 2"/>
          <p:cNvGrpSpPr/>
          <p:nvPr/>
        </p:nvGrpSpPr>
        <p:grpSpPr>
          <a:xfrm>
            <a:off x="5862267" y="1422343"/>
            <a:ext cx="797603" cy="797603"/>
            <a:chOff x="3529981" y="507683"/>
            <a:chExt cx="598350" cy="598350"/>
          </a:xfrm>
        </p:grpSpPr>
        <p:sp>
          <p:nvSpPr>
            <p:cNvPr id="4" name="椭圆 3"/>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TextBox 4"/>
            <p:cNvSpPr txBox="1"/>
            <p:nvPr/>
          </p:nvSpPr>
          <p:spPr>
            <a:xfrm>
              <a:off x="3572604" y="556752"/>
              <a:ext cx="537780" cy="500213"/>
            </a:xfrm>
            <a:prstGeom prst="rect">
              <a:avLst/>
            </a:prstGeom>
            <a:noFill/>
          </p:spPr>
          <p:txBody>
            <a:bodyPr wrap="none" rtlCol="0" anchor="ctr">
              <a:spAutoFit/>
            </a:bodyPr>
            <a:lstStyle/>
            <a:p>
              <a:pPr algn="ctr"/>
              <a:r>
                <a:rPr lang="en-US" altLang="zh-CN" sz="3735" dirty="0">
                  <a:effectLst>
                    <a:innerShdw blurRad="63500" dist="50800" dir="18900000">
                      <a:prstClr val="black">
                        <a:alpha val="30000"/>
                      </a:prstClr>
                    </a:innerShdw>
                  </a:effectLst>
                  <a:latin typeface="Arial" panose="020B0604020202020204" pitchFamily="34" charset="0"/>
                  <a:ea typeface="微软雅黑" panose="020B0503020204020204" pitchFamily="34" charset="-122"/>
                  <a:cs typeface="Arial" panose="020B0604020202020204" pitchFamily="34" charset="0"/>
                </a:rPr>
                <a:t>01</a:t>
              </a:r>
              <a:endParaRPr lang="zh-CN" altLang="en-US" sz="3735" dirty="0">
                <a:effectLst>
                  <a:innerShdw blurRad="63500" dist="50800" dir="18900000">
                    <a:prstClr val="black">
                      <a:alpha val="30000"/>
                    </a:prstClr>
                  </a:innerShdw>
                </a:effectLst>
                <a:latin typeface="Arial" panose="020B0604020202020204" pitchFamily="34" charset="0"/>
                <a:ea typeface="微软雅黑" panose="020B0503020204020204" pitchFamily="34" charset="-122"/>
                <a:cs typeface="Arial" panose="020B0604020202020204" pitchFamily="34" charset="0"/>
              </a:endParaRPr>
            </a:p>
          </p:txBody>
        </p:sp>
      </p:grpSp>
      <p:grpSp>
        <p:nvGrpSpPr>
          <p:cNvPr id="6" name="组合 5"/>
          <p:cNvGrpSpPr/>
          <p:nvPr/>
        </p:nvGrpSpPr>
        <p:grpSpPr>
          <a:xfrm>
            <a:off x="2969280" y="2673211"/>
            <a:ext cx="1553631" cy="1545811"/>
            <a:chOff x="1365567" y="1811091"/>
            <a:chExt cx="1165512" cy="1159644"/>
          </a:xfrm>
        </p:grpSpPr>
        <p:sp>
          <p:nvSpPr>
            <p:cNvPr id="7" name="TextBox 34"/>
            <p:cNvSpPr txBox="1"/>
            <p:nvPr/>
          </p:nvSpPr>
          <p:spPr>
            <a:xfrm>
              <a:off x="1365567" y="1811091"/>
              <a:ext cx="1165512" cy="992632"/>
            </a:xfrm>
            <a:prstGeom prst="rect">
              <a:avLst/>
            </a:prstGeom>
            <a:noFill/>
          </p:spPr>
          <p:txBody>
            <a:bodyPr wrap="none" rtlCol="0" anchor="ctr">
              <a:spAutoFit/>
            </a:bodyPr>
            <a:lstStyle/>
            <a:p>
              <a:pPr algn="ctr">
                <a:lnSpc>
                  <a:spcPct val="150000"/>
                </a:lnSpc>
              </a:pPr>
              <a:r>
                <a:rPr lang="zh-CN" altLang="en-US" sz="8000" baseline="12000" dirty="0">
                  <a:effectLst>
                    <a:innerShdw blurRad="63500" dist="50800" dir="18900000">
                      <a:prstClr val="black">
                        <a:alpha val="30000"/>
                      </a:prstClr>
                    </a:innerShdw>
                  </a:effectLst>
                  <a:latin typeface="微软雅黑" panose="020B0503020204020204" pitchFamily="34" charset="-122"/>
                  <a:ea typeface="微软雅黑" panose="020B0503020204020204" pitchFamily="34" charset="-122"/>
                </a:rPr>
                <a:t>目录</a:t>
              </a:r>
              <a:endParaRPr lang="zh-CN" altLang="en-US" sz="8000" baseline="12000" dirty="0">
                <a:effectLst>
                  <a:innerShdw blurRad="63500" dist="50800" dir="18900000">
                    <a:prstClr val="black">
                      <a:alpha val="30000"/>
                    </a:prstClr>
                  </a:innerShdw>
                </a:effectLst>
                <a:latin typeface="微软雅黑" panose="020B0503020204020204" pitchFamily="34" charset="-122"/>
                <a:ea typeface="微软雅黑" panose="020B0503020204020204" pitchFamily="34" charset="-122"/>
              </a:endParaRPr>
            </a:p>
          </p:txBody>
        </p:sp>
        <p:sp>
          <p:nvSpPr>
            <p:cNvPr id="8" name="TextBox 24"/>
            <p:cNvSpPr txBox="1"/>
            <p:nvPr/>
          </p:nvSpPr>
          <p:spPr>
            <a:xfrm>
              <a:off x="1394425" y="2523242"/>
              <a:ext cx="1107789" cy="447493"/>
            </a:xfrm>
            <a:prstGeom prst="rect">
              <a:avLst/>
            </a:prstGeom>
            <a:noFill/>
          </p:spPr>
          <p:txBody>
            <a:bodyPr wrap="none" rtlCol="0" anchor="ctr">
              <a:spAutoFit/>
            </a:bodyPr>
            <a:lstStyle/>
            <a:p>
              <a:pPr algn="ctr">
                <a:lnSpc>
                  <a:spcPct val="150000"/>
                </a:lnSpc>
              </a:pPr>
              <a:r>
                <a:rPr lang="en-US" altLang="zh-CN" sz="3735" baseline="12000" dirty="0">
                  <a:effectLst>
                    <a:innerShdw blurRad="63500" dist="50800" dir="18900000">
                      <a:prstClr val="black">
                        <a:alpha val="30000"/>
                      </a:prstClr>
                    </a:innerShdw>
                  </a:effectLst>
                  <a:latin typeface="Franklin Gothic Book" panose="020B0503020102020204" pitchFamily="34" charset="0"/>
                  <a:ea typeface="微软雅黑" panose="020B0503020204020204" pitchFamily="34" charset="-122"/>
                </a:rPr>
                <a:t>CONTENT</a:t>
              </a:r>
              <a:endParaRPr lang="zh-CN" altLang="en-US" sz="3735" baseline="12000" dirty="0">
                <a:effectLst>
                  <a:innerShdw blurRad="63500" dist="50800" dir="18900000">
                    <a:prstClr val="black">
                      <a:alpha val="30000"/>
                    </a:prstClr>
                  </a:innerShdw>
                </a:effectLst>
                <a:latin typeface="Franklin Gothic Book" panose="020B0503020102020204" pitchFamily="34" charset="0"/>
                <a:ea typeface="微软雅黑" panose="020B0503020204020204" pitchFamily="34" charset="-122"/>
              </a:endParaRPr>
            </a:p>
          </p:txBody>
        </p:sp>
      </p:grpSp>
      <p:sp>
        <p:nvSpPr>
          <p:cNvPr id="9" name="矩形 8"/>
          <p:cNvSpPr/>
          <p:nvPr/>
        </p:nvSpPr>
        <p:spPr>
          <a:xfrm>
            <a:off x="7138161" y="1562136"/>
            <a:ext cx="2392001" cy="617541"/>
          </a:xfrm>
          <a:prstGeom prst="rect">
            <a:avLst/>
          </a:prstGeom>
        </p:spPr>
        <p:txBody>
          <a:bodyPr wrap="none">
            <a:spAutoFit/>
          </a:bodyPr>
          <a:lstStyle/>
          <a:p>
            <a:r>
              <a:rPr lang="zh-CN" altLang="en-US" sz="2275" dirty="0">
                <a:solidFill>
                  <a:schemeClr val="bg1"/>
                </a:solidFill>
                <a:latin typeface="微软雅黑" panose="020B0503020204020204" pitchFamily="34" charset="-122"/>
                <a:ea typeface="微软雅黑" panose="020B0503020204020204" pitchFamily="34" charset="-122"/>
              </a:rPr>
              <a:t>相关标题文字</a:t>
            </a:r>
            <a:endParaRPr lang="en-US" altLang="zh-CN" sz="2275" dirty="0">
              <a:solidFill>
                <a:schemeClr val="bg1"/>
              </a:solidFill>
              <a:latin typeface="微软雅黑" panose="020B0503020204020204" pitchFamily="34" charset="-122"/>
              <a:ea typeface="微软雅黑" panose="020B0503020204020204" pitchFamily="34" charset="-122"/>
            </a:endParaRPr>
          </a:p>
          <a:p>
            <a:r>
              <a:rPr lang="en-US" altLang="zh-CN" sz="1140" b="1" dirty="0">
                <a:solidFill>
                  <a:schemeClr val="bg1"/>
                </a:solidFill>
                <a:latin typeface="微软雅黑" panose="020B0503020204020204" pitchFamily="34" charset="-122"/>
                <a:ea typeface="微软雅黑" panose="020B0503020204020204" pitchFamily="34" charset="-122"/>
              </a:rPr>
              <a:t>CLICK TO ADD CAPTION TEXT</a:t>
            </a:r>
            <a:endParaRPr lang="zh-CN" altLang="en-US" sz="1140" b="1"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7138161" y="2566279"/>
            <a:ext cx="2392001" cy="617541"/>
          </a:xfrm>
          <a:prstGeom prst="rect">
            <a:avLst/>
          </a:prstGeom>
        </p:spPr>
        <p:txBody>
          <a:bodyPr wrap="none">
            <a:spAutoFit/>
          </a:bodyPr>
          <a:lstStyle/>
          <a:p>
            <a:r>
              <a:rPr lang="zh-CN" altLang="en-US" sz="2275" dirty="0">
                <a:solidFill>
                  <a:schemeClr val="bg1"/>
                </a:solidFill>
                <a:latin typeface="微软雅黑" panose="020B0503020204020204" pitchFamily="34" charset="-122"/>
                <a:ea typeface="微软雅黑" panose="020B0503020204020204" pitchFamily="34" charset="-122"/>
              </a:rPr>
              <a:t>相关标题文字</a:t>
            </a:r>
            <a:endParaRPr lang="en-US" altLang="zh-CN" sz="2275" dirty="0">
              <a:solidFill>
                <a:schemeClr val="bg1"/>
              </a:solidFill>
              <a:latin typeface="微软雅黑" panose="020B0503020204020204" pitchFamily="34" charset="-122"/>
              <a:ea typeface="微软雅黑" panose="020B0503020204020204" pitchFamily="34" charset="-122"/>
            </a:endParaRPr>
          </a:p>
          <a:p>
            <a:r>
              <a:rPr lang="en-US" altLang="zh-CN" sz="1140" b="1" dirty="0">
                <a:solidFill>
                  <a:schemeClr val="bg1"/>
                </a:solidFill>
                <a:latin typeface="微软雅黑" panose="020B0503020204020204" pitchFamily="34" charset="-122"/>
                <a:ea typeface="微软雅黑" panose="020B0503020204020204" pitchFamily="34" charset="-122"/>
              </a:rPr>
              <a:t>CLICK TO ADD CAPTION TEXT</a:t>
            </a:r>
            <a:endParaRPr lang="zh-CN" altLang="en-US" sz="1140" b="1"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7098581" y="4574566"/>
            <a:ext cx="2392001" cy="617541"/>
          </a:xfrm>
          <a:prstGeom prst="rect">
            <a:avLst/>
          </a:prstGeom>
        </p:spPr>
        <p:txBody>
          <a:bodyPr wrap="none">
            <a:spAutoFit/>
          </a:bodyPr>
          <a:lstStyle/>
          <a:p>
            <a:r>
              <a:rPr lang="zh-CN" altLang="en-US" sz="2275" dirty="0">
                <a:solidFill>
                  <a:schemeClr val="bg1"/>
                </a:solidFill>
                <a:latin typeface="微软雅黑" panose="020B0503020204020204" pitchFamily="34" charset="-122"/>
                <a:ea typeface="微软雅黑" panose="020B0503020204020204" pitchFamily="34" charset="-122"/>
              </a:rPr>
              <a:t>相关标题文字</a:t>
            </a:r>
            <a:endParaRPr lang="en-US" altLang="zh-CN" sz="2275" dirty="0">
              <a:solidFill>
                <a:schemeClr val="bg1"/>
              </a:solidFill>
              <a:latin typeface="微软雅黑" panose="020B0503020204020204" pitchFamily="34" charset="-122"/>
              <a:ea typeface="微软雅黑" panose="020B0503020204020204" pitchFamily="34" charset="-122"/>
            </a:endParaRPr>
          </a:p>
          <a:p>
            <a:r>
              <a:rPr lang="en-US" altLang="zh-CN" sz="1140" b="1" dirty="0">
                <a:solidFill>
                  <a:schemeClr val="bg1"/>
                </a:solidFill>
                <a:latin typeface="微软雅黑" panose="020B0503020204020204" pitchFamily="34" charset="-122"/>
                <a:ea typeface="微软雅黑" panose="020B0503020204020204" pitchFamily="34" charset="-122"/>
              </a:rPr>
              <a:t>CLICK TO ADD CAPTION TEXT</a:t>
            </a:r>
            <a:endParaRPr lang="zh-CN" altLang="en-US" sz="1140" b="1" dirty="0">
              <a:solidFill>
                <a:schemeClr val="bg1"/>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5907936" y="2473849"/>
            <a:ext cx="797603" cy="797603"/>
            <a:chOff x="3529981" y="507683"/>
            <a:chExt cx="598350" cy="598350"/>
          </a:xfrm>
        </p:grpSpPr>
        <p:sp>
          <p:nvSpPr>
            <p:cNvPr id="13" name="椭圆 12"/>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TextBox 48"/>
            <p:cNvSpPr txBox="1"/>
            <p:nvPr/>
          </p:nvSpPr>
          <p:spPr>
            <a:xfrm>
              <a:off x="3563858" y="596389"/>
              <a:ext cx="537780" cy="500213"/>
            </a:xfrm>
            <a:prstGeom prst="rect">
              <a:avLst/>
            </a:prstGeom>
            <a:noFill/>
          </p:spPr>
          <p:txBody>
            <a:bodyPr wrap="none" rtlCol="0" anchor="ctr">
              <a:spAutoFit/>
            </a:bodyPr>
            <a:lstStyle/>
            <a:p>
              <a:pPr algn="ctr"/>
              <a:r>
                <a:rPr lang="en-US" altLang="zh-CN" sz="3735" dirty="0">
                  <a:effectLst>
                    <a:innerShdw blurRad="63500" dist="50800" dir="18900000">
                      <a:prstClr val="black">
                        <a:alpha val="30000"/>
                      </a:prstClr>
                    </a:innerShdw>
                  </a:effectLst>
                  <a:latin typeface="Arial" panose="020B0604020202020204" pitchFamily="34" charset="0"/>
                  <a:ea typeface="微软雅黑" panose="020B0503020204020204" pitchFamily="34" charset="-122"/>
                  <a:cs typeface="Arial" panose="020B0604020202020204" pitchFamily="34" charset="0"/>
                </a:rPr>
                <a:t>02</a:t>
              </a:r>
              <a:endParaRPr lang="zh-CN" altLang="en-US" sz="3735" dirty="0">
                <a:effectLst>
                  <a:innerShdw blurRad="63500" dist="50800" dir="18900000">
                    <a:prstClr val="black">
                      <a:alpha val="30000"/>
                    </a:prstClr>
                  </a:innerShdw>
                </a:effectLst>
                <a:latin typeface="Arial" panose="020B0604020202020204" pitchFamily="34" charset="0"/>
                <a:ea typeface="微软雅黑" panose="020B0503020204020204" pitchFamily="34" charset="-122"/>
                <a:cs typeface="Arial" panose="020B0604020202020204" pitchFamily="34" charset="0"/>
              </a:endParaRPr>
            </a:p>
          </p:txBody>
        </p:sp>
      </p:grpSp>
      <p:grpSp>
        <p:nvGrpSpPr>
          <p:cNvPr id="15" name="组合 14"/>
          <p:cNvGrpSpPr/>
          <p:nvPr/>
        </p:nvGrpSpPr>
        <p:grpSpPr>
          <a:xfrm>
            <a:off x="5915505" y="4462807"/>
            <a:ext cx="797603" cy="797603"/>
            <a:chOff x="3529981" y="507683"/>
            <a:chExt cx="598350" cy="598350"/>
          </a:xfrm>
        </p:grpSpPr>
        <p:sp>
          <p:nvSpPr>
            <p:cNvPr id="16" name="椭圆 15"/>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TextBox 51"/>
            <p:cNvSpPr txBox="1"/>
            <p:nvPr/>
          </p:nvSpPr>
          <p:spPr>
            <a:xfrm>
              <a:off x="3566926" y="581010"/>
              <a:ext cx="537780" cy="500213"/>
            </a:xfrm>
            <a:prstGeom prst="rect">
              <a:avLst/>
            </a:prstGeom>
            <a:noFill/>
          </p:spPr>
          <p:txBody>
            <a:bodyPr wrap="none" rtlCol="0" anchor="ctr">
              <a:spAutoFit/>
            </a:bodyPr>
            <a:lstStyle/>
            <a:p>
              <a:pPr algn="ctr"/>
              <a:r>
                <a:rPr lang="en-US" altLang="zh-CN" sz="3735" dirty="0">
                  <a:effectLst>
                    <a:innerShdw blurRad="63500" dist="50800" dir="18900000">
                      <a:prstClr val="black">
                        <a:alpha val="30000"/>
                      </a:prstClr>
                    </a:innerShdw>
                  </a:effectLst>
                  <a:latin typeface="Arial" panose="020B0604020202020204" pitchFamily="34" charset="0"/>
                  <a:ea typeface="微软雅黑" panose="020B0503020204020204" pitchFamily="34" charset="-122"/>
                  <a:cs typeface="Arial" panose="020B0604020202020204" pitchFamily="34" charset="0"/>
                </a:rPr>
                <a:t>04</a:t>
              </a:r>
              <a:endParaRPr lang="zh-CN" altLang="en-US" sz="3735" dirty="0">
                <a:effectLst>
                  <a:innerShdw blurRad="63500" dist="50800" dir="18900000">
                    <a:prstClr val="black">
                      <a:alpha val="30000"/>
                    </a:prstClr>
                  </a:innerShdw>
                </a:effectLst>
                <a:latin typeface="Arial" panose="020B0604020202020204" pitchFamily="34" charset="0"/>
                <a:ea typeface="微软雅黑" panose="020B0503020204020204" pitchFamily="34" charset="-122"/>
                <a:cs typeface="Arial" panose="020B0604020202020204" pitchFamily="34" charset="0"/>
              </a:endParaRPr>
            </a:p>
          </p:txBody>
        </p:sp>
      </p:grpSp>
      <p:grpSp>
        <p:nvGrpSpPr>
          <p:cNvPr id="18" name="组合 17"/>
          <p:cNvGrpSpPr/>
          <p:nvPr/>
        </p:nvGrpSpPr>
        <p:grpSpPr>
          <a:xfrm>
            <a:off x="5760166" y="1369594"/>
            <a:ext cx="1001809" cy="4008273"/>
            <a:chOff x="5901014" y="1112411"/>
            <a:chExt cx="1056725" cy="4227997"/>
          </a:xfrm>
        </p:grpSpPr>
        <p:sp>
          <p:nvSpPr>
            <p:cNvPr id="19" name="弧形 18"/>
            <p:cNvSpPr/>
            <p:nvPr/>
          </p:nvSpPr>
          <p:spPr>
            <a:xfrm>
              <a:off x="5901014" y="3226592"/>
              <a:ext cx="1056724" cy="1056724"/>
            </a:xfrm>
            <a:prstGeom prst="arc">
              <a:avLst>
                <a:gd name="adj1" fmla="val 16072548"/>
                <a:gd name="adj2" fmla="val 5356559"/>
              </a:avLst>
            </a:prstGeom>
            <a:noFill/>
            <a:ln w="9525">
              <a:solidFill>
                <a:schemeClr val="accent1"/>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b="1">
                <a:solidFill>
                  <a:schemeClr val="tx1"/>
                </a:solidFill>
                <a:latin typeface="微软雅黑" panose="020B0503020204020204" pitchFamily="34" charset="-122"/>
                <a:ea typeface="微软雅黑" panose="020B0503020204020204" pitchFamily="34" charset="-122"/>
              </a:endParaRPr>
            </a:p>
          </p:txBody>
        </p:sp>
        <p:sp>
          <p:nvSpPr>
            <p:cNvPr id="20" name="弧形 19"/>
            <p:cNvSpPr/>
            <p:nvPr/>
          </p:nvSpPr>
          <p:spPr>
            <a:xfrm>
              <a:off x="5901014" y="1112411"/>
              <a:ext cx="1056724" cy="1056724"/>
            </a:xfrm>
            <a:prstGeom prst="arc">
              <a:avLst>
                <a:gd name="adj1" fmla="val 16200000"/>
                <a:gd name="adj2" fmla="val 5356559"/>
              </a:avLst>
            </a:prstGeom>
            <a:noFill/>
            <a:ln w="9525">
              <a:solidFill>
                <a:schemeClr val="accent1"/>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b="1">
                <a:solidFill>
                  <a:schemeClr val="tx1"/>
                </a:solidFill>
                <a:latin typeface="微软雅黑" panose="020B0503020204020204" pitchFamily="34" charset="-122"/>
                <a:ea typeface="微软雅黑" panose="020B0503020204020204" pitchFamily="34" charset="-122"/>
              </a:endParaRPr>
            </a:p>
          </p:txBody>
        </p:sp>
        <p:sp>
          <p:nvSpPr>
            <p:cNvPr id="21" name="弧形 20"/>
            <p:cNvSpPr/>
            <p:nvPr/>
          </p:nvSpPr>
          <p:spPr>
            <a:xfrm flipH="1">
              <a:off x="5901015" y="2169503"/>
              <a:ext cx="1056724" cy="1056724"/>
            </a:xfrm>
            <a:prstGeom prst="arc">
              <a:avLst>
                <a:gd name="adj1" fmla="val 16169364"/>
                <a:gd name="adj2" fmla="val 5281886"/>
              </a:avLst>
            </a:prstGeom>
            <a:noFill/>
            <a:ln w="9525">
              <a:solidFill>
                <a:schemeClr val="accent1"/>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b="1">
                <a:solidFill>
                  <a:schemeClr val="tx1"/>
                </a:solidFill>
                <a:latin typeface="微软雅黑" panose="020B0503020204020204" pitchFamily="34" charset="-122"/>
                <a:ea typeface="微软雅黑" panose="020B0503020204020204" pitchFamily="34" charset="-122"/>
              </a:endParaRPr>
            </a:p>
          </p:txBody>
        </p:sp>
        <p:sp>
          <p:nvSpPr>
            <p:cNvPr id="22" name="弧形 21"/>
            <p:cNvSpPr/>
            <p:nvPr/>
          </p:nvSpPr>
          <p:spPr>
            <a:xfrm flipH="1">
              <a:off x="5901015" y="4283684"/>
              <a:ext cx="1056724" cy="1056724"/>
            </a:xfrm>
            <a:prstGeom prst="arc">
              <a:avLst>
                <a:gd name="adj1" fmla="val 16152732"/>
                <a:gd name="adj2" fmla="val 5201936"/>
              </a:avLst>
            </a:prstGeom>
            <a:noFill/>
            <a:ln w="9525">
              <a:solidFill>
                <a:schemeClr val="accent1"/>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b="1">
                <a:solidFill>
                  <a:schemeClr val="tx1"/>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5904999" y="3476002"/>
            <a:ext cx="797603" cy="797603"/>
            <a:chOff x="3529981" y="507683"/>
            <a:chExt cx="598350" cy="598350"/>
          </a:xfrm>
        </p:grpSpPr>
        <p:sp>
          <p:nvSpPr>
            <p:cNvPr id="24" name="椭圆 23"/>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TextBox 57"/>
            <p:cNvSpPr txBox="1"/>
            <p:nvPr/>
          </p:nvSpPr>
          <p:spPr>
            <a:xfrm>
              <a:off x="3574805" y="581026"/>
              <a:ext cx="537780" cy="500213"/>
            </a:xfrm>
            <a:prstGeom prst="rect">
              <a:avLst/>
            </a:prstGeom>
            <a:noFill/>
          </p:spPr>
          <p:txBody>
            <a:bodyPr wrap="none" rtlCol="0" anchor="ctr">
              <a:spAutoFit/>
            </a:bodyPr>
            <a:lstStyle/>
            <a:p>
              <a:pPr algn="ctr"/>
              <a:r>
                <a:rPr lang="en-US" altLang="zh-CN" sz="3735" dirty="0">
                  <a:effectLst>
                    <a:innerShdw blurRad="63500" dist="50800" dir="18900000">
                      <a:prstClr val="black">
                        <a:alpha val="30000"/>
                      </a:prstClr>
                    </a:innerShdw>
                  </a:effectLst>
                  <a:latin typeface="Arial" panose="020B0604020202020204" pitchFamily="34" charset="0"/>
                  <a:ea typeface="微软雅黑" panose="020B0503020204020204" pitchFamily="34" charset="-122"/>
                  <a:cs typeface="Arial" panose="020B0604020202020204" pitchFamily="34" charset="0"/>
                </a:rPr>
                <a:t>03</a:t>
              </a:r>
              <a:endParaRPr lang="zh-CN" altLang="en-US" sz="3735" dirty="0">
                <a:effectLst>
                  <a:innerShdw blurRad="63500" dist="50800" dir="18900000">
                    <a:prstClr val="black">
                      <a:alpha val="30000"/>
                    </a:prstClr>
                  </a:innerShdw>
                </a:effectLst>
                <a:latin typeface="Arial" panose="020B0604020202020204" pitchFamily="34" charset="0"/>
                <a:ea typeface="微软雅黑" panose="020B0503020204020204" pitchFamily="34" charset="-122"/>
                <a:cs typeface="Arial" panose="020B0604020202020204" pitchFamily="34" charset="0"/>
              </a:endParaRPr>
            </a:p>
          </p:txBody>
        </p:sp>
      </p:grpSp>
      <p:sp>
        <p:nvSpPr>
          <p:cNvPr id="26" name="矩形 25"/>
          <p:cNvSpPr/>
          <p:nvPr/>
        </p:nvSpPr>
        <p:spPr>
          <a:xfrm>
            <a:off x="7098580" y="3570423"/>
            <a:ext cx="2392001" cy="617541"/>
          </a:xfrm>
          <a:prstGeom prst="rect">
            <a:avLst/>
          </a:prstGeom>
        </p:spPr>
        <p:txBody>
          <a:bodyPr wrap="none">
            <a:spAutoFit/>
          </a:bodyPr>
          <a:lstStyle/>
          <a:p>
            <a:r>
              <a:rPr lang="zh-CN" altLang="en-US" sz="2275" dirty="0">
                <a:solidFill>
                  <a:schemeClr val="bg1"/>
                </a:solidFill>
                <a:latin typeface="微软雅黑" panose="020B0503020204020204" pitchFamily="34" charset="-122"/>
                <a:ea typeface="微软雅黑" panose="020B0503020204020204" pitchFamily="34" charset="-122"/>
              </a:rPr>
              <a:t>相关标题文字</a:t>
            </a:r>
            <a:endParaRPr lang="en-US" altLang="zh-CN" sz="2275" dirty="0">
              <a:solidFill>
                <a:schemeClr val="bg1"/>
              </a:solidFill>
              <a:latin typeface="微软雅黑" panose="020B0503020204020204" pitchFamily="34" charset="-122"/>
              <a:ea typeface="微软雅黑" panose="020B0503020204020204" pitchFamily="34" charset="-122"/>
            </a:endParaRPr>
          </a:p>
          <a:p>
            <a:r>
              <a:rPr lang="en-US" altLang="zh-CN" sz="1140" b="1" dirty="0">
                <a:solidFill>
                  <a:schemeClr val="bg1"/>
                </a:solidFill>
                <a:latin typeface="微软雅黑" panose="020B0503020204020204" pitchFamily="34" charset="-122"/>
                <a:ea typeface="微软雅黑" panose="020B0503020204020204" pitchFamily="34" charset="-122"/>
              </a:rPr>
              <a:t>CLICK TO ADD CAPTION TEXT</a:t>
            </a:r>
            <a:endParaRPr lang="zh-CN" altLang="en-US" sz="114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 presetClass="entr" presetSubtype="3" fill="hold" nodeType="afterEffect" p14:presetBounceEnd="60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60000">
                                          <p:cBhvr additive="base">
                                            <p:cTn id="23" dur="125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24" dur="1250" fill="hold"/>
                                            <p:tgtEl>
                                              <p:spTgt spid="3"/>
                                            </p:tgtEl>
                                            <p:attrNameLst>
                                              <p:attrName>ppt_y</p:attrName>
                                            </p:attrNameLst>
                                          </p:cBhvr>
                                          <p:tavLst>
                                            <p:tav tm="0">
                                              <p:val>
                                                <p:strVal val="0-#ppt_h/2"/>
                                              </p:val>
                                            </p:tav>
                                            <p:tav tm="100000">
                                              <p:val>
                                                <p:strVal val="#ppt_y"/>
                                              </p:val>
                                            </p:tav>
                                          </p:tavLst>
                                        </p:anim>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750"/>
                                            <p:tgtEl>
                                              <p:spTgt spid="9"/>
                                            </p:tgtEl>
                                          </p:cBhvr>
                                        </p:animEffect>
                                      </p:childTnLst>
                                    </p:cTn>
                                  </p:par>
                                </p:childTnLst>
                              </p:cTn>
                            </p:par>
                            <p:par>
                              <p:cTn id="29" fill="hold">
                                <p:stCondLst>
                                  <p:cond delay="4000"/>
                                </p:stCondLst>
                                <p:childTnLst>
                                  <p:par>
                                    <p:cTn id="30" presetID="2" presetClass="entr" presetSubtype="3" fill="hold" nodeType="afterEffect" p14:presetBounceEnd="60000">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14:bounceEnd="60000">
                                          <p:cBhvr additive="base">
                                            <p:cTn id="32" dur="1250" fill="hold"/>
                                            <p:tgtEl>
                                              <p:spTgt spid="12"/>
                                            </p:tgtEl>
                                            <p:attrNameLst>
                                              <p:attrName>ppt_x</p:attrName>
                                            </p:attrNameLst>
                                          </p:cBhvr>
                                          <p:tavLst>
                                            <p:tav tm="0">
                                              <p:val>
                                                <p:strVal val="1+#ppt_w/2"/>
                                              </p:val>
                                            </p:tav>
                                            <p:tav tm="100000">
                                              <p:val>
                                                <p:strVal val="#ppt_x"/>
                                              </p:val>
                                            </p:tav>
                                          </p:tavLst>
                                        </p:anim>
                                        <p:anim calcmode="lin" valueType="num" p14:bounceEnd="60000">
                                          <p:cBhvr additive="base">
                                            <p:cTn id="33" dur="1250" fill="hold"/>
                                            <p:tgtEl>
                                              <p:spTgt spid="12"/>
                                            </p:tgtEl>
                                            <p:attrNameLst>
                                              <p:attrName>ppt_y</p:attrName>
                                            </p:attrNameLst>
                                          </p:cBhvr>
                                          <p:tavLst>
                                            <p:tav tm="0">
                                              <p:val>
                                                <p:strVal val="0-#ppt_h/2"/>
                                              </p:val>
                                            </p:tav>
                                            <p:tav tm="100000">
                                              <p:val>
                                                <p:strVal val="#ppt_y"/>
                                              </p:val>
                                            </p:tav>
                                          </p:tavLst>
                                        </p:anim>
                                      </p:childTnLst>
                                    </p:cTn>
                                  </p:par>
                                </p:childTnLst>
                              </p:cTn>
                            </p:par>
                            <p:par>
                              <p:cTn id="34" fill="hold">
                                <p:stCondLst>
                                  <p:cond delay="5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750"/>
                                            <p:tgtEl>
                                              <p:spTgt spid="10"/>
                                            </p:tgtEl>
                                          </p:cBhvr>
                                        </p:animEffect>
                                      </p:childTnLst>
                                    </p:cTn>
                                  </p:par>
                                </p:childTnLst>
                              </p:cTn>
                            </p:par>
                            <p:par>
                              <p:cTn id="38" fill="hold">
                                <p:stCondLst>
                                  <p:cond delay="6500"/>
                                </p:stCondLst>
                                <p:childTnLst>
                                  <p:par>
                                    <p:cTn id="39" presetID="2" presetClass="entr" presetSubtype="3" fill="hold" nodeType="afterEffect" p14:presetBounceEnd="60000">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14:bounceEnd="60000">
                                          <p:cBhvr additive="base">
                                            <p:cTn id="41" dur="1250" fill="hold"/>
                                            <p:tgtEl>
                                              <p:spTgt spid="23"/>
                                            </p:tgtEl>
                                            <p:attrNameLst>
                                              <p:attrName>ppt_x</p:attrName>
                                            </p:attrNameLst>
                                          </p:cBhvr>
                                          <p:tavLst>
                                            <p:tav tm="0">
                                              <p:val>
                                                <p:strVal val="1+#ppt_w/2"/>
                                              </p:val>
                                            </p:tav>
                                            <p:tav tm="100000">
                                              <p:val>
                                                <p:strVal val="#ppt_x"/>
                                              </p:val>
                                            </p:tav>
                                          </p:tavLst>
                                        </p:anim>
                                        <p:anim calcmode="lin" valueType="num" p14:bounceEnd="60000">
                                          <p:cBhvr additive="base">
                                            <p:cTn id="42" dur="1250" fill="hold"/>
                                            <p:tgtEl>
                                              <p:spTgt spid="23"/>
                                            </p:tgtEl>
                                            <p:attrNameLst>
                                              <p:attrName>ppt_y</p:attrName>
                                            </p:attrNameLst>
                                          </p:cBhvr>
                                          <p:tavLst>
                                            <p:tav tm="0">
                                              <p:val>
                                                <p:strVal val="0-#ppt_h/2"/>
                                              </p:val>
                                            </p:tav>
                                            <p:tav tm="100000">
                                              <p:val>
                                                <p:strVal val="#ppt_y"/>
                                              </p:val>
                                            </p:tav>
                                          </p:tavLst>
                                        </p:anim>
                                      </p:childTnLst>
                                    </p:cTn>
                                  </p:par>
                                </p:childTnLst>
                              </p:cTn>
                            </p:par>
                            <p:par>
                              <p:cTn id="43" fill="hold">
                                <p:stCondLst>
                                  <p:cond delay="8000"/>
                                </p:stCondLst>
                                <p:childTnLst>
                                  <p:par>
                                    <p:cTn id="44" presetID="22" presetClass="entr" presetSubtype="8"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750"/>
                                            <p:tgtEl>
                                              <p:spTgt spid="26"/>
                                            </p:tgtEl>
                                          </p:cBhvr>
                                        </p:animEffect>
                                      </p:childTnLst>
                                    </p:cTn>
                                  </p:par>
                                </p:childTnLst>
                              </p:cTn>
                            </p:par>
                            <p:par>
                              <p:cTn id="47" fill="hold">
                                <p:stCondLst>
                                  <p:cond delay="9000"/>
                                </p:stCondLst>
                                <p:childTnLst>
                                  <p:par>
                                    <p:cTn id="48" presetID="2" presetClass="entr" presetSubtype="3" fill="hold" nodeType="afterEffect" p14:presetBounceEnd="60000">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14:bounceEnd="60000">
                                          <p:cBhvr additive="base">
                                            <p:cTn id="50" dur="1250" fill="hold"/>
                                            <p:tgtEl>
                                              <p:spTgt spid="15"/>
                                            </p:tgtEl>
                                            <p:attrNameLst>
                                              <p:attrName>ppt_x</p:attrName>
                                            </p:attrNameLst>
                                          </p:cBhvr>
                                          <p:tavLst>
                                            <p:tav tm="0">
                                              <p:val>
                                                <p:strVal val="1+#ppt_w/2"/>
                                              </p:val>
                                            </p:tav>
                                            <p:tav tm="100000">
                                              <p:val>
                                                <p:strVal val="#ppt_x"/>
                                              </p:val>
                                            </p:tav>
                                          </p:tavLst>
                                        </p:anim>
                                        <p:anim calcmode="lin" valueType="num" p14:bounceEnd="60000">
                                          <p:cBhvr additive="base">
                                            <p:cTn id="51" dur="1250" fill="hold"/>
                                            <p:tgtEl>
                                              <p:spTgt spid="15"/>
                                            </p:tgtEl>
                                            <p:attrNameLst>
                                              <p:attrName>ppt_y</p:attrName>
                                            </p:attrNameLst>
                                          </p:cBhvr>
                                          <p:tavLst>
                                            <p:tav tm="0">
                                              <p:val>
                                                <p:strVal val="0-#ppt_h/2"/>
                                              </p:val>
                                            </p:tav>
                                            <p:tav tm="100000">
                                              <p:val>
                                                <p:strVal val="#ppt_y"/>
                                              </p:val>
                                            </p:tav>
                                          </p:tavLst>
                                        </p:anim>
                                      </p:childTnLst>
                                    </p:cTn>
                                  </p:par>
                                </p:childTnLst>
                              </p:cTn>
                            </p:par>
                            <p:par>
                              <p:cTn id="52" fill="hold">
                                <p:stCondLst>
                                  <p:cond delay="10500"/>
                                </p:stCondLst>
                                <p:childTnLst>
                                  <p:par>
                                    <p:cTn id="53" presetID="22" presetClass="entr" presetSubtype="8"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p:bldP spid="11" grpId="0"/>
          <p:bldP spid="2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 presetClass="entr" presetSubtype="3"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250" fill="hold"/>
                                            <p:tgtEl>
                                              <p:spTgt spid="3"/>
                                            </p:tgtEl>
                                            <p:attrNameLst>
                                              <p:attrName>ppt_x</p:attrName>
                                            </p:attrNameLst>
                                          </p:cBhvr>
                                          <p:tavLst>
                                            <p:tav tm="0">
                                              <p:val>
                                                <p:strVal val="1+#ppt_w/2"/>
                                              </p:val>
                                            </p:tav>
                                            <p:tav tm="100000">
                                              <p:val>
                                                <p:strVal val="#ppt_x"/>
                                              </p:val>
                                            </p:tav>
                                          </p:tavLst>
                                        </p:anim>
                                        <p:anim calcmode="lin" valueType="num">
                                          <p:cBhvr additive="base">
                                            <p:cTn id="24" dur="1250" fill="hold"/>
                                            <p:tgtEl>
                                              <p:spTgt spid="3"/>
                                            </p:tgtEl>
                                            <p:attrNameLst>
                                              <p:attrName>ppt_y</p:attrName>
                                            </p:attrNameLst>
                                          </p:cBhvr>
                                          <p:tavLst>
                                            <p:tav tm="0">
                                              <p:val>
                                                <p:strVal val="0-#ppt_h/2"/>
                                              </p:val>
                                            </p:tav>
                                            <p:tav tm="100000">
                                              <p:val>
                                                <p:strVal val="#ppt_y"/>
                                              </p:val>
                                            </p:tav>
                                          </p:tavLst>
                                        </p:anim>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750"/>
                                            <p:tgtEl>
                                              <p:spTgt spid="9"/>
                                            </p:tgtEl>
                                          </p:cBhvr>
                                        </p:animEffect>
                                      </p:childTnLst>
                                    </p:cTn>
                                  </p:par>
                                </p:childTnLst>
                              </p:cTn>
                            </p:par>
                            <p:par>
                              <p:cTn id="29" fill="hold">
                                <p:stCondLst>
                                  <p:cond delay="4000"/>
                                </p:stCondLst>
                                <p:childTnLst>
                                  <p:par>
                                    <p:cTn id="30" presetID="2" presetClass="entr" presetSubtype="3"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250" fill="hold"/>
                                            <p:tgtEl>
                                              <p:spTgt spid="12"/>
                                            </p:tgtEl>
                                            <p:attrNameLst>
                                              <p:attrName>ppt_x</p:attrName>
                                            </p:attrNameLst>
                                          </p:cBhvr>
                                          <p:tavLst>
                                            <p:tav tm="0">
                                              <p:val>
                                                <p:strVal val="1+#ppt_w/2"/>
                                              </p:val>
                                            </p:tav>
                                            <p:tav tm="100000">
                                              <p:val>
                                                <p:strVal val="#ppt_x"/>
                                              </p:val>
                                            </p:tav>
                                          </p:tavLst>
                                        </p:anim>
                                        <p:anim calcmode="lin" valueType="num">
                                          <p:cBhvr additive="base">
                                            <p:cTn id="33" dur="1250" fill="hold"/>
                                            <p:tgtEl>
                                              <p:spTgt spid="12"/>
                                            </p:tgtEl>
                                            <p:attrNameLst>
                                              <p:attrName>ppt_y</p:attrName>
                                            </p:attrNameLst>
                                          </p:cBhvr>
                                          <p:tavLst>
                                            <p:tav tm="0">
                                              <p:val>
                                                <p:strVal val="0-#ppt_h/2"/>
                                              </p:val>
                                            </p:tav>
                                            <p:tav tm="100000">
                                              <p:val>
                                                <p:strVal val="#ppt_y"/>
                                              </p:val>
                                            </p:tav>
                                          </p:tavLst>
                                        </p:anim>
                                      </p:childTnLst>
                                    </p:cTn>
                                  </p:par>
                                </p:childTnLst>
                              </p:cTn>
                            </p:par>
                            <p:par>
                              <p:cTn id="34" fill="hold">
                                <p:stCondLst>
                                  <p:cond delay="5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750"/>
                                            <p:tgtEl>
                                              <p:spTgt spid="10"/>
                                            </p:tgtEl>
                                          </p:cBhvr>
                                        </p:animEffect>
                                      </p:childTnLst>
                                    </p:cTn>
                                  </p:par>
                                </p:childTnLst>
                              </p:cTn>
                            </p:par>
                            <p:par>
                              <p:cTn id="38" fill="hold">
                                <p:stCondLst>
                                  <p:cond delay="6500"/>
                                </p:stCondLst>
                                <p:childTnLst>
                                  <p:par>
                                    <p:cTn id="39" presetID="2" presetClass="entr" presetSubtype="3"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1250" fill="hold"/>
                                            <p:tgtEl>
                                              <p:spTgt spid="23"/>
                                            </p:tgtEl>
                                            <p:attrNameLst>
                                              <p:attrName>ppt_x</p:attrName>
                                            </p:attrNameLst>
                                          </p:cBhvr>
                                          <p:tavLst>
                                            <p:tav tm="0">
                                              <p:val>
                                                <p:strVal val="1+#ppt_w/2"/>
                                              </p:val>
                                            </p:tav>
                                            <p:tav tm="100000">
                                              <p:val>
                                                <p:strVal val="#ppt_x"/>
                                              </p:val>
                                            </p:tav>
                                          </p:tavLst>
                                        </p:anim>
                                        <p:anim calcmode="lin" valueType="num">
                                          <p:cBhvr additive="base">
                                            <p:cTn id="42" dur="1250" fill="hold"/>
                                            <p:tgtEl>
                                              <p:spTgt spid="23"/>
                                            </p:tgtEl>
                                            <p:attrNameLst>
                                              <p:attrName>ppt_y</p:attrName>
                                            </p:attrNameLst>
                                          </p:cBhvr>
                                          <p:tavLst>
                                            <p:tav tm="0">
                                              <p:val>
                                                <p:strVal val="0-#ppt_h/2"/>
                                              </p:val>
                                            </p:tav>
                                            <p:tav tm="100000">
                                              <p:val>
                                                <p:strVal val="#ppt_y"/>
                                              </p:val>
                                            </p:tav>
                                          </p:tavLst>
                                        </p:anim>
                                      </p:childTnLst>
                                    </p:cTn>
                                  </p:par>
                                </p:childTnLst>
                              </p:cTn>
                            </p:par>
                            <p:par>
                              <p:cTn id="43" fill="hold">
                                <p:stCondLst>
                                  <p:cond delay="8000"/>
                                </p:stCondLst>
                                <p:childTnLst>
                                  <p:par>
                                    <p:cTn id="44" presetID="22" presetClass="entr" presetSubtype="8"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750"/>
                                            <p:tgtEl>
                                              <p:spTgt spid="26"/>
                                            </p:tgtEl>
                                          </p:cBhvr>
                                        </p:animEffect>
                                      </p:childTnLst>
                                    </p:cTn>
                                  </p:par>
                                </p:childTnLst>
                              </p:cTn>
                            </p:par>
                            <p:par>
                              <p:cTn id="47" fill="hold">
                                <p:stCondLst>
                                  <p:cond delay="9000"/>
                                </p:stCondLst>
                                <p:childTnLst>
                                  <p:par>
                                    <p:cTn id="48" presetID="2" presetClass="entr" presetSubtype="3"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1250" fill="hold"/>
                                            <p:tgtEl>
                                              <p:spTgt spid="15"/>
                                            </p:tgtEl>
                                            <p:attrNameLst>
                                              <p:attrName>ppt_x</p:attrName>
                                            </p:attrNameLst>
                                          </p:cBhvr>
                                          <p:tavLst>
                                            <p:tav tm="0">
                                              <p:val>
                                                <p:strVal val="1+#ppt_w/2"/>
                                              </p:val>
                                            </p:tav>
                                            <p:tav tm="100000">
                                              <p:val>
                                                <p:strVal val="#ppt_x"/>
                                              </p:val>
                                            </p:tav>
                                          </p:tavLst>
                                        </p:anim>
                                        <p:anim calcmode="lin" valueType="num">
                                          <p:cBhvr additive="base">
                                            <p:cTn id="51" dur="1250" fill="hold"/>
                                            <p:tgtEl>
                                              <p:spTgt spid="15"/>
                                            </p:tgtEl>
                                            <p:attrNameLst>
                                              <p:attrName>ppt_y</p:attrName>
                                            </p:attrNameLst>
                                          </p:cBhvr>
                                          <p:tavLst>
                                            <p:tav tm="0">
                                              <p:val>
                                                <p:strVal val="0-#ppt_h/2"/>
                                              </p:val>
                                            </p:tav>
                                            <p:tav tm="100000">
                                              <p:val>
                                                <p:strVal val="#ppt_y"/>
                                              </p:val>
                                            </p:tav>
                                          </p:tavLst>
                                        </p:anim>
                                      </p:childTnLst>
                                    </p:cTn>
                                  </p:par>
                                </p:childTnLst>
                              </p:cTn>
                            </p:par>
                            <p:par>
                              <p:cTn id="52" fill="hold">
                                <p:stCondLst>
                                  <p:cond delay="10500"/>
                                </p:stCondLst>
                                <p:childTnLst>
                                  <p:par>
                                    <p:cTn id="53" presetID="22" presetClass="entr" presetSubtype="8"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p:bldP spid="11" grpId="0"/>
          <p:bldP spid="26"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320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微软雅黑" panose="020B0503020204020204" pitchFamily="34" charset="-122"/>
                </a:rPr>
                <a:t>标题文字内容 </a:t>
              </a:r>
              <a:endParaRPr lang="zh-CN" altLang="en-US" sz="2135" dirty="0">
                <a:solidFill>
                  <a:schemeClr val="bg1"/>
                </a:solidFill>
                <a:latin typeface="微软雅黑" panose="020B0503020204020204" pitchFamily="34" charset="-122"/>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pitchFamily="34" charset="-122"/>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微软雅黑" panose="020B0503020204020204" pitchFamily="34" charset="-122"/>
                </a:rPr>
                <a:t>  Click here to add Title</a:t>
              </a:r>
              <a:endParaRPr lang="zh-CN" altLang="en-US" sz="1335" dirty="0">
                <a:solidFill>
                  <a:schemeClr val="bg1"/>
                </a:solidFill>
                <a:latin typeface="微软雅黑" panose="020B0503020204020204" pitchFamily="34" charset="-122"/>
              </a:endParaRPr>
            </a:p>
          </p:txBody>
        </p:sp>
      </p:grpSp>
      <p:grpSp>
        <p:nvGrpSpPr>
          <p:cNvPr id="51" name="组合 50"/>
          <p:cNvGrpSpPr/>
          <p:nvPr/>
        </p:nvGrpSpPr>
        <p:grpSpPr>
          <a:xfrm>
            <a:off x="7046714" y="2197350"/>
            <a:ext cx="1512285" cy="514351"/>
            <a:chOff x="4452173" y="720606"/>
            <a:chExt cx="1134214" cy="385763"/>
          </a:xfrm>
        </p:grpSpPr>
        <p:grpSp>
          <p:nvGrpSpPr>
            <p:cNvPr id="52" name="组合 51"/>
            <p:cNvGrpSpPr/>
            <p:nvPr/>
          </p:nvGrpSpPr>
          <p:grpSpPr>
            <a:xfrm>
              <a:off x="4452173" y="720606"/>
              <a:ext cx="1134214" cy="385763"/>
              <a:chOff x="2099498" y="1186788"/>
              <a:chExt cx="1134214" cy="385763"/>
            </a:xfrm>
          </p:grpSpPr>
          <p:sp>
            <p:nvSpPr>
              <p:cNvPr id="54" name="圆角矩形 53"/>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endParaRPr>
              </a:p>
            </p:txBody>
          </p:sp>
          <p:sp>
            <p:nvSpPr>
              <p:cNvPr id="55" name="圆角矩形 54"/>
              <p:cNvSpPr/>
              <p:nvPr/>
            </p:nvSpPr>
            <p:spPr>
              <a:xfrm>
                <a:off x="2140499" y="1219916"/>
                <a:ext cx="1052212" cy="319506"/>
              </a:xfrm>
              <a:prstGeom prst="roundRect">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chemeClr val="bg1"/>
                  </a:solidFill>
                  <a:ea typeface="宋体" panose="02010600030101010101" pitchFamily="2" charset="-122"/>
                </a:endParaRPr>
              </a:p>
            </p:txBody>
          </p:sp>
        </p:grpSp>
        <p:sp>
          <p:nvSpPr>
            <p:cNvPr id="53" name="矩形 52"/>
            <p:cNvSpPr/>
            <p:nvPr/>
          </p:nvSpPr>
          <p:spPr>
            <a:xfrm>
              <a:off x="4538860" y="759599"/>
              <a:ext cx="960840" cy="315423"/>
            </a:xfrm>
            <a:prstGeom prst="rect">
              <a:avLst/>
            </a:prstGeom>
          </p:spPr>
          <p:txBody>
            <a:bodyPr wrap="none">
              <a:spAutoFit/>
            </a:bodyPr>
            <a:lstStyle/>
            <a:p>
              <a:pPr algn="ctr"/>
              <a:r>
                <a:rPr lang="zh-CN" altLang="en-US" sz="2135" dirty="0">
                  <a:solidFill>
                    <a:schemeClr val="bg1"/>
                  </a:solidFill>
                  <a:latin typeface="微软雅黑" panose="020B0503020204020204" pitchFamily="34" charset="-122"/>
                </a:rPr>
                <a:t>添加标题</a:t>
              </a:r>
              <a:endParaRPr lang="zh-CN" altLang="en-US" sz="2135" dirty="0">
                <a:solidFill>
                  <a:schemeClr val="bg1"/>
                </a:solidFill>
                <a:latin typeface="微软雅黑" panose="020B0503020204020204" pitchFamily="34" charset="-122"/>
              </a:endParaRPr>
            </a:p>
          </p:txBody>
        </p:sp>
      </p:grpSp>
      <p:sp>
        <p:nvSpPr>
          <p:cNvPr id="56" name="Oval 5"/>
          <p:cNvSpPr/>
          <p:nvPr/>
        </p:nvSpPr>
        <p:spPr>
          <a:xfrm>
            <a:off x="4969886" y="1769577"/>
            <a:ext cx="408404" cy="408404"/>
          </a:xfrm>
          <a:prstGeom prst="ellipse">
            <a:avLst/>
          </a:prstGeom>
          <a:solidFill>
            <a:schemeClr val="accent3">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sz="2400">
              <a:solidFill>
                <a:prstClr val="white"/>
              </a:solidFill>
            </a:endParaRPr>
          </a:p>
        </p:txBody>
      </p:sp>
      <p:grpSp>
        <p:nvGrpSpPr>
          <p:cNvPr id="58" name="Group 40"/>
          <p:cNvGrpSpPr/>
          <p:nvPr/>
        </p:nvGrpSpPr>
        <p:grpSpPr>
          <a:xfrm>
            <a:off x="1433688" y="1960033"/>
            <a:ext cx="4106715" cy="4115020"/>
            <a:chOff x="3692576" y="1742634"/>
            <a:chExt cx="2790379" cy="2796023"/>
          </a:xfrm>
        </p:grpSpPr>
        <p:grpSp>
          <p:nvGrpSpPr>
            <p:cNvPr id="59" name="组合 79"/>
            <p:cNvGrpSpPr/>
            <p:nvPr/>
          </p:nvGrpSpPr>
          <p:grpSpPr bwMode="auto">
            <a:xfrm>
              <a:off x="3692576" y="1742634"/>
              <a:ext cx="2790379" cy="2796023"/>
              <a:chOff x="6379729" y="2488774"/>
              <a:chExt cx="2513016" cy="2513016"/>
            </a:xfrm>
          </p:grpSpPr>
          <p:sp>
            <p:nvSpPr>
              <p:cNvPr id="66"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ea typeface="宋体" panose="02010600030101010101" pitchFamily="2" charset="-122"/>
                </a:endParaRPr>
              </a:p>
            </p:txBody>
          </p:sp>
          <p:sp>
            <p:nvSpPr>
              <p:cNvPr id="67"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sp>
          <p:nvSpPr>
            <p:cNvPr id="63" name="椭圆 80"/>
            <p:cNvSpPr/>
            <p:nvPr/>
          </p:nvSpPr>
          <p:spPr bwMode="auto">
            <a:xfrm>
              <a:off x="4101618" y="2137562"/>
              <a:ext cx="2016471" cy="2020558"/>
            </a:xfrm>
            <a:prstGeom prst="ellipse">
              <a:avLst/>
            </a:prstGeom>
            <a:blipFill>
              <a:blip r:embed="rId1"/>
              <a:stretch>
                <a:fillRect/>
              </a:stretch>
            </a:blip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sp>
        <p:nvSpPr>
          <p:cNvPr id="69" name="Oval 9"/>
          <p:cNvSpPr/>
          <p:nvPr/>
        </p:nvSpPr>
        <p:spPr>
          <a:xfrm>
            <a:off x="2880972" y="1818047"/>
            <a:ext cx="553208" cy="553208"/>
          </a:xfrm>
          <a:prstGeom prst="ellipse">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sz="2400">
              <a:solidFill>
                <a:prstClr val="white"/>
              </a:solidFill>
            </a:endParaRPr>
          </a:p>
        </p:txBody>
      </p:sp>
      <p:sp>
        <p:nvSpPr>
          <p:cNvPr id="72" name="Oval 12"/>
          <p:cNvSpPr/>
          <p:nvPr/>
        </p:nvSpPr>
        <p:spPr>
          <a:xfrm>
            <a:off x="3204081" y="6087522"/>
            <a:ext cx="230100" cy="230100"/>
          </a:xfrm>
          <a:prstGeom prst="ellipse">
            <a:avLst/>
          </a:prstGeom>
          <a:solidFill>
            <a:schemeClr val="accent3">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sz="2400">
              <a:solidFill>
                <a:prstClr val="white"/>
              </a:solidFill>
            </a:endParaRPr>
          </a:p>
        </p:txBody>
      </p:sp>
      <p:sp>
        <p:nvSpPr>
          <p:cNvPr id="75" name="Oval 14"/>
          <p:cNvSpPr/>
          <p:nvPr/>
        </p:nvSpPr>
        <p:spPr>
          <a:xfrm>
            <a:off x="6204137" y="4144476"/>
            <a:ext cx="472224" cy="472224"/>
          </a:xfrm>
          <a:prstGeom prst="ellipse">
            <a:avLst/>
          </a:prstGeom>
          <a:solidFill>
            <a:schemeClr val="accent3">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sz="2400">
              <a:solidFill>
                <a:prstClr val="white"/>
              </a:solidFill>
            </a:endParaRPr>
          </a:p>
        </p:txBody>
      </p:sp>
      <p:sp>
        <p:nvSpPr>
          <p:cNvPr id="76" name="Oval 6"/>
          <p:cNvSpPr/>
          <p:nvPr/>
        </p:nvSpPr>
        <p:spPr>
          <a:xfrm>
            <a:off x="8141680" y="5789177"/>
            <a:ext cx="268024" cy="268024"/>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sz="2400">
              <a:solidFill>
                <a:schemeClr val="bg1"/>
              </a:solidFill>
            </a:endParaRPr>
          </a:p>
        </p:txBody>
      </p:sp>
      <p:sp>
        <p:nvSpPr>
          <p:cNvPr id="77" name="矩形 76"/>
          <p:cNvSpPr/>
          <p:nvPr/>
        </p:nvSpPr>
        <p:spPr>
          <a:xfrm>
            <a:off x="7026394" y="2944265"/>
            <a:ext cx="4797589" cy="707758"/>
          </a:xfrm>
          <a:prstGeom prst="rect">
            <a:avLst/>
          </a:prstGeom>
        </p:spPr>
        <p:txBody>
          <a:bodyPr wrap="square" lIns="91440" tIns="45720" rIns="91440" bIns="45720">
            <a:spAutoFit/>
          </a:bodyPr>
          <a:lstStyle/>
          <a:p>
            <a:pPr>
              <a:lnSpc>
                <a:spcPct val="150000"/>
              </a:lnSpc>
              <a:spcBef>
                <a:spcPts val="1000"/>
              </a:spcBef>
              <a:buFont typeface="Arial" panose="020B0604020202020204" pitchFamily="34" charset="0"/>
              <a:buChar char="•"/>
            </a:pPr>
            <a:r>
              <a:rPr lang="zh-CN" altLang="en-US" sz="1335" dirty="0">
                <a:solidFill>
                  <a:schemeClr val="bg1"/>
                </a:solidFill>
                <a:latin typeface="微软雅黑" panose="020B0503020204020204" pitchFamily="34" charset="-122"/>
                <a:cs typeface="宋体" panose="02010600030101010101" pitchFamily="2" charset="-122"/>
              </a:rPr>
              <a:t>单击此处添加段落文本单击此处添加段落文本单击此处添加段落文本单击此处添加段落文本</a:t>
            </a:r>
            <a:endParaRPr lang="zh-CN" altLang="en-US" sz="1335" dirty="0">
              <a:solidFill>
                <a:schemeClr val="bg1"/>
              </a:solidFill>
              <a:latin typeface="微软雅黑" panose="020B0503020204020204" pitchFamily="34" charset="-122"/>
              <a:cs typeface="宋体" panose="02010600030101010101" pitchFamily="2" charset="-122"/>
            </a:endParaRPr>
          </a:p>
        </p:txBody>
      </p:sp>
      <p:sp>
        <p:nvSpPr>
          <p:cNvPr id="80" name="矩形 79"/>
          <p:cNvSpPr/>
          <p:nvPr/>
        </p:nvSpPr>
        <p:spPr>
          <a:xfrm>
            <a:off x="7026394" y="3777449"/>
            <a:ext cx="4797589" cy="707758"/>
          </a:xfrm>
          <a:prstGeom prst="rect">
            <a:avLst/>
          </a:prstGeom>
        </p:spPr>
        <p:txBody>
          <a:bodyPr wrap="square" lIns="91440" tIns="45720" rIns="91440" bIns="45720">
            <a:spAutoFit/>
          </a:bodyPr>
          <a:lstStyle/>
          <a:p>
            <a:pPr>
              <a:lnSpc>
                <a:spcPct val="150000"/>
              </a:lnSpc>
              <a:spcBef>
                <a:spcPts val="1000"/>
              </a:spcBef>
              <a:buFont typeface="Arial" panose="020B0604020202020204" pitchFamily="34" charset="0"/>
              <a:buChar char="•"/>
            </a:pPr>
            <a:r>
              <a:rPr lang="zh-CN" altLang="en-US" sz="1335" dirty="0">
                <a:solidFill>
                  <a:schemeClr val="bg1"/>
                </a:solidFill>
                <a:latin typeface="微软雅黑" panose="020B0503020204020204" pitchFamily="34" charset="-122"/>
                <a:cs typeface="宋体" panose="02010600030101010101" pitchFamily="2" charset="-122"/>
              </a:rPr>
              <a:t>单击此处添加段落文本单击此处添加段落文本单击此处添加段落文本单击此处添加段落文本</a:t>
            </a:r>
            <a:endParaRPr lang="zh-CN" altLang="en-US" sz="1335" dirty="0">
              <a:solidFill>
                <a:schemeClr val="bg1"/>
              </a:solidFill>
              <a:latin typeface="微软雅黑" panose="020B0503020204020204" pitchFamily="34" charset="-122"/>
              <a:cs typeface="宋体" panose="02010600030101010101" pitchFamily="2" charset="-122"/>
            </a:endParaRPr>
          </a:p>
        </p:txBody>
      </p:sp>
      <p:grpSp>
        <p:nvGrpSpPr>
          <p:cNvPr id="81" name="组合 80"/>
          <p:cNvGrpSpPr/>
          <p:nvPr/>
        </p:nvGrpSpPr>
        <p:grpSpPr>
          <a:xfrm>
            <a:off x="5174088" y="2593980"/>
            <a:ext cx="986491" cy="986491"/>
            <a:chOff x="3791666" y="1894685"/>
            <a:chExt cx="739868" cy="739868"/>
          </a:xfrm>
        </p:grpSpPr>
        <p:sp>
          <p:nvSpPr>
            <p:cNvPr id="82" name="Oval 32"/>
            <p:cNvSpPr/>
            <p:nvPr/>
          </p:nvSpPr>
          <p:spPr>
            <a:xfrm>
              <a:off x="3791666" y="1894685"/>
              <a:ext cx="739868" cy="739868"/>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solidFill>
                  <a:prstClr val="white"/>
                </a:solidFill>
              </a:endParaRPr>
            </a:p>
          </p:txBody>
        </p:sp>
        <p:sp>
          <p:nvSpPr>
            <p:cNvPr id="83" name="矩形 82"/>
            <p:cNvSpPr/>
            <p:nvPr/>
          </p:nvSpPr>
          <p:spPr>
            <a:xfrm>
              <a:off x="3809822" y="2057369"/>
              <a:ext cx="703558" cy="407756"/>
            </a:xfrm>
            <a:prstGeom prst="rect">
              <a:avLst/>
            </a:prstGeom>
          </p:spPr>
          <p:txBody>
            <a:bodyPr wrap="none">
              <a:spAutoFit/>
            </a:bodyPr>
            <a:lstStyle/>
            <a:p>
              <a:pPr algn="ctr"/>
              <a:r>
                <a:rPr lang="zh-CN" altLang="en-US" sz="2935" b="1" dirty="0">
                  <a:solidFill>
                    <a:schemeClr val="tx2"/>
                  </a:solidFill>
                  <a:latin typeface="微软雅黑" panose="020B0503020204020204" pitchFamily="34" charset="-122"/>
                </a:rPr>
                <a:t>专业</a:t>
              </a:r>
              <a:endParaRPr lang="zh-CN" altLang="en-US" sz="2935" b="1" dirty="0">
                <a:solidFill>
                  <a:schemeClr val="tx2"/>
                </a:solidFill>
                <a:latin typeface="微软雅黑" panose="020B0503020204020204" pitchFamily="34" charset="-122"/>
              </a:endParaRPr>
            </a:p>
          </p:txBody>
        </p:sp>
      </p:grpSp>
      <p:grpSp>
        <p:nvGrpSpPr>
          <p:cNvPr id="86" name="组合 85"/>
          <p:cNvGrpSpPr/>
          <p:nvPr/>
        </p:nvGrpSpPr>
        <p:grpSpPr>
          <a:xfrm>
            <a:off x="1419702" y="1720780"/>
            <a:ext cx="954107" cy="914400"/>
            <a:chOff x="975876" y="1239785"/>
            <a:chExt cx="715580" cy="685800"/>
          </a:xfrm>
        </p:grpSpPr>
        <p:sp>
          <p:nvSpPr>
            <p:cNvPr id="87" name="Oval 35"/>
            <p:cNvSpPr/>
            <p:nvPr/>
          </p:nvSpPr>
          <p:spPr>
            <a:xfrm>
              <a:off x="999188" y="1239785"/>
              <a:ext cx="685800" cy="6858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solidFill>
                  <a:prstClr val="white"/>
                </a:solidFill>
              </a:endParaRPr>
            </a:p>
          </p:txBody>
        </p:sp>
        <p:sp>
          <p:nvSpPr>
            <p:cNvPr id="88" name="矩形 87"/>
            <p:cNvSpPr/>
            <p:nvPr/>
          </p:nvSpPr>
          <p:spPr>
            <a:xfrm>
              <a:off x="975876" y="1399022"/>
              <a:ext cx="715580" cy="300083"/>
            </a:xfrm>
            <a:prstGeom prst="rect">
              <a:avLst/>
            </a:prstGeom>
          </p:spPr>
          <p:txBody>
            <a:bodyPr wrap="none">
              <a:spAutoFit/>
            </a:bodyPr>
            <a:lstStyle/>
            <a:p>
              <a:pPr algn="ctr"/>
              <a:r>
                <a:rPr lang="zh-CN" altLang="en-US" sz="2000" b="1" dirty="0">
                  <a:solidFill>
                    <a:schemeClr val="bg2"/>
                  </a:solidFill>
                  <a:latin typeface="微软雅黑" panose="020B0503020204020204" pitchFamily="34" charset="-122"/>
                </a:rPr>
                <a:t>有梦想</a:t>
              </a:r>
              <a:endParaRPr lang="zh-CN" altLang="en-US" sz="2000" b="1" dirty="0">
                <a:solidFill>
                  <a:schemeClr val="bg2"/>
                </a:solidFill>
                <a:latin typeface="微软雅黑" panose="020B0503020204020204" pitchFamily="34" charset="-122"/>
              </a:endParaRPr>
            </a:p>
          </p:txBody>
        </p:sp>
      </p:grpSp>
      <p:grpSp>
        <p:nvGrpSpPr>
          <p:cNvPr id="89" name="组合 88"/>
          <p:cNvGrpSpPr/>
          <p:nvPr/>
        </p:nvGrpSpPr>
        <p:grpSpPr>
          <a:xfrm>
            <a:off x="693894" y="3056451"/>
            <a:ext cx="800219" cy="759456"/>
            <a:chOff x="431520" y="2241539"/>
            <a:chExt cx="600164" cy="569592"/>
          </a:xfrm>
        </p:grpSpPr>
        <p:sp>
          <p:nvSpPr>
            <p:cNvPr id="97" name="Oval 13"/>
            <p:cNvSpPr/>
            <p:nvPr/>
          </p:nvSpPr>
          <p:spPr>
            <a:xfrm>
              <a:off x="440281" y="2241539"/>
              <a:ext cx="569592" cy="569592"/>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sz="2400">
                <a:solidFill>
                  <a:prstClr val="white"/>
                </a:solidFill>
              </a:endParaRPr>
            </a:p>
          </p:txBody>
        </p:sp>
        <p:sp>
          <p:nvSpPr>
            <p:cNvPr id="98" name="矩形 97"/>
            <p:cNvSpPr/>
            <p:nvPr/>
          </p:nvSpPr>
          <p:spPr>
            <a:xfrm>
              <a:off x="431520" y="2355726"/>
              <a:ext cx="600164" cy="346249"/>
            </a:xfrm>
            <a:prstGeom prst="rect">
              <a:avLst/>
            </a:prstGeom>
          </p:spPr>
          <p:txBody>
            <a:bodyPr wrap="none">
              <a:spAutoFit/>
            </a:bodyPr>
            <a:lstStyle/>
            <a:p>
              <a:pPr algn="ctr"/>
              <a:r>
                <a:rPr lang="zh-CN" altLang="en-US" sz="2400" b="1" dirty="0">
                  <a:solidFill>
                    <a:schemeClr val="tx2"/>
                  </a:solidFill>
                  <a:latin typeface="微软雅黑" panose="020B0503020204020204" pitchFamily="34" charset="-122"/>
                </a:rPr>
                <a:t>年轻</a:t>
              </a:r>
              <a:endParaRPr lang="zh-CN" altLang="en-US" sz="2400" b="1" dirty="0">
                <a:solidFill>
                  <a:schemeClr val="tx2"/>
                </a:solidFill>
                <a:latin typeface="微软雅黑" panose="020B0503020204020204" pitchFamily="34" charset="-122"/>
              </a:endParaRPr>
            </a:p>
          </p:txBody>
        </p:sp>
      </p:grpSp>
      <p:grpSp>
        <p:nvGrpSpPr>
          <p:cNvPr id="99" name="组合 98"/>
          <p:cNvGrpSpPr/>
          <p:nvPr/>
        </p:nvGrpSpPr>
        <p:grpSpPr>
          <a:xfrm>
            <a:off x="5631720" y="5023030"/>
            <a:ext cx="837162" cy="766148"/>
            <a:chOff x="5094905" y="4056086"/>
            <a:chExt cx="627871" cy="574611"/>
          </a:xfrm>
        </p:grpSpPr>
        <p:sp>
          <p:nvSpPr>
            <p:cNvPr id="100" name="Oval 6"/>
            <p:cNvSpPr/>
            <p:nvPr/>
          </p:nvSpPr>
          <p:spPr>
            <a:xfrm>
              <a:off x="5094905" y="4056086"/>
              <a:ext cx="574611" cy="57461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sz="2400">
                <a:solidFill>
                  <a:prstClr val="white"/>
                </a:solidFill>
              </a:endParaRPr>
            </a:p>
          </p:txBody>
        </p:sp>
        <p:sp>
          <p:nvSpPr>
            <p:cNvPr id="102" name="矩形 101"/>
            <p:cNvSpPr/>
            <p:nvPr/>
          </p:nvSpPr>
          <p:spPr>
            <a:xfrm>
              <a:off x="5122612" y="4158725"/>
              <a:ext cx="600164" cy="346249"/>
            </a:xfrm>
            <a:prstGeom prst="rect">
              <a:avLst/>
            </a:prstGeom>
          </p:spPr>
          <p:txBody>
            <a:bodyPr wrap="none">
              <a:spAutoFit/>
            </a:bodyPr>
            <a:lstStyle/>
            <a:p>
              <a:pPr algn="ctr"/>
              <a:r>
                <a:rPr lang="zh-CN" altLang="en-US" sz="2400" b="1" dirty="0">
                  <a:solidFill>
                    <a:schemeClr val="bg2"/>
                  </a:solidFill>
                  <a:latin typeface="微软雅黑" panose="020B0503020204020204" pitchFamily="34" charset="-122"/>
                </a:rPr>
                <a:t>潜力</a:t>
              </a:r>
              <a:endParaRPr lang="zh-CN" altLang="en-US" sz="2400" b="1" dirty="0">
                <a:solidFill>
                  <a:schemeClr val="bg2"/>
                </a:solidFill>
                <a:latin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anim calcmode="lin" valueType="num">
                                      <p:cBhvr additive="base">
                                        <p:cTn id="17" dur="500" fill="hold"/>
                                        <p:tgtEl>
                                          <p:spTgt spid="69"/>
                                        </p:tgtEl>
                                        <p:attrNameLst>
                                          <p:attrName>ppt_x</p:attrName>
                                        </p:attrNameLst>
                                      </p:cBhvr>
                                      <p:tavLst>
                                        <p:tav tm="0">
                                          <p:val>
                                            <p:strVal val="#ppt_x"/>
                                          </p:val>
                                        </p:tav>
                                        <p:tav tm="100000">
                                          <p:val>
                                            <p:strVal val="#ppt_x"/>
                                          </p:val>
                                        </p:tav>
                                      </p:tavLst>
                                    </p:anim>
                                    <p:anim calcmode="lin" valueType="num">
                                      <p:cBhvr additive="base">
                                        <p:cTn id="18" dur="500" fill="hold"/>
                                        <p:tgtEl>
                                          <p:spTgt spid="69"/>
                                        </p:tgtEl>
                                        <p:attrNameLst>
                                          <p:attrName>ppt_y</p:attrName>
                                        </p:attrNameLst>
                                      </p:cBhvr>
                                      <p:tavLst>
                                        <p:tav tm="0">
                                          <p:val>
                                            <p:strVal val="1+#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cBhvr additive="base">
                                        <p:cTn id="21" dur="500" fill="hold"/>
                                        <p:tgtEl>
                                          <p:spTgt spid="56"/>
                                        </p:tgtEl>
                                        <p:attrNameLst>
                                          <p:attrName>ppt_x</p:attrName>
                                        </p:attrNameLst>
                                      </p:cBhvr>
                                      <p:tavLst>
                                        <p:tav tm="0">
                                          <p:val>
                                            <p:strVal val="#ppt_x"/>
                                          </p:val>
                                        </p:tav>
                                        <p:tav tm="100000">
                                          <p:val>
                                            <p:strVal val="#ppt_x"/>
                                          </p:val>
                                        </p:tav>
                                      </p:tavLst>
                                    </p:anim>
                                    <p:anim calcmode="lin" valueType="num">
                                      <p:cBhvr additive="base">
                                        <p:cTn id="22" dur="500" fill="hold"/>
                                        <p:tgtEl>
                                          <p:spTgt spid="56"/>
                                        </p:tgtEl>
                                        <p:attrNameLst>
                                          <p:attrName>ppt_y</p:attrName>
                                        </p:attrNameLst>
                                      </p:cBhvr>
                                      <p:tavLst>
                                        <p:tav tm="0">
                                          <p:val>
                                            <p:strVal val="0-#ppt_h/2"/>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99"/>
                                        </p:tgtEl>
                                        <p:attrNameLst>
                                          <p:attrName>style.visibility</p:attrName>
                                        </p:attrNameLst>
                                      </p:cBhvr>
                                      <p:to>
                                        <p:strVal val="visible"/>
                                      </p:to>
                                    </p:set>
                                    <p:anim calcmode="lin" valueType="num">
                                      <p:cBhvr>
                                        <p:cTn id="25" dur="500" fill="hold"/>
                                        <p:tgtEl>
                                          <p:spTgt spid="99"/>
                                        </p:tgtEl>
                                        <p:attrNameLst>
                                          <p:attrName>ppt_w</p:attrName>
                                        </p:attrNameLst>
                                      </p:cBhvr>
                                      <p:tavLst>
                                        <p:tav tm="0">
                                          <p:val>
                                            <p:fltVal val="0"/>
                                          </p:val>
                                        </p:tav>
                                        <p:tav tm="100000">
                                          <p:val>
                                            <p:strVal val="#ppt_w"/>
                                          </p:val>
                                        </p:tav>
                                      </p:tavLst>
                                    </p:anim>
                                    <p:anim calcmode="lin" valueType="num">
                                      <p:cBhvr>
                                        <p:cTn id="26" dur="500" fill="hold"/>
                                        <p:tgtEl>
                                          <p:spTgt spid="99"/>
                                        </p:tgtEl>
                                        <p:attrNameLst>
                                          <p:attrName>ppt_h</p:attrName>
                                        </p:attrNameLst>
                                      </p:cBhvr>
                                      <p:tavLst>
                                        <p:tav tm="0">
                                          <p:val>
                                            <p:fltVal val="0"/>
                                          </p:val>
                                        </p:tav>
                                        <p:tav tm="100000">
                                          <p:val>
                                            <p:strVal val="#ppt_h"/>
                                          </p:val>
                                        </p:tav>
                                      </p:tavLst>
                                    </p:anim>
                                    <p:animEffect transition="in" filter="fade">
                                      <p:cBhvr>
                                        <p:cTn id="27" dur="500"/>
                                        <p:tgtEl>
                                          <p:spTgt spid="99"/>
                                        </p:tgtEl>
                                      </p:cBhvr>
                                    </p:animEffect>
                                  </p:childTnLst>
                                </p:cTn>
                              </p:par>
                              <p:par>
                                <p:cTn id="28" presetID="53" presetClass="entr" presetSubtype="16"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 calcmode="lin" valueType="num">
                                      <p:cBhvr>
                                        <p:cTn id="30" dur="500" fill="hold"/>
                                        <p:tgtEl>
                                          <p:spTgt spid="81"/>
                                        </p:tgtEl>
                                        <p:attrNameLst>
                                          <p:attrName>ppt_w</p:attrName>
                                        </p:attrNameLst>
                                      </p:cBhvr>
                                      <p:tavLst>
                                        <p:tav tm="0">
                                          <p:val>
                                            <p:fltVal val="0"/>
                                          </p:val>
                                        </p:tav>
                                        <p:tav tm="100000">
                                          <p:val>
                                            <p:strVal val="#ppt_w"/>
                                          </p:val>
                                        </p:tav>
                                      </p:tavLst>
                                    </p:anim>
                                    <p:anim calcmode="lin" valueType="num">
                                      <p:cBhvr>
                                        <p:cTn id="31" dur="500" fill="hold"/>
                                        <p:tgtEl>
                                          <p:spTgt spid="81"/>
                                        </p:tgtEl>
                                        <p:attrNameLst>
                                          <p:attrName>ppt_h</p:attrName>
                                        </p:attrNameLst>
                                      </p:cBhvr>
                                      <p:tavLst>
                                        <p:tav tm="0">
                                          <p:val>
                                            <p:fltVal val="0"/>
                                          </p:val>
                                        </p:tav>
                                        <p:tav tm="100000">
                                          <p:val>
                                            <p:strVal val="#ppt_h"/>
                                          </p:val>
                                        </p:tav>
                                      </p:tavLst>
                                    </p:anim>
                                    <p:animEffect transition="in" filter="fade">
                                      <p:cBhvr>
                                        <p:cTn id="32" dur="500"/>
                                        <p:tgtEl>
                                          <p:spTgt spid="81"/>
                                        </p:tgtEl>
                                      </p:cBhvr>
                                    </p:animEffect>
                                  </p:childTnLst>
                                </p:cTn>
                              </p:par>
                              <p:par>
                                <p:cTn id="33" presetID="53" presetClass="entr" presetSubtype="16" fill="hold" nodeType="withEffect">
                                  <p:stCondLst>
                                    <p:cond delay="0"/>
                                  </p:stCondLst>
                                  <p:childTnLst>
                                    <p:set>
                                      <p:cBhvr>
                                        <p:cTn id="34" dur="1" fill="hold">
                                          <p:stCondLst>
                                            <p:cond delay="0"/>
                                          </p:stCondLst>
                                        </p:cTn>
                                        <p:tgtEl>
                                          <p:spTgt spid="86"/>
                                        </p:tgtEl>
                                        <p:attrNameLst>
                                          <p:attrName>style.visibility</p:attrName>
                                        </p:attrNameLst>
                                      </p:cBhvr>
                                      <p:to>
                                        <p:strVal val="visible"/>
                                      </p:to>
                                    </p:set>
                                    <p:anim calcmode="lin" valueType="num">
                                      <p:cBhvr>
                                        <p:cTn id="35" dur="500" fill="hold"/>
                                        <p:tgtEl>
                                          <p:spTgt spid="86"/>
                                        </p:tgtEl>
                                        <p:attrNameLst>
                                          <p:attrName>ppt_w</p:attrName>
                                        </p:attrNameLst>
                                      </p:cBhvr>
                                      <p:tavLst>
                                        <p:tav tm="0">
                                          <p:val>
                                            <p:fltVal val="0"/>
                                          </p:val>
                                        </p:tav>
                                        <p:tav tm="100000">
                                          <p:val>
                                            <p:strVal val="#ppt_w"/>
                                          </p:val>
                                        </p:tav>
                                      </p:tavLst>
                                    </p:anim>
                                    <p:anim calcmode="lin" valueType="num">
                                      <p:cBhvr>
                                        <p:cTn id="36" dur="500" fill="hold"/>
                                        <p:tgtEl>
                                          <p:spTgt spid="86"/>
                                        </p:tgtEl>
                                        <p:attrNameLst>
                                          <p:attrName>ppt_h</p:attrName>
                                        </p:attrNameLst>
                                      </p:cBhvr>
                                      <p:tavLst>
                                        <p:tav tm="0">
                                          <p:val>
                                            <p:fltVal val="0"/>
                                          </p:val>
                                        </p:tav>
                                        <p:tav tm="100000">
                                          <p:val>
                                            <p:strVal val="#ppt_h"/>
                                          </p:val>
                                        </p:tav>
                                      </p:tavLst>
                                    </p:anim>
                                    <p:animEffect transition="in" filter="fade">
                                      <p:cBhvr>
                                        <p:cTn id="37" dur="500"/>
                                        <p:tgtEl>
                                          <p:spTgt spid="86"/>
                                        </p:tgtEl>
                                      </p:cBhvr>
                                    </p:animEffect>
                                  </p:childTnLst>
                                </p:cTn>
                              </p:par>
                              <p:par>
                                <p:cTn id="38" presetID="53" presetClass="entr" presetSubtype="16" fill="hold" nodeType="withEffect">
                                  <p:stCondLst>
                                    <p:cond delay="0"/>
                                  </p:stCondLst>
                                  <p:childTnLst>
                                    <p:set>
                                      <p:cBhvr>
                                        <p:cTn id="39" dur="1" fill="hold">
                                          <p:stCondLst>
                                            <p:cond delay="0"/>
                                          </p:stCondLst>
                                        </p:cTn>
                                        <p:tgtEl>
                                          <p:spTgt spid="89"/>
                                        </p:tgtEl>
                                        <p:attrNameLst>
                                          <p:attrName>style.visibility</p:attrName>
                                        </p:attrNameLst>
                                      </p:cBhvr>
                                      <p:to>
                                        <p:strVal val="visible"/>
                                      </p:to>
                                    </p:set>
                                    <p:anim calcmode="lin" valueType="num">
                                      <p:cBhvr>
                                        <p:cTn id="40" dur="500" fill="hold"/>
                                        <p:tgtEl>
                                          <p:spTgt spid="89"/>
                                        </p:tgtEl>
                                        <p:attrNameLst>
                                          <p:attrName>ppt_w</p:attrName>
                                        </p:attrNameLst>
                                      </p:cBhvr>
                                      <p:tavLst>
                                        <p:tav tm="0">
                                          <p:val>
                                            <p:fltVal val="0"/>
                                          </p:val>
                                        </p:tav>
                                        <p:tav tm="100000">
                                          <p:val>
                                            <p:strVal val="#ppt_w"/>
                                          </p:val>
                                        </p:tav>
                                      </p:tavLst>
                                    </p:anim>
                                    <p:anim calcmode="lin" valueType="num">
                                      <p:cBhvr>
                                        <p:cTn id="41" dur="500" fill="hold"/>
                                        <p:tgtEl>
                                          <p:spTgt spid="89"/>
                                        </p:tgtEl>
                                        <p:attrNameLst>
                                          <p:attrName>ppt_h</p:attrName>
                                        </p:attrNameLst>
                                      </p:cBhvr>
                                      <p:tavLst>
                                        <p:tav tm="0">
                                          <p:val>
                                            <p:fltVal val="0"/>
                                          </p:val>
                                        </p:tav>
                                        <p:tav tm="100000">
                                          <p:val>
                                            <p:strVal val="#ppt_h"/>
                                          </p:val>
                                        </p:tav>
                                      </p:tavLst>
                                    </p:anim>
                                    <p:animEffect transition="in" filter="fade">
                                      <p:cBhvr>
                                        <p:cTn id="42" dur="500"/>
                                        <p:tgtEl>
                                          <p:spTgt spid="89"/>
                                        </p:tgtEl>
                                      </p:cBhvr>
                                    </p:animEffect>
                                  </p:childTnLst>
                                </p:cTn>
                              </p:par>
                              <p:par>
                                <p:cTn id="43" presetID="2" presetClass="entr" presetSubtype="1" fill="hold" grpId="0" nodeType="withEffect">
                                  <p:stCondLst>
                                    <p:cond delay="0"/>
                                  </p:stCondLst>
                                  <p:childTnLst>
                                    <p:set>
                                      <p:cBhvr>
                                        <p:cTn id="44" dur="1" fill="hold">
                                          <p:stCondLst>
                                            <p:cond delay="0"/>
                                          </p:stCondLst>
                                        </p:cTn>
                                        <p:tgtEl>
                                          <p:spTgt spid="75"/>
                                        </p:tgtEl>
                                        <p:attrNameLst>
                                          <p:attrName>style.visibility</p:attrName>
                                        </p:attrNameLst>
                                      </p:cBhvr>
                                      <p:to>
                                        <p:strVal val="visible"/>
                                      </p:to>
                                    </p:set>
                                    <p:anim calcmode="lin" valueType="num">
                                      <p:cBhvr additive="base">
                                        <p:cTn id="45" dur="500" fill="hold"/>
                                        <p:tgtEl>
                                          <p:spTgt spid="75"/>
                                        </p:tgtEl>
                                        <p:attrNameLst>
                                          <p:attrName>ppt_x</p:attrName>
                                        </p:attrNameLst>
                                      </p:cBhvr>
                                      <p:tavLst>
                                        <p:tav tm="0">
                                          <p:val>
                                            <p:strVal val="#ppt_x"/>
                                          </p:val>
                                        </p:tav>
                                        <p:tav tm="100000">
                                          <p:val>
                                            <p:strVal val="#ppt_x"/>
                                          </p:val>
                                        </p:tav>
                                      </p:tavLst>
                                    </p:anim>
                                    <p:anim calcmode="lin" valueType="num">
                                      <p:cBhvr additive="base">
                                        <p:cTn id="46" dur="500" fill="hold"/>
                                        <p:tgtEl>
                                          <p:spTgt spid="75"/>
                                        </p:tgtEl>
                                        <p:attrNameLst>
                                          <p:attrName>ppt_y</p:attrName>
                                        </p:attrNameLst>
                                      </p:cBhvr>
                                      <p:tavLst>
                                        <p:tav tm="0">
                                          <p:val>
                                            <p:strVal val="0-#ppt_h/2"/>
                                          </p:val>
                                        </p:tav>
                                        <p:tav tm="100000">
                                          <p:val>
                                            <p:strVal val="#ppt_y"/>
                                          </p:val>
                                        </p:tav>
                                      </p:tavLst>
                                    </p:anim>
                                  </p:childTnLst>
                                </p:cTn>
                              </p:par>
                              <p:par>
                                <p:cTn id="47" presetID="2" presetClass="entr" presetSubtype="1"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anim calcmode="lin" valueType="num">
                                      <p:cBhvr additive="base">
                                        <p:cTn id="49" dur="500" fill="hold"/>
                                        <p:tgtEl>
                                          <p:spTgt spid="72"/>
                                        </p:tgtEl>
                                        <p:attrNameLst>
                                          <p:attrName>ppt_x</p:attrName>
                                        </p:attrNameLst>
                                      </p:cBhvr>
                                      <p:tavLst>
                                        <p:tav tm="0">
                                          <p:val>
                                            <p:strVal val="#ppt_x"/>
                                          </p:val>
                                        </p:tav>
                                        <p:tav tm="100000">
                                          <p:val>
                                            <p:strVal val="#ppt_x"/>
                                          </p:val>
                                        </p:tav>
                                      </p:tavLst>
                                    </p:anim>
                                    <p:anim calcmode="lin" valueType="num">
                                      <p:cBhvr additive="base">
                                        <p:cTn id="50" dur="500" fill="hold"/>
                                        <p:tgtEl>
                                          <p:spTgt spid="72"/>
                                        </p:tgtEl>
                                        <p:attrNameLst>
                                          <p:attrName>ppt_y</p:attrName>
                                        </p:attrNameLst>
                                      </p:cBhvr>
                                      <p:tavLst>
                                        <p:tav tm="0">
                                          <p:val>
                                            <p:strVal val="0-#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76"/>
                                        </p:tgtEl>
                                        <p:attrNameLst>
                                          <p:attrName>style.visibility</p:attrName>
                                        </p:attrNameLst>
                                      </p:cBhvr>
                                      <p:to>
                                        <p:strVal val="visible"/>
                                      </p:to>
                                    </p:set>
                                    <p:anim calcmode="lin" valueType="num">
                                      <p:cBhvr additive="base">
                                        <p:cTn id="53" dur="500" fill="hold"/>
                                        <p:tgtEl>
                                          <p:spTgt spid="76"/>
                                        </p:tgtEl>
                                        <p:attrNameLst>
                                          <p:attrName>ppt_x</p:attrName>
                                        </p:attrNameLst>
                                      </p:cBhvr>
                                      <p:tavLst>
                                        <p:tav tm="0">
                                          <p:val>
                                            <p:strVal val="#ppt_x"/>
                                          </p:val>
                                        </p:tav>
                                        <p:tav tm="100000">
                                          <p:val>
                                            <p:strVal val="#ppt_x"/>
                                          </p:val>
                                        </p:tav>
                                      </p:tavLst>
                                    </p:anim>
                                    <p:anim calcmode="lin" valueType="num">
                                      <p:cBhvr additive="base">
                                        <p:cTn id="54"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51"/>
                                        </p:tgtEl>
                                        <p:attrNameLst>
                                          <p:attrName>style.visibility</p:attrName>
                                        </p:attrNameLst>
                                      </p:cBhvr>
                                      <p:to>
                                        <p:strVal val="visible"/>
                                      </p:to>
                                    </p:set>
                                    <p:anim calcmode="lin" valueType="num">
                                      <p:cBhvr>
                                        <p:cTn id="59" dur="500" fill="hold"/>
                                        <p:tgtEl>
                                          <p:spTgt spid="51"/>
                                        </p:tgtEl>
                                        <p:attrNameLst>
                                          <p:attrName>ppt_w</p:attrName>
                                        </p:attrNameLst>
                                      </p:cBhvr>
                                      <p:tavLst>
                                        <p:tav tm="0">
                                          <p:val>
                                            <p:fltVal val="0"/>
                                          </p:val>
                                        </p:tav>
                                        <p:tav tm="100000">
                                          <p:val>
                                            <p:strVal val="#ppt_w"/>
                                          </p:val>
                                        </p:tav>
                                      </p:tavLst>
                                    </p:anim>
                                    <p:anim calcmode="lin" valueType="num">
                                      <p:cBhvr>
                                        <p:cTn id="60" dur="500" fill="hold"/>
                                        <p:tgtEl>
                                          <p:spTgt spid="51"/>
                                        </p:tgtEl>
                                        <p:attrNameLst>
                                          <p:attrName>ppt_h</p:attrName>
                                        </p:attrNameLst>
                                      </p:cBhvr>
                                      <p:tavLst>
                                        <p:tav tm="0">
                                          <p:val>
                                            <p:fltVal val="0"/>
                                          </p:val>
                                        </p:tav>
                                        <p:tav tm="100000">
                                          <p:val>
                                            <p:strVal val="#ppt_h"/>
                                          </p:val>
                                        </p:tav>
                                      </p:tavLst>
                                    </p:anim>
                                    <p:animEffect transition="in" filter="fade">
                                      <p:cBhvr>
                                        <p:cTn id="61" dur="500"/>
                                        <p:tgtEl>
                                          <p:spTgt spid="51"/>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grpId="0" nodeType="clickEffect">
                                  <p:stCondLst>
                                    <p:cond delay="0"/>
                                  </p:stCondLst>
                                  <p:childTnLst>
                                    <p:set>
                                      <p:cBhvr>
                                        <p:cTn id="65" dur="1" fill="hold">
                                          <p:stCondLst>
                                            <p:cond delay="0"/>
                                          </p:stCondLst>
                                        </p:cTn>
                                        <p:tgtEl>
                                          <p:spTgt spid="77"/>
                                        </p:tgtEl>
                                        <p:attrNameLst>
                                          <p:attrName>style.visibility</p:attrName>
                                        </p:attrNameLst>
                                      </p:cBhvr>
                                      <p:to>
                                        <p:strVal val="visible"/>
                                      </p:to>
                                    </p:set>
                                    <p:anim calcmode="lin" valueType="num">
                                      <p:cBhvr additive="base">
                                        <p:cTn id="66" dur="500" fill="hold"/>
                                        <p:tgtEl>
                                          <p:spTgt spid="77"/>
                                        </p:tgtEl>
                                        <p:attrNameLst>
                                          <p:attrName>ppt_x</p:attrName>
                                        </p:attrNameLst>
                                      </p:cBhvr>
                                      <p:tavLst>
                                        <p:tav tm="0">
                                          <p:val>
                                            <p:strVal val="1+#ppt_w/2"/>
                                          </p:val>
                                        </p:tav>
                                        <p:tav tm="100000">
                                          <p:val>
                                            <p:strVal val="#ppt_x"/>
                                          </p:val>
                                        </p:tav>
                                      </p:tavLst>
                                    </p:anim>
                                    <p:anim calcmode="lin" valueType="num">
                                      <p:cBhvr additive="base">
                                        <p:cTn id="67" dur="5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grpId="0" nodeType="clickEffect">
                                  <p:stCondLst>
                                    <p:cond delay="0"/>
                                  </p:stCondLst>
                                  <p:childTnLst>
                                    <p:set>
                                      <p:cBhvr>
                                        <p:cTn id="71" dur="1" fill="hold">
                                          <p:stCondLst>
                                            <p:cond delay="0"/>
                                          </p:stCondLst>
                                        </p:cTn>
                                        <p:tgtEl>
                                          <p:spTgt spid="80"/>
                                        </p:tgtEl>
                                        <p:attrNameLst>
                                          <p:attrName>style.visibility</p:attrName>
                                        </p:attrNameLst>
                                      </p:cBhvr>
                                      <p:to>
                                        <p:strVal val="visible"/>
                                      </p:to>
                                    </p:set>
                                    <p:anim calcmode="lin" valueType="num">
                                      <p:cBhvr additive="base">
                                        <p:cTn id="72" dur="500" fill="hold"/>
                                        <p:tgtEl>
                                          <p:spTgt spid="80"/>
                                        </p:tgtEl>
                                        <p:attrNameLst>
                                          <p:attrName>ppt_x</p:attrName>
                                        </p:attrNameLst>
                                      </p:cBhvr>
                                      <p:tavLst>
                                        <p:tav tm="0">
                                          <p:val>
                                            <p:strVal val="1+#ppt_w/2"/>
                                          </p:val>
                                        </p:tav>
                                        <p:tav tm="100000">
                                          <p:val>
                                            <p:strVal val="#ppt_x"/>
                                          </p:val>
                                        </p:tav>
                                      </p:tavLst>
                                    </p:anim>
                                    <p:anim calcmode="lin" valueType="num">
                                      <p:cBhvr additive="base">
                                        <p:cTn id="73" dur="5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9" grpId="0" animBg="1"/>
      <p:bldP spid="72" grpId="0" animBg="1"/>
      <p:bldP spid="75" grpId="0" animBg="1"/>
      <p:bldP spid="76" grpId="0" animBg="1"/>
      <p:bldP spid="77" grpId="0"/>
      <p:bldP spid="8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83739" y="1206984"/>
            <a:ext cx="2879945" cy="636151"/>
            <a:chOff x="3131840" y="987574"/>
            <a:chExt cx="2880320" cy="648072"/>
          </a:xfrm>
        </p:grpSpPr>
        <p:sp>
          <p:nvSpPr>
            <p:cNvPr id="3" name="圆角矩形 2"/>
            <p:cNvSpPr/>
            <p:nvPr/>
          </p:nvSpPr>
          <p:spPr>
            <a:xfrm>
              <a:off x="3131840" y="987574"/>
              <a:ext cx="2880320" cy="648072"/>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bg1"/>
                </a:solidFill>
              </a:endParaRPr>
            </a:p>
          </p:txBody>
        </p:sp>
        <p:sp>
          <p:nvSpPr>
            <p:cNvPr id="4" name="TextBox 13"/>
            <p:cNvSpPr txBox="1"/>
            <p:nvPr/>
          </p:nvSpPr>
          <p:spPr>
            <a:xfrm>
              <a:off x="3864114" y="1080778"/>
              <a:ext cx="1569864" cy="517347"/>
            </a:xfrm>
            <a:prstGeom prst="rect">
              <a:avLst/>
            </a:prstGeom>
            <a:noFill/>
          </p:spPr>
          <p:txBody>
            <a:bodyPr wrap="none" rtlCol="0">
              <a:spAutoFit/>
            </a:bodyPr>
            <a:lstStyle/>
            <a:p>
              <a:r>
                <a:rPr lang="zh-CN" altLang="en-US" sz="2700" dirty="0" smtClean="0">
                  <a:solidFill>
                    <a:schemeClr val="bg1"/>
                  </a:solidFill>
                  <a:latin typeface="微软雅黑" panose="020B0503020204020204" pitchFamily="34" charset="-122"/>
                  <a:ea typeface="微软雅黑" panose="020B0503020204020204" pitchFamily="34" charset="-122"/>
                </a:rPr>
                <a:t>第四部分</a:t>
              </a:r>
              <a:endParaRPr lang="zh-CN" altLang="en-US" sz="2700" dirty="0">
                <a:solidFill>
                  <a:schemeClr val="bg1"/>
                </a:solidFill>
                <a:latin typeface="微软雅黑" panose="020B0503020204020204" pitchFamily="34" charset="-122"/>
                <a:ea typeface="微软雅黑" panose="020B0503020204020204" pitchFamily="34" charset="-122"/>
              </a:endParaRPr>
            </a:p>
          </p:txBody>
        </p:sp>
      </p:grpSp>
      <p:cxnSp>
        <p:nvCxnSpPr>
          <p:cNvPr id="5" name="直接连接符 4"/>
          <p:cNvCxnSpPr/>
          <p:nvPr/>
        </p:nvCxnSpPr>
        <p:spPr>
          <a:xfrm flipH="1">
            <a:off x="3179612" y="2400190"/>
            <a:ext cx="592004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3179612" y="3744651"/>
            <a:ext cx="592004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16"/>
          <p:cNvSpPr txBox="1"/>
          <p:nvPr/>
        </p:nvSpPr>
        <p:spPr>
          <a:xfrm>
            <a:off x="3819755" y="2688290"/>
            <a:ext cx="4622888" cy="779881"/>
          </a:xfrm>
          <a:prstGeom prst="rect">
            <a:avLst/>
          </a:prstGeom>
          <a:noFill/>
        </p:spPr>
        <p:txBody>
          <a:bodyPr wrap="none" lIns="121917" tIns="60958" rIns="121917" bIns="60958" rtlCol="0">
            <a:spAutoFit/>
          </a:bodyPr>
          <a:lstStyle/>
          <a:p>
            <a:pPr algn="ctr"/>
            <a:r>
              <a:rPr lang="zh-CN" altLang="en-US" sz="4300" b="1" dirty="0">
                <a:solidFill>
                  <a:schemeClr val="bg1"/>
                </a:solidFill>
                <a:latin typeface="微软雅黑" panose="020B0503020204020204" pitchFamily="34" charset="-122"/>
                <a:ea typeface="微软雅黑" panose="020B0503020204020204" pitchFamily="34" charset="-122"/>
              </a:rPr>
              <a:t>单击此处添加标题</a:t>
            </a:r>
            <a:endParaRPr lang="zh-CN" altLang="en-US" sz="4300"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3435762" y="3936718"/>
            <a:ext cx="5544614" cy="584771"/>
          </a:xfrm>
          <a:prstGeom prst="rect">
            <a:avLst/>
          </a:prstGeom>
        </p:spPr>
        <p:txBody>
          <a:bodyPr wrap="square" lIns="121917" tIns="60958" rIns="121917" bIns="60958">
            <a:spAutoFit/>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在此处添加详细描述文本，尽量与标题文本语言风格相符，语言描述尽量简洁生动，尽可能概括出段落内容。</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7"/>
                                        </p:tgtEl>
                                        <p:attrNameLst>
                                          <p:attrName>ppt_y</p:attrName>
                                        </p:attrNameLst>
                                      </p:cBhvr>
                                      <p:tavLst>
                                        <p:tav tm="0">
                                          <p:val>
                                            <p:strVal val="#ppt_y"/>
                                          </p:val>
                                        </p:tav>
                                        <p:tav tm="100000">
                                          <p:val>
                                            <p:strVal val="#ppt_y"/>
                                          </p:val>
                                        </p:tav>
                                      </p:tavLst>
                                    </p:anim>
                                    <p:anim calcmode="lin" valueType="num">
                                      <p:cBhvr>
                                        <p:cTn id="2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7"/>
                                        </p:tgtEl>
                                      </p:cBhvr>
                                    </p:animEffect>
                                  </p:childTnLst>
                                </p:cTn>
                              </p:par>
                            </p:childTnLst>
                          </p:cTn>
                        </p:par>
                        <p:par>
                          <p:cTn id="24" fill="hold">
                            <p:stCondLst>
                              <p:cond delay="1350"/>
                            </p:stCondLst>
                            <p:childTnLst>
                              <p:par>
                                <p:cTn id="25" presetID="22" presetClass="entr" presetSubtype="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grpSp>
        <p:nvGrpSpPr>
          <p:cNvPr id="53" name="组合 52"/>
          <p:cNvGrpSpPr/>
          <p:nvPr/>
        </p:nvGrpSpPr>
        <p:grpSpPr>
          <a:xfrm>
            <a:off x="5807969" y="3660672"/>
            <a:ext cx="1278436" cy="1281021"/>
            <a:chOff x="7146423" y="413387"/>
            <a:chExt cx="495231" cy="496232"/>
          </a:xfrm>
        </p:grpSpPr>
        <p:grpSp>
          <p:nvGrpSpPr>
            <p:cNvPr id="54" name="组合 53"/>
            <p:cNvGrpSpPr/>
            <p:nvPr/>
          </p:nvGrpSpPr>
          <p:grpSpPr>
            <a:xfrm>
              <a:off x="7146423" y="413387"/>
              <a:ext cx="495231" cy="496232"/>
              <a:chOff x="1589596" y="810715"/>
              <a:chExt cx="2340698" cy="2345431"/>
            </a:xfrm>
          </p:grpSpPr>
          <p:grpSp>
            <p:nvGrpSpPr>
              <p:cNvPr id="56" name="组合 79"/>
              <p:cNvGrpSpPr/>
              <p:nvPr/>
            </p:nvGrpSpPr>
            <p:grpSpPr bwMode="auto">
              <a:xfrm>
                <a:off x="1589596" y="810715"/>
                <a:ext cx="2340698" cy="2345431"/>
                <a:chOff x="6379729" y="2488774"/>
                <a:chExt cx="2513016" cy="2513016"/>
              </a:xfrm>
            </p:grpSpPr>
            <p:sp>
              <p:nvSpPr>
                <p:cNvPr id="58"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chemeClr val="bg1"/>
                    </a:solidFill>
                    <a:latin typeface="Arial" panose="020B0604020202020204"/>
                    <a:ea typeface="宋体" panose="02010600030101010101" pitchFamily="2" charset="-122"/>
                  </a:endParaRPr>
                </a:p>
              </p:txBody>
            </p:sp>
            <p:sp>
              <p:nvSpPr>
                <p:cNvPr id="59"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chemeClr val="bg1"/>
                    </a:solidFill>
                  </a:endParaRPr>
                </a:p>
              </p:txBody>
            </p:sp>
          </p:grpSp>
          <p:sp>
            <p:nvSpPr>
              <p:cNvPr id="57" name="椭圆 80"/>
              <p:cNvSpPr/>
              <p:nvPr/>
            </p:nvSpPr>
            <p:spPr bwMode="auto">
              <a:xfrm>
                <a:off x="1932718" y="1141998"/>
                <a:ext cx="1691507" cy="1694935"/>
              </a:xfrm>
              <a:prstGeom prst="ellipse">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35" b="1" kern="0" dirty="0">
                  <a:solidFill>
                    <a:schemeClr val="bg1"/>
                  </a:solidFill>
                  <a:latin typeface="微软雅黑" panose="020B0503020204020204" pitchFamily="34" charset="-122"/>
                  <a:ea typeface="微软雅黑" panose="020B0503020204020204" pitchFamily="34" charset="-122"/>
                </a:endParaRPr>
              </a:p>
            </p:txBody>
          </p:sp>
        </p:grpSp>
        <p:sp>
          <p:nvSpPr>
            <p:cNvPr id="55" name="TextBox 54"/>
            <p:cNvSpPr txBox="1"/>
            <p:nvPr/>
          </p:nvSpPr>
          <p:spPr>
            <a:xfrm>
              <a:off x="7249481" y="544726"/>
              <a:ext cx="265274" cy="234449"/>
            </a:xfrm>
            <a:prstGeom prst="rect">
              <a:avLst/>
            </a:prstGeom>
            <a:noFill/>
          </p:spPr>
          <p:txBody>
            <a:bodyPr wrap="none" rtlCol="0">
              <a:spAutoFit/>
            </a:bodyPr>
            <a:lstStyle/>
            <a:p>
              <a:r>
                <a:rPr lang="en-US" altLang="zh-CN" sz="3335" dirty="0">
                  <a:solidFill>
                    <a:schemeClr val="bg1"/>
                  </a:solidFill>
                  <a:latin typeface="微软雅黑" panose="020B0503020204020204" pitchFamily="34" charset="-122"/>
                  <a:ea typeface="微软雅黑" panose="020B0503020204020204" pitchFamily="34" charset="-122"/>
                </a:rPr>
                <a:t>03</a:t>
              </a:r>
              <a:endParaRPr lang="en-US" altLang="zh-CN" sz="3335" dirty="0">
                <a:solidFill>
                  <a:schemeClr val="bg1"/>
                </a:solidFill>
                <a:latin typeface="微软雅黑" panose="020B0503020204020204" pitchFamily="34" charset="-122"/>
                <a:ea typeface="微软雅黑" panose="020B0503020204020204" pitchFamily="34" charset="-122"/>
              </a:endParaRPr>
            </a:p>
          </p:txBody>
        </p:sp>
      </p:grpSp>
      <p:grpSp>
        <p:nvGrpSpPr>
          <p:cNvPr id="63" name="组合 62"/>
          <p:cNvGrpSpPr/>
          <p:nvPr/>
        </p:nvGrpSpPr>
        <p:grpSpPr>
          <a:xfrm>
            <a:off x="7385570" y="1618814"/>
            <a:ext cx="837448" cy="839141"/>
            <a:chOff x="7146423" y="413387"/>
            <a:chExt cx="495231" cy="496232"/>
          </a:xfrm>
        </p:grpSpPr>
        <p:grpSp>
          <p:nvGrpSpPr>
            <p:cNvPr id="66" name="组合 65"/>
            <p:cNvGrpSpPr/>
            <p:nvPr/>
          </p:nvGrpSpPr>
          <p:grpSpPr>
            <a:xfrm>
              <a:off x="7146423" y="413387"/>
              <a:ext cx="495231" cy="496232"/>
              <a:chOff x="1589596" y="810715"/>
              <a:chExt cx="2340698" cy="2345431"/>
            </a:xfrm>
          </p:grpSpPr>
          <p:grpSp>
            <p:nvGrpSpPr>
              <p:cNvPr id="68" name="组合 79"/>
              <p:cNvGrpSpPr/>
              <p:nvPr/>
            </p:nvGrpSpPr>
            <p:grpSpPr bwMode="auto">
              <a:xfrm>
                <a:off x="1589596" y="810715"/>
                <a:ext cx="2340698" cy="2345431"/>
                <a:chOff x="6379729" y="2488774"/>
                <a:chExt cx="2513016" cy="2513016"/>
              </a:xfrm>
            </p:grpSpPr>
            <p:sp>
              <p:nvSpPr>
                <p:cNvPr id="72"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chemeClr val="bg1"/>
                    </a:solidFill>
                    <a:latin typeface="Arial" panose="020B0604020202020204"/>
                    <a:ea typeface="宋体" panose="02010600030101010101" pitchFamily="2" charset="-122"/>
                  </a:endParaRPr>
                </a:p>
              </p:txBody>
            </p:sp>
            <p:sp>
              <p:nvSpPr>
                <p:cNvPr id="75"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chemeClr val="bg1"/>
                    </a:solidFill>
                  </a:endParaRPr>
                </a:p>
              </p:txBody>
            </p:sp>
          </p:grpSp>
          <p:sp>
            <p:nvSpPr>
              <p:cNvPr id="69" name="椭圆 80"/>
              <p:cNvSpPr/>
              <p:nvPr/>
            </p:nvSpPr>
            <p:spPr bwMode="auto">
              <a:xfrm>
                <a:off x="1932719" y="1141999"/>
                <a:ext cx="1691507" cy="1694935"/>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35" b="1" kern="0" dirty="0">
                  <a:solidFill>
                    <a:schemeClr val="bg1"/>
                  </a:solidFill>
                  <a:latin typeface="微软雅黑" panose="020B0503020204020204" pitchFamily="34" charset="-122"/>
                  <a:ea typeface="微软雅黑" panose="020B0503020204020204" pitchFamily="34" charset="-122"/>
                </a:endParaRPr>
              </a:p>
            </p:txBody>
          </p:sp>
        </p:grpSp>
        <p:sp>
          <p:nvSpPr>
            <p:cNvPr id="67" name="TextBox 66"/>
            <p:cNvSpPr txBox="1"/>
            <p:nvPr/>
          </p:nvSpPr>
          <p:spPr>
            <a:xfrm>
              <a:off x="7221037" y="519738"/>
              <a:ext cx="346191" cy="297314"/>
            </a:xfrm>
            <a:prstGeom prst="rect">
              <a:avLst/>
            </a:prstGeom>
            <a:noFill/>
          </p:spPr>
          <p:txBody>
            <a:bodyPr wrap="none" rtlCol="0">
              <a:spAutoFit/>
            </a:bodyPr>
            <a:lstStyle/>
            <a:p>
              <a:r>
                <a:rPr lang="en-US" altLang="zh-CN" sz="2665" dirty="0">
                  <a:solidFill>
                    <a:schemeClr val="bg1"/>
                  </a:solidFill>
                  <a:latin typeface="微软雅黑" panose="020B0503020204020204" pitchFamily="34" charset="-122"/>
                  <a:ea typeface="微软雅黑" panose="020B0503020204020204" pitchFamily="34" charset="-122"/>
                </a:rPr>
                <a:t>06</a:t>
              </a:r>
              <a:endParaRPr lang="en-US" altLang="zh-CN" sz="2665" dirty="0">
                <a:solidFill>
                  <a:schemeClr val="bg1"/>
                </a:solidFill>
                <a:latin typeface="微软雅黑" panose="020B0503020204020204" pitchFamily="34" charset="-122"/>
                <a:ea typeface="微软雅黑" panose="020B0503020204020204" pitchFamily="34" charset="-122"/>
              </a:endParaRPr>
            </a:p>
          </p:txBody>
        </p:sp>
      </p:grpSp>
      <p:sp>
        <p:nvSpPr>
          <p:cNvPr id="76" name="TextBox 75"/>
          <p:cNvSpPr txBox="1"/>
          <p:nvPr/>
        </p:nvSpPr>
        <p:spPr>
          <a:xfrm>
            <a:off x="8802188" y="1886500"/>
            <a:ext cx="1685077" cy="318100"/>
          </a:xfrm>
          <a:prstGeom prst="rect">
            <a:avLst/>
          </a:prstGeom>
          <a:noFill/>
        </p:spPr>
        <p:txBody>
          <a:bodyPr wrap="none" rtlCol="0">
            <a:spAutoFit/>
          </a:bodyPr>
          <a:lstStyle/>
          <a:p>
            <a:r>
              <a:rPr lang="zh-CN" altLang="en-US" sz="1465" dirty="0">
                <a:solidFill>
                  <a:schemeClr val="bg1"/>
                </a:solidFill>
                <a:latin typeface="+mj-ea"/>
              </a:rPr>
              <a:t>单击此处添加文本</a:t>
            </a:r>
            <a:endParaRPr lang="en-US" altLang="zh-CN" sz="1465" dirty="0">
              <a:solidFill>
                <a:schemeClr val="bg1"/>
              </a:solidFill>
              <a:latin typeface="+mj-ea"/>
            </a:endParaRPr>
          </a:p>
        </p:txBody>
      </p:sp>
      <p:sp>
        <p:nvSpPr>
          <p:cNvPr id="77" name="TextBox 76"/>
          <p:cNvSpPr txBox="1"/>
          <p:nvPr/>
        </p:nvSpPr>
        <p:spPr>
          <a:xfrm>
            <a:off x="8762092" y="1508787"/>
            <a:ext cx="1399742" cy="379656"/>
          </a:xfrm>
          <a:prstGeom prst="rect">
            <a:avLst/>
          </a:prstGeom>
          <a:noFill/>
        </p:spPr>
        <p:txBody>
          <a:bodyPr wrap="none" rtlCol="0">
            <a:spAutoFit/>
          </a:bodyPr>
          <a:lstStyle/>
          <a:p>
            <a:r>
              <a:rPr lang="en-US" altLang="zh-CN" sz="1865" b="1" dirty="0">
                <a:solidFill>
                  <a:schemeClr val="bg1"/>
                </a:solidFill>
                <a:latin typeface="微软雅黑" panose="020B0503020204020204" pitchFamily="34" charset="-122"/>
                <a:ea typeface="微软雅黑" panose="020B0503020204020204" pitchFamily="34" charset="-122"/>
              </a:rPr>
              <a:t>2013</a:t>
            </a:r>
            <a:r>
              <a:rPr lang="zh-CN" altLang="en-US" sz="1865" b="1" dirty="0">
                <a:solidFill>
                  <a:schemeClr val="bg1"/>
                </a:solidFill>
                <a:latin typeface="微软雅黑" panose="020B0503020204020204" pitchFamily="34" charset="-122"/>
                <a:ea typeface="微软雅黑" panose="020B0503020204020204" pitchFamily="34" charset="-122"/>
              </a:rPr>
              <a:t>年</a:t>
            </a:r>
            <a:r>
              <a:rPr lang="en-US" altLang="zh-CN" sz="1865" b="1" dirty="0">
                <a:solidFill>
                  <a:schemeClr val="bg1"/>
                </a:solidFill>
                <a:latin typeface="微软雅黑" panose="020B0503020204020204" pitchFamily="34" charset="-122"/>
                <a:ea typeface="微软雅黑" panose="020B0503020204020204" pitchFamily="34" charset="-122"/>
              </a:rPr>
              <a:t>5</a:t>
            </a:r>
            <a:r>
              <a:rPr lang="zh-CN" altLang="en-US" sz="1865" b="1" dirty="0">
                <a:solidFill>
                  <a:schemeClr val="bg1"/>
                </a:solidFill>
                <a:latin typeface="微软雅黑" panose="020B0503020204020204" pitchFamily="34" charset="-122"/>
                <a:ea typeface="微软雅黑" panose="020B0503020204020204" pitchFamily="34" charset="-122"/>
              </a:rPr>
              <a:t>月</a:t>
            </a:r>
            <a:endParaRPr lang="en-US" altLang="zh-CN" sz="1865" b="1" dirty="0">
              <a:solidFill>
                <a:schemeClr val="bg1"/>
              </a:solidFill>
              <a:latin typeface="微软雅黑" panose="020B0503020204020204" pitchFamily="34" charset="-122"/>
              <a:ea typeface="微软雅黑" panose="020B0503020204020204" pitchFamily="34" charset="-122"/>
            </a:endParaRPr>
          </a:p>
        </p:txBody>
      </p:sp>
      <p:sp>
        <p:nvSpPr>
          <p:cNvPr id="80" name="TextBox 79"/>
          <p:cNvSpPr txBox="1"/>
          <p:nvPr/>
        </p:nvSpPr>
        <p:spPr>
          <a:xfrm>
            <a:off x="8665574" y="3106514"/>
            <a:ext cx="1685077" cy="318100"/>
          </a:xfrm>
          <a:prstGeom prst="rect">
            <a:avLst/>
          </a:prstGeom>
          <a:noFill/>
        </p:spPr>
        <p:txBody>
          <a:bodyPr wrap="none" rtlCol="0">
            <a:spAutoFit/>
          </a:bodyPr>
          <a:lstStyle/>
          <a:p>
            <a:r>
              <a:rPr lang="zh-CN" altLang="en-US" sz="1465" dirty="0">
                <a:solidFill>
                  <a:schemeClr val="bg1"/>
                </a:solidFill>
                <a:latin typeface="+mj-ea"/>
              </a:rPr>
              <a:t>单击此处添加文本</a:t>
            </a:r>
            <a:endParaRPr lang="en-US" altLang="zh-CN" sz="1465" dirty="0">
              <a:solidFill>
                <a:schemeClr val="bg1"/>
              </a:solidFill>
              <a:latin typeface="+mj-ea"/>
            </a:endParaRPr>
          </a:p>
        </p:txBody>
      </p:sp>
      <p:sp>
        <p:nvSpPr>
          <p:cNvPr id="81" name="TextBox 80"/>
          <p:cNvSpPr txBox="1"/>
          <p:nvPr/>
        </p:nvSpPr>
        <p:spPr>
          <a:xfrm>
            <a:off x="8669299" y="2724045"/>
            <a:ext cx="1399742" cy="379656"/>
          </a:xfrm>
          <a:prstGeom prst="rect">
            <a:avLst/>
          </a:prstGeom>
          <a:noFill/>
        </p:spPr>
        <p:txBody>
          <a:bodyPr wrap="none" rtlCol="0">
            <a:spAutoFit/>
          </a:bodyPr>
          <a:lstStyle/>
          <a:p>
            <a:r>
              <a:rPr lang="en-US" altLang="zh-CN" sz="1865" b="1" dirty="0">
                <a:solidFill>
                  <a:schemeClr val="bg1"/>
                </a:solidFill>
                <a:latin typeface="微软雅黑" panose="020B0503020204020204" pitchFamily="34" charset="-122"/>
                <a:ea typeface="微软雅黑" panose="020B0503020204020204" pitchFamily="34" charset="-122"/>
              </a:rPr>
              <a:t>2013</a:t>
            </a:r>
            <a:r>
              <a:rPr lang="zh-CN" altLang="en-US" sz="1865" b="1" dirty="0">
                <a:solidFill>
                  <a:schemeClr val="bg1"/>
                </a:solidFill>
                <a:latin typeface="微软雅黑" panose="020B0503020204020204" pitchFamily="34" charset="-122"/>
                <a:ea typeface="微软雅黑" panose="020B0503020204020204" pitchFamily="34" charset="-122"/>
              </a:rPr>
              <a:t>年</a:t>
            </a:r>
            <a:r>
              <a:rPr lang="en-US" altLang="zh-CN" sz="1865" b="1" dirty="0">
                <a:solidFill>
                  <a:schemeClr val="bg1"/>
                </a:solidFill>
                <a:latin typeface="微软雅黑" panose="020B0503020204020204" pitchFamily="34" charset="-122"/>
                <a:ea typeface="微软雅黑" panose="020B0503020204020204" pitchFamily="34" charset="-122"/>
              </a:rPr>
              <a:t>8</a:t>
            </a:r>
            <a:r>
              <a:rPr lang="zh-CN" altLang="en-US" sz="1865" b="1" dirty="0">
                <a:solidFill>
                  <a:schemeClr val="bg1"/>
                </a:solidFill>
                <a:latin typeface="微软雅黑" panose="020B0503020204020204" pitchFamily="34" charset="-122"/>
                <a:ea typeface="微软雅黑" panose="020B0503020204020204" pitchFamily="34" charset="-122"/>
              </a:rPr>
              <a:t>月</a:t>
            </a:r>
            <a:endParaRPr lang="en-US" altLang="zh-CN" sz="1865" b="1" dirty="0">
              <a:solidFill>
                <a:schemeClr val="bg1"/>
              </a:solidFill>
              <a:latin typeface="微软雅黑" panose="020B0503020204020204" pitchFamily="34" charset="-122"/>
              <a:ea typeface="微软雅黑" panose="020B0503020204020204" pitchFamily="34" charset="-122"/>
            </a:endParaRPr>
          </a:p>
        </p:txBody>
      </p:sp>
      <p:sp>
        <p:nvSpPr>
          <p:cNvPr id="82" name="TextBox 81"/>
          <p:cNvSpPr txBox="1"/>
          <p:nvPr/>
        </p:nvSpPr>
        <p:spPr>
          <a:xfrm>
            <a:off x="8193392" y="4396820"/>
            <a:ext cx="1685077" cy="318100"/>
          </a:xfrm>
          <a:prstGeom prst="rect">
            <a:avLst/>
          </a:prstGeom>
          <a:noFill/>
        </p:spPr>
        <p:txBody>
          <a:bodyPr wrap="none" rtlCol="0">
            <a:spAutoFit/>
          </a:bodyPr>
          <a:lstStyle/>
          <a:p>
            <a:r>
              <a:rPr lang="zh-CN" altLang="en-US" sz="1465" dirty="0">
                <a:solidFill>
                  <a:schemeClr val="bg1"/>
                </a:solidFill>
                <a:latin typeface="+mj-ea"/>
              </a:rPr>
              <a:t>单击此处添加文本</a:t>
            </a:r>
            <a:endParaRPr lang="en-US" altLang="zh-CN" sz="1465" dirty="0">
              <a:solidFill>
                <a:schemeClr val="bg1"/>
              </a:solidFill>
              <a:latin typeface="+mj-ea"/>
            </a:endParaRPr>
          </a:p>
        </p:txBody>
      </p:sp>
      <p:sp>
        <p:nvSpPr>
          <p:cNvPr id="83" name="TextBox 82"/>
          <p:cNvSpPr txBox="1"/>
          <p:nvPr/>
        </p:nvSpPr>
        <p:spPr>
          <a:xfrm>
            <a:off x="8165823" y="3973133"/>
            <a:ext cx="1399742" cy="379656"/>
          </a:xfrm>
          <a:prstGeom prst="rect">
            <a:avLst/>
          </a:prstGeom>
          <a:noFill/>
        </p:spPr>
        <p:txBody>
          <a:bodyPr wrap="none" rtlCol="0">
            <a:spAutoFit/>
          </a:bodyPr>
          <a:lstStyle/>
          <a:p>
            <a:r>
              <a:rPr lang="en-US" altLang="zh-CN" sz="1865" b="1" dirty="0">
                <a:solidFill>
                  <a:schemeClr val="bg1"/>
                </a:solidFill>
                <a:latin typeface="微软雅黑" panose="020B0503020204020204" pitchFamily="34" charset="-122"/>
                <a:ea typeface="微软雅黑" panose="020B0503020204020204" pitchFamily="34" charset="-122"/>
              </a:rPr>
              <a:t>2014</a:t>
            </a:r>
            <a:r>
              <a:rPr lang="zh-CN" altLang="en-US" sz="1865" b="1" dirty="0">
                <a:solidFill>
                  <a:schemeClr val="bg1"/>
                </a:solidFill>
                <a:latin typeface="微软雅黑" panose="020B0503020204020204" pitchFamily="34" charset="-122"/>
                <a:ea typeface="微软雅黑" panose="020B0503020204020204" pitchFamily="34" charset="-122"/>
              </a:rPr>
              <a:t>年</a:t>
            </a:r>
            <a:r>
              <a:rPr lang="en-US" altLang="zh-CN" sz="1865" b="1" dirty="0">
                <a:solidFill>
                  <a:schemeClr val="bg1"/>
                </a:solidFill>
                <a:latin typeface="微软雅黑" panose="020B0503020204020204" pitchFamily="34" charset="-122"/>
                <a:ea typeface="微软雅黑" panose="020B0503020204020204" pitchFamily="34" charset="-122"/>
              </a:rPr>
              <a:t>4</a:t>
            </a:r>
            <a:r>
              <a:rPr lang="zh-CN" altLang="en-US" sz="1865" b="1" dirty="0">
                <a:solidFill>
                  <a:schemeClr val="bg1"/>
                </a:solidFill>
                <a:latin typeface="微软雅黑" panose="020B0503020204020204" pitchFamily="34" charset="-122"/>
                <a:ea typeface="微软雅黑" panose="020B0503020204020204" pitchFamily="34" charset="-122"/>
              </a:rPr>
              <a:t>月</a:t>
            </a:r>
            <a:endParaRPr lang="en-US" altLang="zh-CN" sz="1865" b="1" dirty="0">
              <a:solidFill>
                <a:schemeClr val="bg1"/>
              </a:solidFill>
              <a:latin typeface="微软雅黑" panose="020B0503020204020204" pitchFamily="34" charset="-122"/>
              <a:ea typeface="微软雅黑" panose="020B0503020204020204" pitchFamily="34" charset="-122"/>
            </a:endParaRPr>
          </a:p>
        </p:txBody>
      </p:sp>
      <p:sp>
        <p:nvSpPr>
          <p:cNvPr id="86" name="TextBox 85"/>
          <p:cNvSpPr txBox="1"/>
          <p:nvPr/>
        </p:nvSpPr>
        <p:spPr>
          <a:xfrm>
            <a:off x="6457329" y="5663572"/>
            <a:ext cx="1685077" cy="318100"/>
          </a:xfrm>
          <a:prstGeom prst="rect">
            <a:avLst/>
          </a:prstGeom>
          <a:noFill/>
        </p:spPr>
        <p:txBody>
          <a:bodyPr wrap="none" rtlCol="0">
            <a:spAutoFit/>
          </a:bodyPr>
          <a:lstStyle/>
          <a:p>
            <a:r>
              <a:rPr lang="zh-CN" altLang="en-US" sz="1465" dirty="0">
                <a:solidFill>
                  <a:schemeClr val="bg1"/>
                </a:solidFill>
                <a:latin typeface="+mj-ea"/>
              </a:rPr>
              <a:t>单击此处添加文本</a:t>
            </a:r>
            <a:endParaRPr lang="en-US" altLang="zh-CN" sz="1465" dirty="0">
              <a:solidFill>
                <a:schemeClr val="bg1"/>
              </a:solidFill>
              <a:latin typeface="+mj-ea"/>
            </a:endParaRPr>
          </a:p>
        </p:txBody>
      </p:sp>
      <p:sp>
        <p:nvSpPr>
          <p:cNvPr id="87" name="TextBox 86"/>
          <p:cNvSpPr txBox="1"/>
          <p:nvPr/>
        </p:nvSpPr>
        <p:spPr>
          <a:xfrm>
            <a:off x="6462151" y="5166359"/>
            <a:ext cx="1399742" cy="379656"/>
          </a:xfrm>
          <a:prstGeom prst="rect">
            <a:avLst/>
          </a:prstGeom>
          <a:noFill/>
        </p:spPr>
        <p:txBody>
          <a:bodyPr wrap="none" rtlCol="0">
            <a:spAutoFit/>
          </a:bodyPr>
          <a:lstStyle/>
          <a:p>
            <a:r>
              <a:rPr lang="en-US" altLang="zh-CN" sz="1865" b="1" dirty="0">
                <a:solidFill>
                  <a:schemeClr val="bg1"/>
                </a:solidFill>
                <a:latin typeface="微软雅黑" panose="020B0503020204020204" pitchFamily="34" charset="-122"/>
                <a:ea typeface="微软雅黑" panose="020B0503020204020204" pitchFamily="34" charset="-122"/>
              </a:rPr>
              <a:t>2014</a:t>
            </a:r>
            <a:r>
              <a:rPr lang="zh-CN" altLang="en-US" sz="1865" b="1" dirty="0">
                <a:solidFill>
                  <a:schemeClr val="bg1"/>
                </a:solidFill>
                <a:latin typeface="微软雅黑" panose="020B0503020204020204" pitchFamily="34" charset="-122"/>
                <a:ea typeface="微软雅黑" panose="020B0503020204020204" pitchFamily="34" charset="-122"/>
              </a:rPr>
              <a:t>年</a:t>
            </a:r>
            <a:r>
              <a:rPr lang="en-US" altLang="zh-CN" sz="1865" b="1" dirty="0">
                <a:solidFill>
                  <a:schemeClr val="bg1"/>
                </a:solidFill>
                <a:latin typeface="微软雅黑" panose="020B0503020204020204" pitchFamily="34" charset="-122"/>
                <a:ea typeface="微软雅黑" panose="020B0503020204020204" pitchFamily="34" charset="-122"/>
              </a:rPr>
              <a:t>5</a:t>
            </a:r>
            <a:r>
              <a:rPr lang="zh-CN" altLang="en-US" sz="1865" b="1" dirty="0">
                <a:solidFill>
                  <a:schemeClr val="bg1"/>
                </a:solidFill>
                <a:latin typeface="微软雅黑" panose="020B0503020204020204" pitchFamily="34" charset="-122"/>
                <a:ea typeface="微软雅黑" panose="020B0503020204020204" pitchFamily="34" charset="-122"/>
              </a:rPr>
              <a:t>月</a:t>
            </a:r>
            <a:endParaRPr lang="en-US" altLang="zh-CN" sz="1865" b="1" dirty="0">
              <a:solidFill>
                <a:schemeClr val="bg1"/>
              </a:solidFill>
              <a:latin typeface="微软雅黑" panose="020B0503020204020204" pitchFamily="34" charset="-122"/>
              <a:ea typeface="微软雅黑" panose="020B0503020204020204" pitchFamily="34" charset="-122"/>
            </a:endParaRPr>
          </a:p>
        </p:txBody>
      </p:sp>
      <p:sp>
        <p:nvSpPr>
          <p:cNvPr id="88" name="TextBox 87"/>
          <p:cNvSpPr txBox="1"/>
          <p:nvPr/>
        </p:nvSpPr>
        <p:spPr>
          <a:xfrm>
            <a:off x="2295285" y="4991144"/>
            <a:ext cx="1685077" cy="318100"/>
          </a:xfrm>
          <a:prstGeom prst="rect">
            <a:avLst/>
          </a:prstGeom>
          <a:noFill/>
        </p:spPr>
        <p:txBody>
          <a:bodyPr wrap="none" rtlCol="0">
            <a:spAutoFit/>
          </a:bodyPr>
          <a:lstStyle/>
          <a:p>
            <a:r>
              <a:rPr lang="zh-CN" altLang="en-US" sz="1465" dirty="0">
                <a:solidFill>
                  <a:schemeClr val="bg1"/>
                </a:solidFill>
                <a:latin typeface="+mj-ea"/>
              </a:rPr>
              <a:t>单击此处添加文本</a:t>
            </a:r>
            <a:endParaRPr lang="en-US" altLang="zh-CN" sz="1465" dirty="0">
              <a:solidFill>
                <a:schemeClr val="bg1"/>
              </a:solidFill>
              <a:latin typeface="+mj-ea"/>
            </a:endParaRPr>
          </a:p>
        </p:txBody>
      </p:sp>
      <p:sp>
        <p:nvSpPr>
          <p:cNvPr id="89" name="TextBox 88"/>
          <p:cNvSpPr txBox="1"/>
          <p:nvPr/>
        </p:nvSpPr>
        <p:spPr>
          <a:xfrm>
            <a:off x="2240316" y="4475861"/>
            <a:ext cx="1547218" cy="379656"/>
          </a:xfrm>
          <a:prstGeom prst="rect">
            <a:avLst/>
          </a:prstGeom>
          <a:noFill/>
        </p:spPr>
        <p:txBody>
          <a:bodyPr wrap="none" rtlCol="0">
            <a:spAutoFit/>
          </a:bodyPr>
          <a:lstStyle/>
          <a:p>
            <a:r>
              <a:rPr lang="en-US" altLang="zh-CN" sz="1865" b="1" dirty="0">
                <a:solidFill>
                  <a:schemeClr val="bg1"/>
                </a:solidFill>
                <a:latin typeface="微软雅黑" panose="020B0503020204020204" pitchFamily="34" charset="-122"/>
                <a:ea typeface="微软雅黑" panose="020B0503020204020204" pitchFamily="34" charset="-122"/>
              </a:rPr>
              <a:t>2014</a:t>
            </a:r>
            <a:r>
              <a:rPr lang="zh-CN" altLang="en-US" sz="1865" b="1" dirty="0">
                <a:solidFill>
                  <a:schemeClr val="bg1"/>
                </a:solidFill>
                <a:latin typeface="微软雅黑" panose="020B0503020204020204" pitchFamily="34" charset="-122"/>
                <a:ea typeface="微软雅黑" panose="020B0503020204020204" pitchFamily="34" charset="-122"/>
              </a:rPr>
              <a:t>年</a:t>
            </a:r>
            <a:r>
              <a:rPr lang="en-US" altLang="zh-CN" sz="1865" b="1" dirty="0">
                <a:solidFill>
                  <a:schemeClr val="bg1"/>
                </a:solidFill>
                <a:latin typeface="微软雅黑" panose="020B0503020204020204" pitchFamily="34" charset="-122"/>
                <a:ea typeface="微软雅黑" panose="020B0503020204020204" pitchFamily="34" charset="-122"/>
              </a:rPr>
              <a:t>12</a:t>
            </a:r>
            <a:r>
              <a:rPr lang="zh-CN" altLang="en-US" sz="1865" b="1" dirty="0">
                <a:solidFill>
                  <a:schemeClr val="bg1"/>
                </a:solidFill>
                <a:latin typeface="微软雅黑" panose="020B0503020204020204" pitchFamily="34" charset="-122"/>
                <a:ea typeface="微软雅黑" panose="020B0503020204020204" pitchFamily="34" charset="-122"/>
              </a:rPr>
              <a:t>月</a:t>
            </a:r>
            <a:endParaRPr lang="en-US" altLang="zh-CN" sz="1865" b="1" dirty="0">
              <a:solidFill>
                <a:schemeClr val="bg1"/>
              </a:solidFill>
              <a:latin typeface="微软雅黑" panose="020B0503020204020204" pitchFamily="34" charset="-122"/>
              <a:ea typeface="微软雅黑" panose="020B0503020204020204" pitchFamily="34" charset="-122"/>
            </a:endParaRPr>
          </a:p>
        </p:txBody>
      </p:sp>
      <p:sp>
        <p:nvSpPr>
          <p:cNvPr id="97" name="TextBox 96"/>
          <p:cNvSpPr txBox="1"/>
          <p:nvPr/>
        </p:nvSpPr>
        <p:spPr>
          <a:xfrm>
            <a:off x="1599093" y="2400758"/>
            <a:ext cx="1685077" cy="318100"/>
          </a:xfrm>
          <a:prstGeom prst="rect">
            <a:avLst/>
          </a:prstGeom>
          <a:noFill/>
        </p:spPr>
        <p:txBody>
          <a:bodyPr wrap="none" rtlCol="0">
            <a:spAutoFit/>
          </a:bodyPr>
          <a:lstStyle/>
          <a:p>
            <a:r>
              <a:rPr lang="zh-CN" altLang="en-US" sz="1465" dirty="0">
                <a:solidFill>
                  <a:schemeClr val="bg1"/>
                </a:solidFill>
                <a:latin typeface="+mj-ea"/>
              </a:rPr>
              <a:t>单击此处添加文本</a:t>
            </a:r>
            <a:endParaRPr lang="en-US" altLang="zh-CN" sz="1465" dirty="0">
              <a:solidFill>
                <a:schemeClr val="bg1"/>
              </a:solidFill>
              <a:latin typeface="+mj-ea"/>
            </a:endParaRPr>
          </a:p>
        </p:txBody>
      </p:sp>
      <p:sp>
        <p:nvSpPr>
          <p:cNvPr id="98" name="TextBox 97"/>
          <p:cNvSpPr txBox="1"/>
          <p:nvPr/>
        </p:nvSpPr>
        <p:spPr>
          <a:xfrm>
            <a:off x="1592427" y="1930041"/>
            <a:ext cx="1252266" cy="379656"/>
          </a:xfrm>
          <a:prstGeom prst="rect">
            <a:avLst/>
          </a:prstGeom>
          <a:noFill/>
        </p:spPr>
        <p:txBody>
          <a:bodyPr wrap="none" rtlCol="0">
            <a:spAutoFit/>
          </a:bodyPr>
          <a:lstStyle/>
          <a:p>
            <a:r>
              <a:rPr lang="en-US" altLang="zh-CN" sz="1865" b="1" dirty="0">
                <a:solidFill>
                  <a:schemeClr val="bg1"/>
                </a:solidFill>
                <a:latin typeface="微软雅黑" panose="020B0503020204020204" pitchFamily="34" charset="-122"/>
                <a:ea typeface="微软雅黑" panose="020B0503020204020204" pitchFamily="34" charset="-122"/>
              </a:rPr>
              <a:t>201</a:t>
            </a:r>
            <a:r>
              <a:rPr lang="zh-CN" altLang="en-US" sz="1865" b="1" dirty="0">
                <a:solidFill>
                  <a:schemeClr val="bg1"/>
                </a:solidFill>
                <a:latin typeface="微软雅黑" panose="020B0503020204020204" pitchFamily="34" charset="-122"/>
                <a:ea typeface="微软雅黑" panose="020B0503020204020204" pitchFamily="34" charset="-122"/>
              </a:rPr>
              <a:t>年</a:t>
            </a:r>
            <a:r>
              <a:rPr lang="en-US" altLang="zh-CN" sz="1865" b="1" dirty="0">
                <a:solidFill>
                  <a:schemeClr val="bg1"/>
                </a:solidFill>
                <a:latin typeface="微软雅黑" panose="020B0503020204020204" pitchFamily="34" charset="-122"/>
                <a:ea typeface="微软雅黑" panose="020B0503020204020204" pitchFamily="34" charset="-122"/>
              </a:rPr>
              <a:t>2</a:t>
            </a:r>
            <a:r>
              <a:rPr lang="zh-CN" altLang="en-US" sz="1865" b="1" dirty="0">
                <a:solidFill>
                  <a:schemeClr val="bg1"/>
                </a:solidFill>
                <a:latin typeface="微软雅黑" panose="020B0503020204020204" pitchFamily="34" charset="-122"/>
                <a:ea typeface="微软雅黑" panose="020B0503020204020204" pitchFamily="34" charset="-122"/>
              </a:rPr>
              <a:t>月</a:t>
            </a:r>
            <a:endParaRPr lang="en-US" altLang="zh-CN" sz="1865" b="1" dirty="0">
              <a:solidFill>
                <a:schemeClr val="bg1"/>
              </a:solidFill>
              <a:latin typeface="微软雅黑" panose="020B0503020204020204" pitchFamily="34" charset="-122"/>
              <a:ea typeface="微软雅黑" panose="020B0503020204020204" pitchFamily="34" charset="-122"/>
            </a:endParaRPr>
          </a:p>
        </p:txBody>
      </p:sp>
      <p:cxnSp>
        <p:nvCxnSpPr>
          <p:cNvPr id="99" name="直接连接符 98"/>
          <p:cNvCxnSpPr/>
          <p:nvPr/>
        </p:nvCxnSpPr>
        <p:spPr>
          <a:xfrm flipV="1">
            <a:off x="8758545" y="1508788"/>
            <a:ext cx="0" cy="72652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flipH="1" flipV="1">
            <a:off x="8159237" y="3973134"/>
            <a:ext cx="5435" cy="826343"/>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flipH="1" flipV="1">
            <a:off x="8665573" y="2820057"/>
            <a:ext cx="4432" cy="827292"/>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flipV="1">
            <a:off x="6457328" y="5166359"/>
            <a:ext cx="11357" cy="881272"/>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flipV="1">
            <a:off x="2233782" y="4396820"/>
            <a:ext cx="6535" cy="97872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flipV="1">
            <a:off x="1583499" y="1886500"/>
            <a:ext cx="0" cy="104273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120" name="组合 119"/>
          <p:cNvGrpSpPr/>
          <p:nvPr/>
        </p:nvGrpSpPr>
        <p:grpSpPr>
          <a:xfrm>
            <a:off x="7197258" y="2331903"/>
            <a:ext cx="984445" cy="986436"/>
            <a:chOff x="7146423" y="413387"/>
            <a:chExt cx="495231" cy="496232"/>
          </a:xfrm>
        </p:grpSpPr>
        <p:grpSp>
          <p:nvGrpSpPr>
            <p:cNvPr id="121" name="组合 120"/>
            <p:cNvGrpSpPr/>
            <p:nvPr/>
          </p:nvGrpSpPr>
          <p:grpSpPr>
            <a:xfrm>
              <a:off x="7146423" y="413387"/>
              <a:ext cx="495231" cy="496232"/>
              <a:chOff x="1589596" y="810715"/>
              <a:chExt cx="2340698" cy="2345431"/>
            </a:xfrm>
          </p:grpSpPr>
          <p:grpSp>
            <p:nvGrpSpPr>
              <p:cNvPr id="123" name="组合 79"/>
              <p:cNvGrpSpPr/>
              <p:nvPr/>
            </p:nvGrpSpPr>
            <p:grpSpPr bwMode="auto">
              <a:xfrm>
                <a:off x="1589596" y="810715"/>
                <a:ext cx="2340698" cy="2345431"/>
                <a:chOff x="6379729" y="2488774"/>
                <a:chExt cx="2513016" cy="2513016"/>
              </a:xfrm>
            </p:grpSpPr>
            <p:sp>
              <p:nvSpPr>
                <p:cNvPr id="125"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chemeClr val="bg1"/>
                    </a:solidFill>
                    <a:latin typeface="Arial" panose="020B0604020202020204"/>
                    <a:ea typeface="宋体" panose="02010600030101010101" pitchFamily="2" charset="-122"/>
                  </a:endParaRPr>
                </a:p>
              </p:txBody>
            </p:sp>
            <p:sp>
              <p:nvSpPr>
                <p:cNvPr id="126"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chemeClr val="bg1"/>
                    </a:solidFill>
                  </a:endParaRPr>
                </a:p>
              </p:txBody>
            </p:sp>
          </p:grpSp>
          <p:sp>
            <p:nvSpPr>
              <p:cNvPr id="124" name="椭圆 80"/>
              <p:cNvSpPr/>
              <p:nvPr/>
            </p:nvSpPr>
            <p:spPr bwMode="auto">
              <a:xfrm>
                <a:off x="1932719" y="1141999"/>
                <a:ext cx="1691507" cy="1694935"/>
              </a:xfrm>
              <a:prstGeom prst="ellipse">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35" b="1" kern="0" dirty="0">
                  <a:solidFill>
                    <a:schemeClr val="bg1"/>
                  </a:solidFill>
                  <a:latin typeface="微软雅黑" panose="020B0503020204020204" pitchFamily="34" charset="-122"/>
                  <a:ea typeface="微软雅黑" panose="020B0503020204020204" pitchFamily="34" charset="-122"/>
                </a:endParaRPr>
              </a:p>
            </p:txBody>
          </p:sp>
        </p:grpSp>
        <p:sp>
          <p:nvSpPr>
            <p:cNvPr id="122" name="TextBox 121"/>
            <p:cNvSpPr txBox="1"/>
            <p:nvPr/>
          </p:nvSpPr>
          <p:spPr>
            <a:xfrm>
              <a:off x="7221037" y="519738"/>
              <a:ext cx="294498" cy="252919"/>
            </a:xfrm>
            <a:prstGeom prst="rect">
              <a:avLst/>
            </a:prstGeom>
            <a:noFill/>
          </p:spPr>
          <p:txBody>
            <a:bodyPr wrap="none" rtlCol="0">
              <a:spAutoFit/>
            </a:bodyPr>
            <a:lstStyle/>
            <a:p>
              <a:r>
                <a:rPr lang="en-US" altLang="zh-CN" sz="2665" dirty="0">
                  <a:solidFill>
                    <a:schemeClr val="bg1"/>
                  </a:solidFill>
                  <a:latin typeface="微软雅黑" panose="020B0503020204020204" pitchFamily="34" charset="-122"/>
                  <a:ea typeface="微软雅黑" panose="020B0503020204020204" pitchFamily="34" charset="-122"/>
                </a:rPr>
                <a:t>05</a:t>
              </a:r>
              <a:endParaRPr lang="en-US" altLang="zh-CN" sz="2665" dirty="0">
                <a:solidFill>
                  <a:schemeClr val="bg1"/>
                </a:solidFill>
                <a:latin typeface="微软雅黑" panose="020B0503020204020204" pitchFamily="34" charset="-122"/>
                <a:ea typeface="微软雅黑" panose="020B0503020204020204" pitchFamily="34" charset="-122"/>
              </a:endParaRPr>
            </a:p>
          </p:txBody>
        </p:sp>
      </p:grpSp>
      <p:grpSp>
        <p:nvGrpSpPr>
          <p:cNvPr id="127" name="组合 126"/>
          <p:cNvGrpSpPr/>
          <p:nvPr/>
        </p:nvGrpSpPr>
        <p:grpSpPr>
          <a:xfrm>
            <a:off x="6672064" y="3091172"/>
            <a:ext cx="1110107" cy="1112352"/>
            <a:chOff x="7146423" y="413387"/>
            <a:chExt cx="495231" cy="496232"/>
          </a:xfrm>
        </p:grpSpPr>
        <p:grpSp>
          <p:nvGrpSpPr>
            <p:cNvPr id="128" name="组合 127"/>
            <p:cNvGrpSpPr/>
            <p:nvPr/>
          </p:nvGrpSpPr>
          <p:grpSpPr>
            <a:xfrm>
              <a:off x="7146423" y="413387"/>
              <a:ext cx="495231" cy="496232"/>
              <a:chOff x="1589596" y="810715"/>
              <a:chExt cx="2340698" cy="2345431"/>
            </a:xfrm>
          </p:grpSpPr>
          <p:grpSp>
            <p:nvGrpSpPr>
              <p:cNvPr id="130" name="组合 79"/>
              <p:cNvGrpSpPr/>
              <p:nvPr/>
            </p:nvGrpSpPr>
            <p:grpSpPr bwMode="auto">
              <a:xfrm>
                <a:off x="1589596" y="810715"/>
                <a:ext cx="2340698" cy="2345431"/>
                <a:chOff x="6379729" y="2488774"/>
                <a:chExt cx="2513016" cy="2513016"/>
              </a:xfrm>
            </p:grpSpPr>
            <p:sp>
              <p:nvSpPr>
                <p:cNvPr id="132"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chemeClr val="bg1"/>
                    </a:solidFill>
                    <a:latin typeface="Arial" panose="020B0604020202020204"/>
                    <a:ea typeface="宋体" panose="02010600030101010101" pitchFamily="2" charset="-122"/>
                  </a:endParaRPr>
                </a:p>
              </p:txBody>
            </p:sp>
            <p:sp>
              <p:nvSpPr>
                <p:cNvPr id="133"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chemeClr val="bg1"/>
                    </a:solidFill>
                  </a:endParaRPr>
                </a:p>
              </p:txBody>
            </p:sp>
          </p:grpSp>
          <p:sp>
            <p:nvSpPr>
              <p:cNvPr id="131" name="椭圆 80"/>
              <p:cNvSpPr/>
              <p:nvPr/>
            </p:nvSpPr>
            <p:spPr bwMode="auto">
              <a:xfrm>
                <a:off x="1932719" y="1141999"/>
                <a:ext cx="1691507" cy="1694935"/>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35" b="1" kern="0" dirty="0">
                  <a:solidFill>
                    <a:schemeClr val="bg1"/>
                  </a:solidFill>
                  <a:latin typeface="微软雅黑" panose="020B0503020204020204" pitchFamily="34" charset="-122"/>
                  <a:ea typeface="微软雅黑" panose="020B0503020204020204" pitchFamily="34" charset="-122"/>
                </a:endParaRPr>
              </a:p>
            </p:txBody>
          </p:sp>
        </p:grpSp>
        <p:sp>
          <p:nvSpPr>
            <p:cNvPr id="129" name="TextBox 128"/>
            <p:cNvSpPr txBox="1"/>
            <p:nvPr/>
          </p:nvSpPr>
          <p:spPr>
            <a:xfrm>
              <a:off x="7221037" y="519738"/>
              <a:ext cx="305498" cy="270000"/>
            </a:xfrm>
            <a:prstGeom prst="rect">
              <a:avLst/>
            </a:prstGeom>
            <a:noFill/>
          </p:spPr>
          <p:txBody>
            <a:bodyPr wrap="none" rtlCol="0">
              <a:spAutoFit/>
            </a:bodyPr>
            <a:lstStyle/>
            <a:p>
              <a:r>
                <a:rPr lang="en-US" altLang="zh-CN" sz="3335" dirty="0">
                  <a:solidFill>
                    <a:schemeClr val="bg1"/>
                  </a:solidFill>
                  <a:latin typeface="微软雅黑" panose="020B0503020204020204" pitchFamily="34" charset="-122"/>
                  <a:ea typeface="微软雅黑" panose="020B0503020204020204" pitchFamily="34" charset="-122"/>
                </a:rPr>
                <a:t>04</a:t>
              </a:r>
              <a:endParaRPr lang="en-US" altLang="zh-CN" sz="3335" dirty="0">
                <a:solidFill>
                  <a:schemeClr val="bg1"/>
                </a:solidFill>
                <a:latin typeface="微软雅黑" panose="020B0503020204020204" pitchFamily="34" charset="-122"/>
                <a:ea typeface="微软雅黑" panose="020B0503020204020204" pitchFamily="34" charset="-122"/>
              </a:endParaRPr>
            </a:p>
          </p:txBody>
        </p:sp>
      </p:grpSp>
      <p:grpSp>
        <p:nvGrpSpPr>
          <p:cNvPr id="134" name="组合 133"/>
          <p:cNvGrpSpPr/>
          <p:nvPr/>
        </p:nvGrpSpPr>
        <p:grpSpPr>
          <a:xfrm>
            <a:off x="4463819" y="3359316"/>
            <a:ext cx="1456976" cy="1459923"/>
            <a:chOff x="7146423" y="413387"/>
            <a:chExt cx="495231" cy="496232"/>
          </a:xfrm>
        </p:grpSpPr>
        <p:grpSp>
          <p:nvGrpSpPr>
            <p:cNvPr id="135" name="组合 134"/>
            <p:cNvGrpSpPr/>
            <p:nvPr/>
          </p:nvGrpSpPr>
          <p:grpSpPr>
            <a:xfrm>
              <a:off x="7146423" y="413387"/>
              <a:ext cx="495231" cy="496232"/>
              <a:chOff x="1589596" y="810715"/>
              <a:chExt cx="2340698" cy="2345431"/>
            </a:xfrm>
          </p:grpSpPr>
          <p:grpSp>
            <p:nvGrpSpPr>
              <p:cNvPr id="137" name="组合 79"/>
              <p:cNvGrpSpPr/>
              <p:nvPr/>
            </p:nvGrpSpPr>
            <p:grpSpPr bwMode="auto">
              <a:xfrm>
                <a:off x="1589596" y="810715"/>
                <a:ext cx="2340698" cy="2345431"/>
                <a:chOff x="6379729" y="2488774"/>
                <a:chExt cx="2513016" cy="2513016"/>
              </a:xfrm>
            </p:grpSpPr>
            <p:sp>
              <p:nvSpPr>
                <p:cNvPr id="139"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chemeClr val="bg1"/>
                    </a:solidFill>
                    <a:latin typeface="Arial" panose="020B0604020202020204"/>
                    <a:ea typeface="宋体" panose="02010600030101010101" pitchFamily="2" charset="-122"/>
                  </a:endParaRPr>
                </a:p>
              </p:txBody>
            </p:sp>
            <p:sp>
              <p:nvSpPr>
                <p:cNvPr id="140"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chemeClr val="bg1"/>
                    </a:solidFill>
                  </a:endParaRPr>
                </a:p>
              </p:txBody>
            </p:sp>
          </p:grpSp>
          <p:sp>
            <p:nvSpPr>
              <p:cNvPr id="138" name="椭圆 80"/>
              <p:cNvSpPr/>
              <p:nvPr/>
            </p:nvSpPr>
            <p:spPr bwMode="auto">
              <a:xfrm>
                <a:off x="1932719" y="1141999"/>
                <a:ext cx="1691507" cy="1694935"/>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35" b="1" kern="0" dirty="0">
                  <a:solidFill>
                    <a:schemeClr val="bg1"/>
                  </a:solidFill>
                  <a:latin typeface="微软雅黑" panose="020B0503020204020204" pitchFamily="34" charset="-122"/>
                  <a:ea typeface="微软雅黑" panose="020B0503020204020204" pitchFamily="34" charset="-122"/>
                </a:endParaRPr>
              </a:p>
            </p:txBody>
          </p:sp>
        </p:grpSp>
        <p:sp>
          <p:nvSpPr>
            <p:cNvPr id="136" name="TextBox 135"/>
            <p:cNvSpPr txBox="1"/>
            <p:nvPr/>
          </p:nvSpPr>
          <p:spPr>
            <a:xfrm>
              <a:off x="7249481" y="544726"/>
              <a:ext cx="267638" cy="240612"/>
            </a:xfrm>
            <a:prstGeom prst="rect">
              <a:avLst/>
            </a:prstGeom>
            <a:noFill/>
          </p:spPr>
          <p:txBody>
            <a:bodyPr wrap="none" rtlCol="0">
              <a:spAutoFit/>
            </a:bodyPr>
            <a:lstStyle/>
            <a:p>
              <a:r>
                <a:rPr lang="en-US" altLang="zh-CN" sz="4000" dirty="0">
                  <a:solidFill>
                    <a:schemeClr val="bg1"/>
                  </a:solidFill>
                  <a:latin typeface="微软雅黑" panose="020B0503020204020204" pitchFamily="34" charset="-122"/>
                  <a:ea typeface="微软雅黑" panose="020B0503020204020204" pitchFamily="34" charset="-122"/>
                </a:rPr>
                <a:t>02</a:t>
              </a:r>
              <a:endParaRPr lang="en-US" altLang="zh-CN" sz="4000" dirty="0">
                <a:solidFill>
                  <a:schemeClr val="bg1"/>
                </a:solidFill>
                <a:latin typeface="微软雅黑" panose="020B0503020204020204" pitchFamily="34" charset="-122"/>
                <a:ea typeface="微软雅黑" panose="020B0503020204020204" pitchFamily="34" charset="-122"/>
              </a:endParaRPr>
            </a:p>
          </p:txBody>
        </p:sp>
      </p:grpSp>
      <p:grpSp>
        <p:nvGrpSpPr>
          <p:cNvPr id="141" name="组合 140"/>
          <p:cNvGrpSpPr/>
          <p:nvPr/>
        </p:nvGrpSpPr>
        <p:grpSpPr>
          <a:xfrm>
            <a:off x="3599723" y="1919156"/>
            <a:ext cx="1711349" cy="1714811"/>
            <a:chOff x="7146423" y="413387"/>
            <a:chExt cx="495231" cy="496232"/>
          </a:xfrm>
        </p:grpSpPr>
        <p:grpSp>
          <p:nvGrpSpPr>
            <p:cNvPr id="142" name="组合 141"/>
            <p:cNvGrpSpPr/>
            <p:nvPr/>
          </p:nvGrpSpPr>
          <p:grpSpPr>
            <a:xfrm>
              <a:off x="7146423" y="413387"/>
              <a:ext cx="495231" cy="496232"/>
              <a:chOff x="1589596" y="810715"/>
              <a:chExt cx="2340698" cy="2345431"/>
            </a:xfrm>
          </p:grpSpPr>
          <p:grpSp>
            <p:nvGrpSpPr>
              <p:cNvPr id="144" name="组合 79"/>
              <p:cNvGrpSpPr/>
              <p:nvPr/>
            </p:nvGrpSpPr>
            <p:grpSpPr bwMode="auto">
              <a:xfrm>
                <a:off x="1589596" y="810715"/>
                <a:ext cx="2340698" cy="2345431"/>
                <a:chOff x="6379729" y="2488774"/>
                <a:chExt cx="2513016" cy="2513016"/>
              </a:xfrm>
            </p:grpSpPr>
            <p:sp>
              <p:nvSpPr>
                <p:cNvPr id="146"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chemeClr val="bg1"/>
                    </a:solidFill>
                    <a:latin typeface="Arial" panose="020B0604020202020204"/>
                    <a:ea typeface="宋体" panose="02010600030101010101" pitchFamily="2" charset="-122"/>
                  </a:endParaRPr>
                </a:p>
              </p:txBody>
            </p:sp>
            <p:sp>
              <p:nvSpPr>
                <p:cNvPr id="147"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chemeClr val="bg1"/>
                    </a:solidFill>
                  </a:endParaRPr>
                </a:p>
              </p:txBody>
            </p:sp>
          </p:grpSp>
          <p:sp>
            <p:nvSpPr>
              <p:cNvPr id="145" name="椭圆 80"/>
              <p:cNvSpPr/>
              <p:nvPr/>
            </p:nvSpPr>
            <p:spPr bwMode="auto">
              <a:xfrm>
                <a:off x="1932719" y="1141999"/>
                <a:ext cx="1691507" cy="1694935"/>
              </a:xfrm>
              <a:prstGeom prst="ellipse">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35" b="1" kern="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endParaRPr>
              </a:p>
            </p:txBody>
          </p:sp>
        </p:grpSp>
        <p:sp>
          <p:nvSpPr>
            <p:cNvPr id="143" name="TextBox 142"/>
            <p:cNvSpPr txBox="1"/>
            <p:nvPr/>
          </p:nvSpPr>
          <p:spPr>
            <a:xfrm>
              <a:off x="7261273" y="552305"/>
              <a:ext cx="256617" cy="234555"/>
            </a:xfrm>
            <a:prstGeom prst="rect">
              <a:avLst/>
            </a:prstGeom>
            <a:noFill/>
          </p:spPr>
          <p:txBody>
            <a:bodyPr wrap="none" rtlCol="0">
              <a:spAutoFit/>
            </a:bodyPr>
            <a:lstStyle/>
            <a:p>
              <a:r>
                <a:rPr lang="en-US" altLang="zh-CN" sz="4665" dirty="0">
                  <a:solidFill>
                    <a:schemeClr val="bg1"/>
                  </a:solidFill>
                  <a:latin typeface="微软雅黑" panose="020B0503020204020204" pitchFamily="34" charset="-122"/>
                  <a:ea typeface="微软雅黑" panose="020B0503020204020204" pitchFamily="34" charset="-122"/>
                </a:rPr>
                <a:t>01</a:t>
              </a:r>
              <a:endParaRPr lang="en-US" altLang="zh-CN" sz="4665"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14:presetBounceEnd="40000">
                                      <p:stCondLst>
                                        <p:cond delay="0"/>
                                      </p:stCondLst>
                                      <p:childTnLst>
                                        <p:set>
                                          <p:cBhvr>
                                            <p:cTn id="11" dur="1" fill="hold">
                                              <p:stCondLst>
                                                <p:cond delay="0"/>
                                              </p:stCondLst>
                                            </p:cTn>
                                            <p:tgtEl>
                                              <p:spTgt spid="141"/>
                                            </p:tgtEl>
                                            <p:attrNameLst>
                                              <p:attrName>style.visibility</p:attrName>
                                            </p:attrNameLst>
                                          </p:cBhvr>
                                          <p:to>
                                            <p:strVal val="visible"/>
                                          </p:to>
                                        </p:set>
                                        <p:anim calcmode="lin" valueType="num" p14:bounceEnd="40000">
                                          <p:cBhvr additive="base">
                                            <p:cTn id="12" dur="500" fill="hold"/>
                                            <p:tgtEl>
                                              <p:spTgt spid="141"/>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14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additive="base">
                                            <p:cTn id="17" dur="500"/>
                                            <p:tgtEl>
                                              <p:spTgt spid="97"/>
                                            </p:tgtEl>
                                            <p:attrNameLst>
                                              <p:attrName>ppt_x</p:attrName>
                                            </p:attrNameLst>
                                          </p:cBhvr>
                                          <p:tavLst>
                                            <p:tav tm="0">
                                              <p:val>
                                                <p:strVal val="#ppt_x-#ppt_w*1.125000"/>
                                              </p:val>
                                            </p:tav>
                                            <p:tav tm="100000">
                                              <p:val>
                                                <p:strVal val="#ppt_x"/>
                                              </p:val>
                                            </p:tav>
                                          </p:tavLst>
                                        </p:anim>
                                        <p:animEffect transition="in" filter="wipe(right)">
                                          <p:cBhvr>
                                            <p:cTn id="18" dur="500"/>
                                            <p:tgtEl>
                                              <p:spTgt spid="97"/>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98"/>
                                            </p:tgtEl>
                                            <p:attrNameLst>
                                              <p:attrName>style.visibility</p:attrName>
                                            </p:attrNameLst>
                                          </p:cBhvr>
                                          <p:to>
                                            <p:strVal val="visible"/>
                                          </p:to>
                                        </p:set>
                                        <p:anim calcmode="lin" valueType="num">
                                          <p:cBhvr additive="base">
                                            <p:cTn id="21" dur="500"/>
                                            <p:tgtEl>
                                              <p:spTgt spid="98"/>
                                            </p:tgtEl>
                                            <p:attrNameLst>
                                              <p:attrName>ppt_x</p:attrName>
                                            </p:attrNameLst>
                                          </p:cBhvr>
                                          <p:tavLst>
                                            <p:tav tm="0">
                                              <p:val>
                                                <p:strVal val="#ppt_x-#ppt_w*1.125000"/>
                                              </p:val>
                                            </p:tav>
                                            <p:tav tm="100000">
                                              <p:val>
                                                <p:strVal val="#ppt_x"/>
                                              </p:val>
                                            </p:tav>
                                          </p:tavLst>
                                        </p:anim>
                                        <p:animEffect transition="in" filter="wipe(right)">
                                          <p:cBhvr>
                                            <p:cTn id="22" dur="500"/>
                                            <p:tgtEl>
                                              <p:spTgt spid="98"/>
                                            </p:tgtEl>
                                          </p:cBhvr>
                                        </p:animEffect>
                                      </p:childTnLst>
                                    </p:cTn>
                                  </p:par>
                                  <p:par>
                                    <p:cTn id="23" presetID="12" presetClass="entr" presetSubtype="2" fill="hold" nodeType="withEffect">
                                      <p:stCondLst>
                                        <p:cond delay="0"/>
                                      </p:stCondLst>
                                      <p:childTnLst>
                                        <p:set>
                                          <p:cBhvr>
                                            <p:cTn id="24" dur="1" fill="hold">
                                              <p:stCondLst>
                                                <p:cond delay="0"/>
                                              </p:stCondLst>
                                            </p:cTn>
                                            <p:tgtEl>
                                              <p:spTgt spid="119"/>
                                            </p:tgtEl>
                                            <p:attrNameLst>
                                              <p:attrName>style.visibility</p:attrName>
                                            </p:attrNameLst>
                                          </p:cBhvr>
                                          <p:to>
                                            <p:strVal val="visible"/>
                                          </p:to>
                                        </p:set>
                                        <p:anim calcmode="lin" valueType="num">
                                          <p:cBhvr additive="base">
                                            <p:cTn id="25" dur="500"/>
                                            <p:tgtEl>
                                              <p:spTgt spid="119"/>
                                            </p:tgtEl>
                                            <p:attrNameLst>
                                              <p:attrName>ppt_x</p:attrName>
                                            </p:attrNameLst>
                                          </p:cBhvr>
                                          <p:tavLst>
                                            <p:tav tm="0">
                                              <p:val>
                                                <p:strVal val="#ppt_x+#ppt_w*1.125000"/>
                                              </p:val>
                                            </p:tav>
                                            <p:tav tm="100000">
                                              <p:val>
                                                <p:strVal val="#ppt_x"/>
                                              </p:val>
                                            </p:tav>
                                          </p:tavLst>
                                        </p:anim>
                                        <p:animEffect transition="in" filter="wipe(left)">
                                          <p:cBhvr>
                                            <p:cTn id="26" dur="500"/>
                                            <p:tgtEl>
                                              <p:spTgt spid="119"/>
                                            </p:tgtEl>
                                          </p:cBhvr>
                                        </p:animEffect>
                                      </p:childTnLst>
                                    </p:cTn>
                                  </p:par>
                                </p:childTnLst>
                              </p:cTn>
                            </p:par>
                            <p:par>
                              <p:cTn id="27" fill="hold">
                                <p:stCondLst>
                                  <p:cond delay="1500"/>
                                </p:stCondLst>
                                <p:childTnLst>
                                  <p:par>
                                    <p:cTn id="28" presetID="2" presetClass="entr" presetSubtype="4" fill="hold" nodeType="afterEffect" p14:presetBounceEnd="40000">
                                      <p:stCondLst>
                                        <p:cond delay="0"/>
                                      </p:stCondLst>
                                      <p:childTnLst>
                                        <p:set>
                                          <p:cBhvr>
                                            <p:cTn id="29" dur="1" fill="hold">
                                              <p:stCondLst>
                                                <p:cond delay="0"/>
                                              </p:stCondLst>
                                            </p:cTn>
                                            <p:tgtEl>
                                              <p:spTgt spid="134"/>
                                            </p:tgtEl>
                                            <p:attrNameLst>
                                              <p:attrName>style.visibility</p:attrName>
                                            </p:attrNameLst>
                                          </p:cBhvr>
                                          <p:to>
                                            <p:strVal val="visible"/>
                                          </p:to>
                                        </p:set>
                                        <p:anim calcmode="lin" valueType="num" p14:bounceEnd="40000">
                                          <p:cBhvr additive="base">
                                            <p:cTn id="30" dur="500" fill="hold"/>
                                            <p:tgtEl>
                                              <p:spTgt spid="134"/>
                                            </p:tgtEl>
                                            <p:attrNameLst>
                                              <p:attrName>ppt_x</p:attrName>
                                            </p:attrNameLst>
                                          </p:cBhvr>
                                          <p:tavLst>
                                            <p:tav tm="0">
                                              <p:val>
                                                <p:strVal val="#ppt_x"/>
                                              </p:val>
                                            </p:tav>
                                            <p:tav tm="100000">
                                              <p:val>
                                                <p:strVal val="#ppt_x"/>
                                              </p:val>
                                            </p:tav>
                                          </p:tavLst>
                                        </p:anim>
                                        <p:anim calcmode="lin" valueType="num" p14:bounceEnd="40000">
                                          <p:cBhvr additive="base">
                                            <p:cTn id="31" dur="500" fill="hold"/>
                                            <p:tgtEl>
                                              <p:spTgt spid="134"/>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12" presetClass="entr" presetSubtype="8" fill="hold" grpId="0" nodeType="afterEffect">
                                      <p:stCondLst>
                                        <p:cond delay="0"/>
                                      </p:stCondLst>
                                      <p:childTnLst>
                                        <p:set>
                                          <p:cBhvr>
                                            <p:cTn id="34" dur="1" fill="hold">
                                              <p:stCondLst>
                                                <p:cond delay="0"/>
                                              </p:stCondLst>
                                            </p:cTn>
                                            <p:tgtEl>
                                              <p:spTgt spid="88"/>
                                            </p:tgtEl>
                                            <p:attrNameLst>
                                              <p:attrName>style.visibility</p:attrName>
                                            </p:attrNameLst>
                                          </p:cBhvr>
                                          <p:to>
                                            <p:strVal val="visible"/>
                                          </p:to>
                                        </p:set>
                                        <p:anim calcmode="lin" valueType="num">
                                          <p:cBhvr additive="base">
                                            <p:cTn id="35" dur="500"/>
                                            <p:tgtEl>
                                              <p:spTgt spid="88"/>
                                            </p:tgtEl>
                                            <p:attrNameLst>
                                              <p:attrName>ppt_x</p:attrName>
                                            </p:attrNameLst>
                                          </p:cBhvr>
                                          <p:tavLst>
                                            <p:tav tm="0">
                                              <p:val>
                                                <p:strVal val="#ppt_x-#ppt_w*1.125000"/>
                                              </p:val>
                                            </p:tav>
                                            <p:tav tm="100000">
                                              <p:val>
                                                <p:strVal val="#ppt_x"/>
                                              </p:val>
                                            </p:tav>
                                          </p:tavLst>
                                        </p:anim>
                                        <p:animEffect transition="in" filter="wipe(right)">
                                          <p:cBhvr>
                                            <p:cTn id="36" dur="500"/>
                                            <p:tgtEl>
                                              <p:spTgt spid="88"/>
                                            </p:tgtEl>
                                          </p:cBhvr>
                                        </p:animEffect>
                                      </p:childTnLst>
                                    </p:cTn>
                                  </p:par>
                                  <p:par>
                                    <p:cTn id="37" presetID="12" presetClass="entr" presetSubtype="8" fill="hold" grpId="0" nodeType="withEffect">
                                      <p:stCondLst>
                                        <p:cond delay="0"/>
                                      </p:stCondLst>
                                      <p:childTnLst>
                                        <p:set>
                                          <p:cBhvr>
                                            <p:cTn id="38" dur="1" fill="hold">
                                              <p:stCondLst>
                                                <p:cond delay="0"/>
                                              </p:stCondLst>
                                            </p:cTn>
                                            <p:tgtEl>
                                              <p:spTgt spid="89"/>
                                            </p:tgtEl>
                                            <p:attrNameLst>
                                              <p:attrName>style.visibility</p:attrName>
                                            </p:attrNameLst>
                                          </p:cBhvr>
                                          <p:to>
                                            <p:strVal val="visible"/>
                                          </p:to>
                                        </p:set>
                                        <p:anim calcmode="lin" valueType="num">
                                          <p:cBhvr additive="base">
                                            <p:cTn id="39" dur="500"/>
                                            <p:tgtEl>
                                              <p:spTgt spid="89"/>
                                            </p:tgtEl>
                                            <p:attrNameLst>
                                              <p:attrName>ppt_x</p:attrName>
                                            </p:attrNameLst>
                                          </p:cBhvr>
                                          <p:tavLst>
                                            <p:tav tm="0">
                                              <p:val>
                                                <p:strVal val="#ppt_x-#ppt_w*1.125000"/>
                                              </p:val>
                                            </p:tav>
                                            <p:tav tm="100000">
                                              <p:val>
                                                <p:strVal val="#ppt_x"/>
                                              </p:val>
                                            </p:tav>
                                          </p:tavLst>
                                        </p:anim>
                                        <p:animEffect transition="in" filter="wipe(right)">
                                          <p:cBhvr>
                                            <p:cTn id="40" dur="500"/>
                                            <p:tgtEl>
                                              <p:spTgt spid="89"/>
                                            </p:tgtEl>
                                          </p:cBhvr>
                                        </p:animEffect>
                                      </p:childTnLst>
                                    </p:cTn>
                                  </p:par>
                                  <p:par>
                                    <p:cTn id="41" presetID="12" presetClass="entr" presetSubtype="2" fill="hold" nodeType="withEffect">
                                      <p:stCondLst>
                                        <p:cond delay="0"/>
                                      </p:stCondLst>
                                      <p:childTnLst>
                                        <p:set>
                                          <p:cBhvr>
                                            <p:cTn id="42" dur="1" fill="hold">
                                              <p:stCondLst>
                                                <p:cond delay="0"/>
                                              </p:stCondLst>
                                            </p:cTn>
                                            <p:tgtEl>
                                              <p:spTgt spid="118"/>
                                            </p:tgtEl>
                                            <p:attrNameLst>
                                              <p:attrName>style.visibility</p:attrName>
                                            </p:attrNameLst>
                                          </p:cBhvr>
                                          <p:to>
                                            <p:strVal val="visible"/>
                                          </p:to>
                                        </p:set>
                                        <p:anim calcmode="lin" valueType="num">
                                          <p:cBhvr additive="base">
                                            <p:cTn id="43" dur="500"/>
                                            <p:tgtEl>
                                              <p:spTgt spid="118"/>
                                            </p:tgtEl>
                                            <p:attrNameLst>
                                              <p:attrName>ppt_x</p:attrName>
                                            </p:attrNameLst>
                                          </p:cBhvr>
                                          <p:tavLst>
                                            <p:tav tm="0">
                                              <p:val>
                                                <p:strVal val="#ppt_x+#ppt_w*1.125000"/>
                                              </p:val>
                                            </p:tav>
                                            <p:tav tm="100000">
                                              <p:val>
                                                <p:strVal val="#ppt_x"/>
                                              </p:val>
                                            </p:tav>
                                          </p:tavLst>
                                        </p:anim>
                                        <p:animEffect transition="in" filter="wipe(left)">
                                          <p:cBhvr>
                                            <p:cTn id="44" dur="500"/>
                                            <p:tgtEl>
                                              <p:spTgt spid="118"/>
                                            </p:tgtEl>
                                          </p:cBhvr>
                                        </p:animEffect>
                                      </p:childTnLst>
                                    </p:cTn>
                                  </p:par>
                                </p:childTnLst>
                              </p:cTn>
                            </p:par>
                            <p:par>
                              <p:cTn id="45" fill="hold">
                                <p:stCondLst>
                                  <p:cond delay="2500"/>
                                </p:stCondLst>
                                <p:childTnLst>
                                  <p:par>
                                    <p:cTn id="46" presetID="2" presetClass="entr" presetSubtype="4" fill="hold" nodeType="afterEffect" p14:presetBounceEnd="40000">
                                      <p:stCondLst>
                                        <p:cond delay="0"/>
                                      </p:stCondLst>
                                      <p:childTnLst>
                                        <p:set>
                                          <p:cBhvr>
                                            <p:cTn id="47" dur="1" fill="hold">
                                              <p:stCondLst>
                                                <p:cond delay="0"/>
                                              </p:stCondLst>
                                            </p:cTn>
                                            <p:tgtEl>
                                              <p:spTgt spid="53"/>
                                            </p:tgtEl>
                                            <p:attrNameLst>
                                              <p:attrName>style.visibility</p:attrName>
                                            </p:attrNameLst>
                                          </p:cBhvr>
                                          <p:to>
                                            <p:strVal val="visible"/>
                                          </p:to>
                                        </p:set>
                                        <p:anim calcmode="lin" valueType="num" p14:bounceEnd="40000">
                                          <p:cBhvr additive="base">
                                            <p:cTn id="48" dur="500" fill="hold"/>
                                            <p:tgtEl>
                                              <p:spTgt spid="53"/>
                                            </p:tgtEl>
                                            <p:attrNameLst>
                                              <p:attrName>ppt_x</p:attrName>
                                            </p:attrNameLst>
                                          </p:cBhvr>
                                          <p:tavLst>
                                            <p:tav tm="0">
                                              <p:val>
                                                <p:strVal val="#ppt_x"/>
                                              </p:val>
                                            </p:tav>
                                            <p:tav tm="100000">
                                              <p:val>
                                                <p:strVal val="#ppt_x"/>
                                              </p:val>
                                            </p:tav>
                                          </p:tavLst>
                                        </p:anim>
                                        <p:anim calcmode="lin" valueType="num" p14:bounceEnd="40000">
                                          <p:cBhvr additive="base">
                                            <p:cTn id="49" dur="500" fill="hold"/>
                                            <p:tgtEl>
                                              <p:spTgt spid="53"/>
                                            </p:tgtEl>
                                            <p:attrNameLst>
                                              <p:attrName>ppt_y</p:attrName>
                                            </p:attrNameLst>
                                          </p:cBhvr>
                                          <p:tavLst>
                                            <p:tav tm="0">
                                              <p:val>
                                                <p:strVal val="1+#ppt_h/2"/>
                                              </p:val>
                                            </p:tav>
                                            <p:tav tm="100000">
                                              <p:val>
                                                <p:strVal val="#ppt_y"/>
                                              </p:val>
                                            </p:tav>
                                          </p:tavLst>
                                        </p:anim>
                                      </p:childTnLst>
                                    </p:cTn>
                                  </p:par>
                                </p:childTnLst>
                              </p:cTn>
                            </p:par>
                            <p:par>
                              <p:cTn id="50" fill="hold">
                                <p:stCondLst>
                                  <p:cond delay="3000"/>
                                </p:stCondLst>
                                <p:childTnLst>
                                  <p:par>
                                    <p:cTn id="51" presetID="12" presetClass="entr" presetSubtype="8" fill="hold" grpId="0" nodeType="afterEffect">
                                      <p:stCondLst>
                                        <p:cond delay="0"/>
                                      </p:stCondLst>
                                      <p:childTnLst>
                                        <p:set>
                                          <p:cBhvr>
                                            <p:cTn id="52" dur="1" fill="hold">
                                              <p:stCondLst>
                                                <p:cond delay="0"/>
                                              </p:stCondLst>
                                            </p:cTn>
                                            <p:tgtEl>
                                              <p:spTgt spid="86"/>
                                            </p:tgtEl>
                                            <p:attrNameLst>
                                              <p:attrName>style.visibility</p:attrName>
                                            </p:attrNameLst>
                                          </p:cBhvr>
                                          <p:to>
                                            <p:strVal val="visible"/>
                                          </p:to>
                                        </p:set>
                                        <p:anim calcmode="lin" valueType="num">
                                          <p:cBhvr additive="base">
                                            <p:cTn id="53" dur="500"/>
                                            <p:tgtEl>
                                              <p:spTgt spid="86"/>
                                            </p:tgtEl>
                                            <p:attrNameLst>
                                              <p:attrName>ppt_x</p:attrName>
                                            </p:attrNameLst>
                                          </p:cBhvr>
                                          <p:tavLst>
                                            <p:tav tm="0">
                                              <p:val>
                                                <p:strVal val="#ppt_x-#ppt_w*1.125000"/>
                                              </p:val>
                                            </p:tav>
                                            <p:tav tm="100000">
                                              <p:val>
                                                <p:strVal val="#ppt_x"/>
                                              </p:val>
                                            </p:tav>
                                          </p:tavLst>
                                        </p:anim>
                                        <p:animEffect transition="in" filter="wipe(right)">
                                          <p:cBhvr>
                                            <p:cTn id="54" dur="500"/>
                                            <p:tgtEl>
                                              <p:spTgt spid="86"/>
                                            </p:tgtEl>
                                          </p:cBhvr>
                                        </p:animEffect>
                                      </p:childTnLst>
                                    </p:cTn>
                                  </p:par>
                                  <p:par>
                                    <p:cTn id="55" presetID="12" presetClass="entr" presetSubtype="8" fill="hold" nodeType="withEffect">
                                      <p:stCondLst>
                                        <p:cond delay="0"/>
                                      </p:stCondLst>
                                      <p:childTnLst>
                                        <p:set>
                                          <p:cBhvr>
                                            <p:cTn id="56" dur="1" fill="hold">
                                              <p:stCondLst>
                                                <p:cond delay="0"/>
                                              </p:stCondLst>
                                            </p:cTn>
                                            <p:tgtEl>
                                              <p:spTgt spid="117"/>
                                            </p:tgtEl>
                                            <p:attrNameLst>
                                              <p:attrName>style.visibility</p:attrName>
                                            </p:attrNameLst>
                                          </p:cBhvr>
                                          <p:to>
                                            <p:strVal val="visible"/>
                                          </p:to>
                                        </p:set>
                                        <p:anim calcmode="lin" valueType="num">
                                          <p:cBhvr additive="base">
                                            <p:cTn id="57" dur="500"/>
                                            <p:tgtEl>
                                              <p:spTgt spid="117"/>
                                            </p:tgtEl>
                                            <p:attrNameLst>
                                              <p:attrName>ppt_x</p:attrName>
                                            </p:attrNameLst>
                                          </p:cBhvr>
                                          <p:tavLst>
                                            <p:tav tm="0">
                                              <p:val>
                                                <p:strVal val="#ppt_x-#ppt_w*1.125000"/>
                                              </p:val>
                                            </p:tav>
                                            <p:tav tm="100000">
                                              <p:val>
                                                <p:strVal val="#ppt_x"/>
                                              </p:val>
                                            </p:tav>
                                          </p:tavLst>
                                        </p:anim>
                                        <p:animEffect transition="in" filter="wipe(right)">
                                          <p:cBhvr>
                                            <p:cTn id="58" dur="500"/>
                                            <p:tgtEl>
                                              <p:spTgt spid="117"/>
                                            </p:tgtEl>
                                          </p:cBhvr>
                                        </p:animEffect>
                                      </p:childTnLst>
                                    </p:cTn>
                                  </p:par>
                                  <p:par>
                                    <p:cTn id="59" presetID="12" presetClass="entr" presetSubtype="8" fill="hold" grpId="0" nodeType="withEffect">
                                      <p:stCondLst>
                                        <p:cond delay="0"/>
                                      </p:stCondLst>
                                      <p:childTnLst>
                                        <p:set>
                                          <p:cBhvr>
                                            <p:cTn id="60" dur="1" fill="hold">
                                              <p:stCondLst>
                                                <p:cond delay="0"/>
                                              </p:stCondLst>
                                            </p:cTn>
                                            <p:tgtEl>
                                              <p:spTgt spid="87"/>
                                            </p:tgtEl>
                                            <p:attrNameLst>
                                              <p:attrName>style.visibility</p:attrName>
                                            </p:attrNameLst>
                                          </p:cBhvr>
                                          <p:to>
                                            <p:strVal val="visible"/>
                                          </p:to>
                                        </p:set>
                                        <p:anim calcmode="lin" valueType="num">
                                          <p:cBhvr additive="base">
                                            <p:cTn id="61" dur="500"/>
                                            <p:tgtEl>
                                              <p:spTgt spid="87"/>
                                            </p:tgtEl>
                                            <p:attrNameLst>
                                              <p:attrName>ppt_x</p:attrName>
                                            </p:attrNameLst>
                                          </p:cBhvr>
                                          <p:tavLst>
                                            <p:tav tm="0">
                                              <p:val>
                                                <p:strVal val="#ppt_x-#ppt_w*1.125000"/>
                                              </p:val>
                                            </p:tav>
                                            <p:tav tm="100000">
                                              <p:val>
                                                <p:strVal val="#ppt_x"/>
                                              </p:val>
                                            </p:tav>
                                          </p:tavLst>
                                        </p:anim>
                                        <p:animEffect transition="in" filter="wipe(right)">
                                          <p:cBhvr>
                                            <p:cTn id="62" dur="500"/>
                                            <p:tgtEl>
                                              <p:spTgt spid="87"/>
                                            </p:tgtEl>
                                          </p:cBhvr>
                                        </p:animEffect>
                                      </p:childTnLst>
                                    </p:cTn>
                                  </p:par>
                                </p:childTnLst>
                              </p:cTn>
                            </p:par>
                            <p:par>
                              <p:cTn id="63" fill="hold">
                                <p:stCondLst>
                                  <p:cond delay="3500"/>
                                </p:stCondLst>
                                <p:childTnLst>
                                  <p:par>
                                    <p:cTn id="64" presetID="2" presetClass="entr" presetSubtype="4" fill="hold" nodeType="afterEffect" p14:presetBounceEnd="40000">
                                      <p:stCondLst>
                                        <p:cond delay="0"/>
                                      </p:stCondLst>
                                      <p:childTnLst>
                                        <p:set>
                                          <p:cBhvr>
                                            <p:cTn id="65" dur="1" fill="hold">
                                              <p:stCondLst>
                                                <p:cond delay="0"/>
                                              </p:stCondLst>
                                            </p:cTn>
                                            <p:tgtEl>
                                              <p:spTgt spid="127"/>
                                            </p:tgtEl>
                                            <p:attrNameLst>
                                              <p:attrName>style.visibility</p:attrName>
                                            </p:attrNameLst>
                                          </p:cBhvr>
                                          <p:to>
                                            <p:strVal val="visible"/>
                                          </p:to>
                                        </p:set>
                                        <p:anim calcmode="lin" valueType="num" p14:bounceEnd="40000">
                                          <p:cBhvr additive="base">
                                            <p:cTn id="66" dur="500" fill="hold"/>
                                            <p:tgtEl>
                                              <p:spTgt spid="127"/>
                                            </p:tgtEl>
                                            <p:attrNameLst>
                                              <p:attrName>ppt_x</p:attrName>
                                            </p:attrNameLst>
                                          </p:cBhvr>
                                          <p:tavLst>
                                            <p:tav tm="0">
                                              <p:val>
                                                <p:strVal val="#ppt_x"/>
                                              </p:val>
                                            </p:tav>
                                            <p:tav tm="100000">
                                              <p:val>
                                                <p:strVal val="#ppt_x"/>
                                              </p:val>
                                            </p:tav>
                                          </p:tavLst>
                                        </p:anim>
                                        <p:anim calcmode="lin" valueType="num" p14:bounceEnd="40000">
                                          <p:cBhvr additive="base">
                                            <p:cTn id="67" dur="500" fill="hold"/>
                                            <p:tgtEl>
                                              <p:spTgt spid="127"/>
                                            </p:tgtEl>
                                            <p:attrNameLst>
                                              <p:attrName>ppt_y</p:attrName>
                                            </p:attrNameLst>
                                          </p:cBhvr>
                                          <p:tavLst>
                                            <p:tav tm="0">
                                              <p:val>
                                                <p:strVal val="1+#ppt_h/2"/>
                                              </p:val>
                                            </p:tav>
                                            <p:tav tm="100000">
                                              <p:val>
                                                <p:strVal val="#ppt_y"/>
                                              </p:val>
                                            </p:tav>
                                          </p:tavLst>
                                        </p:anim>
                                      </p:childTnLst>
                                    </p:cTn>
                                  </p:par>
                                </p:childTnLst>
                              </p:cTn>
                            </p:par>
                            <p:par>
                              <p:cTn id="68" fill="hold">
                                <p:stCondLst>
                                  <p:cond delay="4000"/>
                                </p:stCondLst>
                                <p:childTnLst>
                                  <p:par>
                                    <p:cTn id="69" presetID="12" presetClass="entr" presetSubtype="8" fill="hold" grpId="0" nodeType="afterEffect">
                                      <p:stCondLst>
                                        <p:cond delay="0"/>
                                      </p:stCondLst>
                                      <p:childTnLst>
                                        <p:set>
                                          <p:cBhvr>
                                            <p:cTn id="70" dur="1" fill="hold">
                                              <p:stCondLst>
                                                <p:cond delay="0"/>
                                              </p:stCondLst>
                                            </p:cTn>
                                            <p:tgtEl>
                                              <p:spTgt spid="82"/>
                                            </p:tgtEl>
                                            <p:attrNameLst>
                                              <p:attrName>style.visibility</p:attrName>
                                            </p:attrNameLst>
                                          </p:cBhvr>
                                          <p:to>
                                            <p:strVal val="visible"/>
                                          </p:to>
                                        </p:set>
                                        <p:anim calcmode="lin" valueType="num">
                                          <p:cBhvr additive="base">
                                            <p:cTn id="71" dur="500"/>
                                            <p:tgtEl>
                                              <p:spTgt spid="82"/>
                                            </p:tgtEl>
                                            <p:attrNameLst>
                                              <p:attrName>ppt_x</p:attrName>
                                            </p:attrNameLst>
                                          </p:cBhvr>
                                          <p:tavLst>
                                            <p:tav tm="0">
                                              <p:val>
                                                <p:strVal val="#ppt_x-#ppt_w*1.125000"/>
                                              </p:val>
                                            </p:tav>
                                            <p:tav tm="100000">
                                              <p:val>
                                                <p:strVal val="#ppt_x"/>
                                              </p:val>
                                            </p:tav>
                                          </p:tavLst>
                                        </p:anim>
                                        <p:animEffect transition="in" filter="wipe(right)">
                                          <p:cBhvr>
                                            <p:cTn id="72" dur="500"/>
                                            <p:tgtEl>
                                              <p:spTgt spid="82"/>
                                            </p:tgtEl>
                                          </p:cBhvr>
                                        </p:animEffect>
                                      </p:childTnLst>
                                    </p:cTn>
                                  </p:par>
                                  <p:par>
                                    <p:cTn id="73" presetID="12" presetClass="entr" presetSubtype="8" fill="hold" grpId="0" nodeType="withEffect">
                                      <p:stCondLst>
                                        <p:cond delay="0"/>
                                      </p:stCondLst>
                                      <p:childTnLst>
                                        <p:set>
                                          <p:cBhvr>
                                            <p:cTn id="74" dur="1" fill="hold">
                                              <p:stCondLst>
                                                <p:cond delay="0"/>
                                              </p:stCondLst>
                                            </p:cTn>
                                            <p:tgtEl>
                                              <p:spTgt spid="83"/>
                                            </p:tgtEl>
                                            <p:attrNameLst>
                                              <p:attrName>style.visibility</p:attrName>
                                            </p:attrNameLst>
                                          </p:cBhvr>
                                          <p:to>
                                            <p:strVal val="visible"/>
                                          </p:to>
                                        </p:set>
                                        <p:anim calcmode="lin" valueType="num">
                                          <p:cBhvr additive="base">
                                            <p:cTn id="75" dur="500"/>
                                            <p:tgtEl>
                                              <p:spTgt spid="83"/>
                                            </p:tgtEl>
                                            <p:attrNameLst>
                                              <p:attrName>ppt_x</p:attrName>
                                            </p:attrNameLst>
                                          </p:cBhvr>
                                          <p:tavLst>
                                            <p:tav tm="0">
                                              <p:val>
                                                <p:strVal val="#ppt_x-#ppt_w*1.125000"/>
                                              </p:val>
                                            </p:tav>
                                            <p:tav tm="100000">
                                              <p:val>
                                                <p:strVal val="#ppt_x"/>
                                              </p:val>
                                            </p:tav>
                                          </p:tavLst>
                                        </p:anim>
                                        <p:animEffect transition="in" filter="wipe(right)">
                                          <p:cBhvr>
                                            <p:cTn id="76" dur="500"/>
                                            <p:tgtEl>
                                              <p:spTgt spid="83"/>
                                            </p:tgtEl>
                                          </p:cBhvr>
                                        </p:animEffect>
                                      </p:childTnLst>
                                    </p:cTn>
                                  </p:par>
                                  <p:par>
                                    <p:cTn id="77" presetID="12" presetClass="entr" presetSubtype="8" fill="hold" nodeType="withEffect">
                                      <p:stCondLst>
                                        <p:cond delay="0"/>
                                      </p:stCondLst>
                                      <p:childTnLst>
                                        <p:set>
                                          <p:cBhvr>
                                            <p:cTn id="78" dur="1" fill="hold">
                                              <p:stCondLst>
                                                <p:cond delay="0"/>
                                              </p:stCondLst>
                                            </p:cTn>
                                            <p:tgtEl>
                                              <p:spTgt spid="100"/>
                                            </p:tgtEl>
                                            <p:attrNameLst>
                                              <p:attrName>style.visibility</p:attrName>
                                            </p:attrNameLst>
                                          </p:cBhvr>
                                          <p:to>
                                            <p:strVal val="visible"/>
                                          </p:to>
                                        </p:set>
                                        <p:anim calcmode="lin" valueType="num">
                                          <p:cBhvr additive="base">
                                            <p:cTn id="79" dur="500"/>
                                            <p:tgtEl>
                                              <p:spTgt spid="100"/>
                                            </p:tgtEl>
                                            <p:attrNameLst>
                                              <p:attrName>ppt_x</p:attrName>
                                            </p:attrNameLst>
                                          </p:cBhvr>
                                          <p:tavLst>
                                            <p:tav tm="0">
                                              <p:val>
                                                <p:strVal val="#ppt_x-#ppt_w*1.125000"/>
                                              </p:val>
                                            </p:tav>
                                            <p:tav tm="100000">
                                              <p:val>
                                                <p:strVal val="#ppt_x"/>
                                              </p:val>
                                            </p:tav>
                                          </p:tavLst>
                                        </p:anim>
                                        <p:animEffect transition="in" filter="wipe(right)">
                                          <p:cBhvr>
                                            <p:cTn id="80" dur="500"/>
                                            <p:tgtEl>
                                              <p:spTgt spid="100"/>
                                            </p:tgtEl>
                                          </p:cBhvr>
                                        </p:animEffect>
                                      </p:childTnLst>
                                    </p:cTn>
                                  </p:par>
                                </p:childTnLst>
                              </p:cTn>
                            </p:par>
                            <p:par>
                              <p:cTn id="81" fill="hold">
                                <p:stCondLst>
                                  <p:cond delay="4500"/>
                                </p:stCondLst>
                                <p:childTnLst>
                                  <p:par>
                                    <p:cTn id="82" presetID="2" presetClass="entr" presetSubtype="4" fill="hold" nodeType="afterEffect" p14:presetBounceEnd="40000">
                                      <p:stCondLst>
                                        <p:cond delay="0"/>
                                      </p:stCondLst>
                                      <p:childTnLst>
                                        <p:set>
                                          <p:cBhvr>
                                            <p:cTn id="83" dur="1" fill="hold">
                                              <p:stCondLst>
                                                <p:cond delay="0"/>
                                              </p:stCondLst>
                                            </p:cTn>
                                            <p:tgtEl>
                                              <p:spTgt spid="120"/>
                                            </p:tgtEl>
                                            <p:attrNameLst>
                                              <p:attrName>style.visibility</p:attrName>
                                            </p:attrNameLst>
                                          </p:cBhvr>
                                          <p:to>
                                            <p:strVal val="visible"/>
                                          </p:to>
                                        </p:set>
                                        <p:anim calcmode="lin" valueType="num" p14:bounceEnd="40000">
                                          <p:cBhvr additive="base">
                                            <p:cTn id="84" dur="500" fill="hold"/>
                                            <p:tgtEl>
                                              <p:spTgt spid="120"/>
                                            </p:tgtEl>
                                            <p:attrNameLst>
                                              <p:attrName>ppt_x</p:attrName>
                                            </p:attrNameLst>
                                          </p:cBhvr>
                                          <p:tavLst>
                                            <p:tav tm="0">
                                              <p:val>
                                                <p:strVal val="#ppt_x"/>
                                              </p:val>
                                            </p:tav>
                                            <p:tav tm="100000">
                                              <p:val>
                                                <p:strVal val="#ppt_x"/>
                                              </p:val>
                                            </p:tav>
                                          </p:tavLst>
                                        </p:anim>
                                        <p:anim calcmode="lin" valueType="num" p14:bounceEnd="40000">
                                          <p:cBhvr additive="base">
                                            <p:cTn id="85" dur="500" fill="hold"/>
                                            <p:tgtEl>
                                              <p:spTgt spid="120"/>
                                            </p:tgtEl>
                                            <p:attrNameLst>
                                              <p:attrName>ppt_y</p:attrName>
                                            </p:attrNameLst>
                                          </p:cBhvr>
                                          <p:tavLst>
                                            <p:tav tm="0">
                                              <p:val>
                                                <p:strVal val="1+#ppt_h/2"/>
                                              </p:val>
                                            </p:tav>
                                            <p:tav tm="100000">
                                              <p:val>
                                                <p:strVal val="#ppt_y"/>
                                              </p:val>
                                            </p:tav>
                                          </p:tavLst>
                                        </p:anim>
                                      </p:childTnLst>
                                    </p:cTn>
                                  </p:par>
                                </p:childTnLst>
                              </p:cTn>
                            </p:par>
                            <p:par>
                              <p:cTn id="86" fill="hold">
                                <p:stCondLst>
                                  <p:cond delay="5000"/>
                                </p:stCondLst>
                                <p:childTnLst>
                                  <p:par>
                                    <p:cTn id="87" presetID="12" presetClass="entr" presetSubtype="8" fill="hold" grpId="0" nodeType="afterEffect">
                                      <p:stCondLst>
                                        <p:cond delay="0"/>
                                      </p:stCondLst>
                                      <p:childTnLst>
                                        <p:set>
                                          <p:cBhvr>
                                            <p:cTn id="88" dur="1" fill="hold">
                                              <p:stCondLst>
                                                <p:cond delay="0"/>
                                              </p:stCondLst>
                                            </p:cTn>
                                            <p:tgtEl>
                                              <p:spTgt spid="81"/>
                                            </p:tgtEl>
                                            <p:attrNameLst>
                                              <p:attrName>style.visibility</p:attrName>
                                            </p:attrNameLst>
                                          </p:cBhvr>
                                          <p:to>
                                            <p:strVal val="visible"/>
                                          </p:to>
                                        </p:set>
                                        <p:anim calcmode="lin" valueType="num">
                                          <p:cBhvr additive="base">
                                            <p:cTn id="89" dur="500"/>
                                            <p:tgtEl>
                                              <p:spTgt spid="81"/>
                                            </p:tgtEl>
                                            <p:attrNameLst>
                                              <p:attrName>ppt_x</p:attrName>
                                            </p:attrNameLst>
                                          </p:cBhvr>
                                          <p:tavLst>
                                            <p:tav tm="0">
                                              <p:val>
                                                <p:strVal val="#ppt_x-#ppt_w*1.125000"/>
                                              </p:val>
                                            </p:tav>
                                            <p:tav tm="100000">
                                              <p:val>
                                                <p:strVal val="#ppt_x"/>
                                              </p:val>
                                            </p:tav>
                                          </p:tavLst>
                                        </p:anim>
                                        <p:animEffect transition="in" filter="wipe(right)">
                                          <p:cBhvr>
                                            <p:cTn id="90" dur="500"/>
                                            <p:tgtEl>
                                              <p:spTgt spid="81"/>
                                            </p:tgtEl>
                                          </p:cBhvr>
                                        </p:animEffect>
                                      </p:childTnLst>
                                    </p:cTn>
                                  </p:par>
                                  <p:par>
                                    <p:cTn id="91" presetID="12" presetClass="entr" presetSubtype="8" fill="hold" grpId="0" nodeType="withEffect">
                                      <p:stCondLst>
                                        <p:cond delay="0"/>
                                      </p:stCondLst>
                                      <p:childTnLst>
                                        <p:set>
                                          <p:cBhvr>
                                            <p:cTn id="92" dur="1" fill="hold">
                                              <p:stCondLst>
                                                <p:cond delay="0"/>
                                              </p:stCondLst>
                                            </p:cTn>
                                            <p:tgtEl>
                                              <p:spTgt spid="80"/>
                                            </p:tgtEl>
                                            <p:attrNameLst>
                                              <p:attrName>style.visibility</p:attrName>
                                            </p:attrNameLst>
                                          </p:cBhvr>
                                          <p:to>
                                            <p:strVal val="visible"/>
                                          </p:to>
                                        </p:set>
                                        <p:anim calcmode="lin" valueType="num">
                                          <p:cBhvr additive="base">
                                            <p:cTn id="93" dur="500"/>
                                            <p:tgtEl>
                                              <p:spTgt spid="80"/>
                                            </p:tgtEl>
                                            <p:attrNameLst>
                                              <p:attrName>ppt_x</p:attrName>
                                            </p:attrNameLst>
                                          </p:cBhvr>
                                          <p:tavLst>
                                            <p:tav tm="0">
                                              <p:val>
                                                <p:strVal val="#ppt_x-#ppt_w*1.125000"/>
                                              </p:val>
                                            </p:tav>
                                            <p:tav tm="100000">
                                              <p:val>
                                                <p:strVal val="#ppt_x"/>
                                              </p:val>
                                            </p:tav>
                                          </p:tavLst>
                                        </p:anim>
                                        <p:animEffect transition="in" filter="wipe(right)">
                                          <p:cBhvr>
                                            <p:cTn id="94" dur="500"/>
                                            <p:tgtEl>
                                              <p:spTgt spid="80"/>
                                            </p:tgtEl>
                                          </p:cBhvr>
                                        </p:animEffect>
                                      </p:childTnLst>
                                    </p:cTn>
                                  </p:par>
                                </p:childTnLst>
                              </p:cTn>
                            </p:par>
                            <p:par>
                              <p:cTn id="95" fill="hold">
                                <p:stCondLst>
                                  <p:cond delay="5500"/>
                                </p:stCondLst>
                                <p:childTnLst>
                                  <p:par>
                                    <p:cTn id="96" presetID="2" presetClass="entr" presetSubtype="4" fill="hold" nodeType="afterEffect" p14:presetBounceEnd="40000">
                                      <p:stCondLst>
                                        <p:cond delay="0"/>
                                      </p:stCondLst>
                                      <p:childTnLst>
                                        <p:set>
                                          <p:cBhvr>
                                            <p:cTn id="97" dur="1" fill="hold">
                                              <p:stCondLst>
                                                <p:cond delay="0"/>
                                              </p:stCondLst>
                                            </p:cTn>
                                            <p:tgtEl>
                                              <p:spTgt spid="63"/>
                                            </p:tgtEl>
                                            <p:attrNameLst>
                                              <p:attrName>style.visibility</p:attrName>
                                            </p:attrNameLst>
                                          </p:cBhvr>
                                          <p:to>
                                            <p:strVal val="visible"/>
                                          </p:to>
                                        </p:set>
                                        <p:anim calcmode="lin" valueType="num" p14:bounceEnd="40000">
                                          <p:cBhvr additive="base">
                                            <p:cTn id="98" dur="50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99" dur="500" fill="hold"/>
                                            <p:tgtEl>
                                              <p:spTgt spid="63"/>
                                            </p:tgtEl>
                                            <p:attrNameLst>
                                              <p:attrName>ppt_y</p:attrName>
                                            </p:attrNameLst>
                                          </p:cBhvr>
                                          <p:tavLst>
                                            <p:tav tm="0">
                                              <p:val>
                                                <p:strVal val="1+#ppt_h/2"/>
                                              </p:val>
                                            </p:tav>
                                            <p:tav tm="100000">
                                              <p:val>
                                                <p:strVal val="#ppt_y"/>
                                              </p:val>
                                            </p:tav>
                                          </p:tavLst>
                                        </p:anim>
                                      </p:childTnLst>
                                    </p:cTn>
                                  </p:par>
                                </p:childTnLst>
                              </p:cTn>
                            </p:par>
                            <p:par>
                              <p:cTn id="100" fill="hold">
                                <p:stCondLst>
                                  <p:cond delay="6000"/>
                                </p:stCondLst>
                                <p:childTnLst>
                                  <p:par>
                                    <p:cTn id="101" presetID="12" presetClass="entr" presetSubtype="8" fill="hold" grpId="0" nodeType="afterEffect">
                                      <p:stCondLst>
                                        <p:cond delay="0"/>
                                      </p:stCondLst>
                                      <p:childTnLst>
                                        <p:set>
                                          <p:cBhvr>
                                            <p:cTn id="102" dur="1" fill="hold">
                                              <p:stCondLst>
                                                <p:cond delay="0"/>
                                              </p:stCondLst>
                                            </p:cTn>
                                            <p:tgtEl>
                                              <p:spTgt spid="76"/>
                                            </p:tgtEl>
                                            <p:attrNameLst>
                                              <p:attrName>style.visibility</p:attrName>
                                            </p:attrNameLst>
                                          </p:cBhvr>
                                          <p:to>
                                            <p:strVal val="visible"/>
                                          </p:to>
                                        </p:set>
                                        <p:anim calcmode="lin" valueType="num">
                                          <p:cBhvr additive="base">
                                            <p:cTn id="103" dur="500"/>
                                            <p:tgtEl>
                                              <p:spTgt spid="76"/>
                                            </p:tgtEl>
                                            <p:attrNameLst>
                                              <p:attrName>ppt_x</p:attrName>
                                            </p:attrNameLst>
                                          </p:cBhvr>
                                          <p:tavLst>
                                            <p:tav tm="0">
                                              <p:val>
                                                <p:strVal val="#ppt_x-#ppt_w*1.125000"/>
                                              </p:val>
                                            </p:tav>
                                            <p:tav tm="100000">
                                              <p:val>
                                                <p:strVal val="#ppt_x"/>
                                              </p:val>
                                            </p:tav>
                                          </p:tavLst>
                                        </p:anim>
                                        <p:animEffect transition="in" filter="wipe(right)">
                                          <p:cBhvr>
                                            <p:cTn id="104" dur="500"/>
                                            <p:tgtEl>
                                              <p:spTgt spid="76"/>
                                            </p:tgtEl>
                                          </p:cBhvr>
                                        </p:animEffect>
                                      </p:childTnLst>
                                    </p:cTn>
                                  </p:par>
                                  <p:par>
                                    <p:cTn id="105" presetID="12" presetClass="entr" presetSubtype="8" fill="hold" grpId="0" nodeType="withEffect">
                                      <p:stCondLst>
                                        <p:cond delay="0"/>
                                      </p:stCondLst>
                                      <p:childTnLst>
                                        <p:set>
                                          <p:cBhvr>
                                            <p:cTn id="106" dur="1" fill="hold">
                                              <p:stCondLst>
                                                <p:cond delay="0"/>
                                              </p:stCondLst>
                                            </p:cTn>
                                            <p:tgtEl>
                                              <p:spTgt spid="77"/>
                                            </p:tgtEl>
                                            <p:attrNameLst>
                                              <p:attrName>style.visibility</p:attrName>
                                            </p:attrNameLst>
                                          </p:cBhvr>
                                          <p:to>
                                            <p:strVal val="visible"/>
                                          </p:to>
                                        </p:set>
                                        <p:anim calcmode="lin" valueType="num">
                                          <p:cBhvr additive="base">
                                            <p:cTn id="107" dur="500"/>
                                            <p:tgtEl>
                                              <p:spTgt spid="77"/>
                                            </p:tgtEl>
                                            <p:attrNameLst>
                                              <p:attrName>ppt_x</p:attrName>
                                            </p:attrNameLst>
                                          </p:cBhvr>
                                          <p:tavLst>
                                            <p:tav tm="0">
                                              <p:val>
                                                <p:strVal val="#ppt_x-#ppt_w*1.125000"/>
                                              </p:val>
                                            </p:tav>
                                            <p:tav tm="100000">
                                              <p:val>
                                                <p:strVal val="#ppt_x"/>
                                              </p:val>
                                            </p:tav>
                                          </p:tavLst>
                                        </p:anim>
                                        <p:animEffect transition="in" filter="wipe(right)">
                                          <p:cBhvr>
                                            <p:cTn id="108" dur="500"/>
                                            <p:tgtEl>
                                              <p:spTgt spid="77"/>
                                            </p:tgtEl>
                                          </p:cBhvr>
                                        </p:animEffect>
                                      </p:childTnLst>
                                    </p:cTn>
                                  </p:par>
                                  <p:par>
                                    <p:cTn id="109" presetID="12" presetClass="entr" presetSubtype="8" fill="hold" nodeType="withEffect">
                                      <p:stCondLst>
                                        <p:cond delay="0"/>
                                      </p:stCondLst>
                                      <p:childTnLst>
                                        <p:set>
                                          <p:cBhvr>
                                            <p:cTn id="110" dur="1" fill="hold">
                                              <p:stCondLst>
                                                <p:cond delay="0"/>
                                              </p:stCondLst>
                                            </p:cTn>
                                            <p:tgtEl>
                                              <p:spTgt spid="99"/>
                                            </p:tgtEl>
                                            <p:attrNameLst>
                                              <p:attrName>style.visibility</p:attrName>
                                            </p:attrNameLst>
                                          </p:cBhvr>
                                          <p:to>
                                            <p:strVal val="visible"/>
                                          </p:to>
                                        </p:set>
                                        <p:anim calcmode="lin" valueType="num">
                                          <p:cBhvr additive="base">
                                            <p:cTn id="111" dur="500"/>
                                            <p:tgtEl>
                                              <p:spTgt spid="99"/>
                                            </p:tgtEl>
                                            <p:attrNameLst>
                                              <p:attrName>ppt_x</p:attrName>
                                            </p:attrNameLst>
                                          </p:cBhvr>
                                          <p:tavLst>
                                            <p:tav tm="0">
                                              <p:val>
                                                <p:strVal val="#ppt_x-#ppt_w*1.125000"/>
                                              </p:val>
                                            </p:tav>
                                            <p:tav tm="100000">
                                              <p:val>
                                                <p:strVal val="#ppt_x"/>
                                              </p:val>
                                            </p:tav>
                                          </p:tavLst>
                                        </p:anim>
                                        <p:animEffect transition="in" filter="wipe(right)">
                                          <p:cBhvr>
                                            <p:cTn id="112" dur="500"/>
                                            <p:tgtEl>
                                              <p:spTgt spid="99"/>
                                            </p:tgtEl>
                                          </p:cBhvr>
                                        </p:animEffect>
                                      </p:childTnLst>
                                    </p:cTn>
                                  </p:par>
                                  <p:par>
                                    <p:cTn id="113" presetID="12" presetClass="entr" presetSubtype="8" fill="hold" nodeType="withEffect">
                                      <p:stCondLst>
                                        <p:cond delay="0"/>
                                      </p:stCondLst>
                                      <p:childTnLst>
                                        <p:set>
                                          <p:cBhvr>
                                            <p:cTn id="114" dur="1" fill="hold">
                                              <p:stCondLst>
                                                <p:cond delay="0"/>
                                              </p:stCondLst>
                                            </p:cTn>
                                            <p:tgtEl>
                                              <p:spTgt spid="102"/>
                                            </p:tgtEl>
                                            <p:attrNameLst>
                                              <p:attrName>style.visibility</p:attrName>
                                            </p:attrNameLst>
                                          </p:cBhvr>
                                          <p:to>
                                            <p:strVal val="visible"/>
                                          </p:to>
                                        </p:set>
                                        <p:anim calcmode="lin" valueType="num">
                                          <p:cBhvr additive="base">
                                            <p:cTn id="115" dur="500"/>
                                            <p:tgtEl>
                                              <p:spTgt spid="102"/>
                                            </p:tgtEl>
                                            <p:attrNameLst>
                                              <p:attrName>ppt_x</p:attrName>
                                            </p:attrNameLst>
                                          </p:cBhvr>
                                          <p:tavLst>
                                            <p:tav tm="0">
                                              <p:val>
                                                <p:strVal val="#ppt_x-#ppt_w*1.125000"/>
                                              </p:val>
                                            </p:tav>
                                            <p:tav tm="100000">
                                              <p:val>
                                                <p:strVal val="#ppt_x"/>
                                              </p:val>
                                            </p:tav>
                                          </p:tavLst>
                                        </p:anim>
                                        <p:animEffect transition="in" filter="wipe(right)">
                                          <p:cBhvr>
                                            <p:cTn id="116"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80" grpId="0"/>
          <p:bldP spid="81" grpId="0"/>
          <p:bldP spid="82" grpId="0"/>
          <p:bldP spid="83" grpId="0"/>
          <p:bldP spid="86" grpId="0"/>
          <p:bldP spid="87" grpId="0"/>
          <p:bldP spid="88" grpId="0"/>
          <p:bldP spid="89" grpId="0"/>
          <p:bldP spid="97" grpId="0"/>
          <p:bldP spid="98"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41"/>
                                            </p:tgtEl>
                                            <p:attrNameLst>
                                              <p:attrName>style.visibility</p:attrName>
                                            </p:attrNameLst>
                                          </p:cBhvr>
                                          <p:to>
                                            <p:strVal val="visible"/>
                                          </p:to>
                                        </p:set>
                                        <p:anim calcmode="lin" valueType="num">
                                          <p:cBhvr additive="base">
                                            <p:cTn id="12" dur="500" fill="hold"/>
                                            <p:tgtEl>
                                              <p:spTgt spid="141"/>
                                            </p:tgtEl>
                                            <p:attrNameLst>
                                              <p:attrName>ppt_x</p:attrName>
                                            </p:attrNameLst>
                                          </p:cBhvr>
                                          <p:tavLst>
                                            <p:tav tm="0">
                                              <p:val>
                                                <p:strVal val="#ppt_x"/>
                                              </p:val>
                                            </p:tav>
                                            <p:tav tm="100000">
                                              <p:val>
                                                <p:strVal val="#ppt_x"/>
                                              </p:val>
                                            </p:tav>
                                          </p:tavLst>
                                        </p:anim>
                                        <p:anim calcmode="lin" valueType="num">
                                          <p:cBhvr additive="base">
                                            <p:cTn id="13" dur="500" fill="hold"/>
                                            <p:tgtEl>
                                              <p:spTgt spid="14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additive="base">
                                            <p:cTn id="17" dur="500"/>
                                            <p:tgtEl>
                                              <p:spTgt spid="97"/>
                                            </p:tgtEl>
                                            <p:attrNameLst>
                                              <p:attrName>ppt_x</p:attrName>
                                            </p:attrNameLst>
                                          </p:cBhvr>
                                          <p:tavLst>
                                            <p:tav tm="0">
                                              <p:val>
                                                <p:strVal val="#ppt_x-#ppt_w*1.125000"/>
                                              </p:val>
                                            </p:tav>
                                            <p:tav tm="100000">
                                              <p:val>
                                                <p:strVal val="#ppt_x"/>
                                              </p:val>
                                            </p:tav>
                                          </p:tavLst>
                                        </p:anim>
                                        <p:animEffect transition="in" filter="wipe(right)">
                                          <p:cBhvr>
                                            <p:cTn id="18" dur="500"/>
                                            <p:tgtEl>
                                              <p:spTgt spid="97"/>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98"/>
                                            </p:tgtEl>
                                            <p:attrNameLst>
                                              <p:attrName>style.visibility</p:attrName>
                                            </p:attrNameLst>
                                          </p:cBhvr>
                                          <p:to>
                                            <p:strVal val="visible"/>
                                          </p:to>
                                        </p:set>
                                        <p:anim calcmode="lin" valueType="num">
                                          <p:cBhvr additive="base">
                                            <p:cTn id="21" dur="500"/>
                                            <p:tgtEl>
                                              <p:spTgt spid="98"/>
                                            </p:tgtEl>
                                            <p:attrNameLst>
                                              <p:attrName>ppt_x</p:attrName>
                                            </p:attrNameLst>
                                          </p:cBhvr>
                                          <p:tavLst>
                                            <p:tav tm="0">
                                              <p:val>
                                                <p:strVal val="#ppt_x-#ppt_w*1.125000"/>
                                              </p:val>
                                            </p:tav>
                                            <p:tav tm="100000">
                                              <p:val>
                                                <p:strVal val="#ppt_x"/>
                                              </p:val>
                                            </p:tav>
                                          </p:tavLst>
                                        </p:anim>
                                        <p:animEffect transition="in" filter="wipe(right)">
                                          <p:cBhvr>
                                            <p:cTn id="22" dur="500"/>
                                            <p:tgtEl>
                                              <p:spTgt spid="98"/>
                                            </p:tgtEl>
                                          </p:cBhvr>
                                        </p:animEffect>
                                      </p:childTnLst>
                                    </p:cTn>
                                  </p:par>
                                  <p:par>
                                    <p:cTn id="23" presetID="12" presetClass="entr" presetSubtype="2" fill="hold" nodeType="withEffect">
                                      <p:stCondLst>
                                        <p:cond delay="0"/>
                                      </p:stCondLst>
                                      <p:childTnLst>
                                        <p:set>
                                          <p:cBhvr>
                                            <p:cTn id="24" dur="1" fill="hold">
                                              <p:stCondLst>
                                                <p:cond delay="0"/>
                                              </p:stCondLst>
                                            </p:cTn>
                                            <p:tgtEl>
                                              <p:spTgt spid="119"/>
                                            </p:tgtEl>
                                            <p:attrNameLst>
                                              <p:attrName>style.visibility</p:attrName>
                                            </p:attrNameLst>
                                          </p:cBhvr>
                                          <p:to>
                                            <p:strVal val="visible"/>
                                          </p:to>
                                        </p:set>
                                        <p:anim calcmode="lin" valueType="num">
                                          <p:cBhvr additive="base">
                                            <p:cTn id="25" dur="500"/>
                                            <p:tgtEl>
                                              <p:spTgt spid="119"/>
                                            </p:tgtEl>
                                            <p:attrNameLst>
                                              <p:attrName>ppt_x</p:attrName>
                                            </p:attrNameLst>
                                          </p:cBhvr>
                                          <p:tavLst>
                                            <p:tav tm="0">
                                              <p:val>
                                                <p:strVal val="#ppt_x+#ppt_w*1.125000"/>
                                              </p:val>
                                            </p:tav>
                                            <p:tav tm="100000">
                                              <p:val>
                                                <p:strVal val="#ppt_x"/>
                                              </p:val>
                                            </p:tav>
                                          </p:tavLst>
                                        </p:anim>
                                        <p:animEffect transition="in" filter="wipe(left)">
                                          <p:cBhvr>
                                            <p:cTn id="26" dur="500"/>
                                            <p:tgtEl>
                                              <p:spTgt spid="119"/>
                                            </p:tgtEl>
                                          </p:cBhvr>
                                        </p:animEffect>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134"/>
                                            </p:tgtEl>
                                            <p:attrNameLst>
                                              <p:attrName>style.visibility</p:attrName>
                                            </p:attrNameLst>
                                          </p:cBhvr>
                                          <p:to>
                                            <p:strVal val="visible"/>
                                          </p:to>
                                        </p:set>
                                        <p:anim calcmode="lin" valueType="num">
                                          <p:cBhvr additive="base">
                                            <p:cTn id="30" dur="500" fill="hold"/>
                                            <p:tgtEl>
                                              <p:spTgt spid="134"/>
                                            </p:tgtEl>
                                            <p:attrNameLst>
                                              <p:attrName>ppt_x</p:attrName>
                                            </p:attrNameLst>
                                          </p:cBhvr>
                                          <p:tavLst>
                                            <p:tav tm="0">
                                              <p:val>
                                                <p:strVal val="#ppt_x"/>
                                              </p:val>
                                            </p:tav>
                                            <p:tav tm="100000">
                                              <p:val>
                                                <p:strVal val="#ppt_x"/>
                                              </p:val>
                                            </p:tav>
                                          </p:tavLst>
                                        </p:anim>
                                        <p:anim calcmode="lin" valueType="num">
                                          <p:cBhvr additive="base">
                                            <p:cTn id="31" dur="500" fill="hold"/>
                                            <p:tgtEl>
                                              <p:spTgt spid="134"/>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12" presetClass="entr" presetSubtype="8" fill="hold" grpId="0" nodeType="afterEffect">
                                      <p:stCondLst>
                                        <p:cond delay="0"/>
                                      </p:stCondLst>
                                      <p:childTnLst>
                                        <p:set>
                                          <p:cBhvr>
                                            <p:cTn id="34" dur="1" fill="hold">
                                              <p:stCondLst>
                                                <p:cond delay="0"/>
                                              </p:stCondLst>
                                            </p:cTn>
                                            <p:tgtEl>
                                              <p:spTgt spid="88"/>
                                            </p:tgtEl>
                                            <p:attrNameLst>
                                              <p:attrName>style.visibility</p:attrName>
                                            </p:attrNameLst>
                                          </p:cBhvr>
                                          <p:to>
                                            <p:strVal val="visible"/>
                                          </p:to>
                                        </p:set>
                                        <p:anim calcmode="lin" valueType="num">
                                          <p:cBhvr additive="base">
                                            <p:cTn id="35" dur="500"/>
                                            <p:tgtEl>
                                              <p:spTgt spid="88"/>
                                            </p:tgtEl>
                                            <p:attrNameLst>
                                              <p:attrName>ppt_x</p:attrName>
                                            </p:attrNameLst>
                                          </p:cBhvr>
                                          <p:tavLst>
                                            <p:tav tm="0">
                                              <p:val>
                                                <p:strVal val="#ppt_x-#ppt_w*1.125000"/>
                                              </p:val>
                                            </p:tav>
                                            <p:tav tm="100000">
                                              <p:val>
                                                <p:strVal val="#ppt_x"/>
                                              </p:val>
                                            </p:tav>
                                          </p:tavLst>
                                        </p:anim>
                                        <p:animEffect transition="in" filter="wipe(right)">
                                          <p:cBhvr>
                                            <p:cTn id="36" dur="500"/>
                                            <p:tgtEl>
                                              <p:spTgt spid="88"/>
                                            </p:tgtEl>
                                          </p:cBhvr>
                                        </p:animEffect>
                                      </p:childTnLst>
                                    </p:cTn>
                                  </p:par>
                                  <p:par>
                                    <p:cTn id="37" presetID="12" presetClass="entr" presetSubtype="8" fill="hold" grpId="0" nodeType="withEffect">
                                      <p:stCondLst>
                                        <p:cond delay="0"/>
                                      </p:stCondLst>
                                      <p:childTnLst>
                                        <p:set>
                                          <p:cBhvr>
                                            <p:cTn id="38" dur="1" fill="hold">
                                              <p:stCondLst>
                                                <p:cond delay="0"/>
                                              </p:stCondLst>
                                            </p:cTn>
                                            <p:tgtEl>
                                              <p:spTgt spid="89"/>
                                            </p:tgtEl>
                                            <p:attrNameLst>
                                              <p:attrName>style.visibility</p:attrName>
                                            </p:attrNameLst>
                                          </p:cBhvr>
                                          <p:to>
                                            <p:strVal val="visible"/>
                                          </p:to>
                                        </p:set>
                                        <p:anim calcmode="lin" valueType="num">
                                          <p:cBhvr additive="base">
                                            <p:cTn id="39" dur="500"/>
                                            <p:tgtEl>
                                              <p:spTgt spid="89"/>
                                            </p:tgtEl>
                                            <p:attrNameLst>
                                              <p:attrName>ppt_x</p:attrName>
                                            </p:attrNameLst>
                                          </p:cBhvr>
                                          <p:tavLst>
                                            <p:tav tm="0">
                                              <p:val>
                                                <p:strVal val="#ppt_x-#ppt_w*1.125000"/>
                                              </p:val>
                                            </p:tav>
                                            <p:tav tm="100000">
                                              <p:val>
                                                <p:strVal val="#ppt_x"/>
                                              </p:val>
                                            </p:tav>
                                          </p:tavLst>
                                        </p:anim>
                                        <p:animEffect transition="in" filter="wipe(right)">
                                          <p:cBhvr>
                                            <p:cTn id="40" dur="500"/>
                                            <p:tgtEl>
                                              <p:spTgt spid="89"/>
                                            </p:tgtEl>
                                          </p:cBhvr>
                                        </p:animEffect>
                                      </p:childTnLst>
                                    </p:cTn>
                                  </p:par>
                                  <p:par>
                                    <p:cTn id="41" presetID="12" presetClass="entr" presetSubtype="2" fill="hold" nodeType="withEffect">
                                      <p:stCondLst>
                                        <p:cond delay="0"/>
                                      </p:stCondLst>
                                      <p:childTnLst>
                                        <p:set>
                                          <p:cBhvr>
                                            <p:cTn id="42" dur="1" fill="hold">
                                              <p:stCondLst>
                                                <p:cond delay="0"/>
                                              </p:stCondLst>
                                            </p:cTn>
                                            <p:tgtEl>
                                              <p:spTgt spid="118"/>
                                            </p:tgtEl>
                                            <p:attrNameLst>
                                              <p:attrName>style.visibility</p:attrName>
                                            </p:attrNameLst>
                                          </p:cBhvr>
                                          <p:to>
                                            <p:strVal val="visible"/>
                                          </p:to>
                                        </p:set>
                                        <p:anim calcmode="lin" valueType="num">
                                          <p:cBhvr additive="base">
                                            <p:cTn id="43" dur="500"/>
                                            <p:tgtEl>
                                              <p:spTgt spid="118"/>
                                            </p:tgtEl>
                                            <p:attrNameLst>
                                              <p:attrName>ppt_x</p:attrName>
                                            </p:attrNameLst>
                                          </p:cBhvr>
                                          <p:tavLst>
                                            <p:tav tm="0">
                                              <p:val>
                                                <p:strVal val="#ppt_x+#ppt_w*1.125000"/>
                                              </p:val>
                                            </p:tav>
                                            <p:tav tm="100000">
                                              <p:val>
                                                <p:strVal val="#ppt_x"/>
                                              </p:val>
                                            </p:tav>
                                          </p:tavLst>
                                        </p:anim>
                                        <p:animEffect transition="in" filter="wipe(left)">
                                          <p:cBhvr>
                                            <p:cTn id="44" dur="500"/>
                                            <p:tgtEl>
                                              <p:spTgt spid="118"/>
                                            </p:tgtEl>
                                          </p:cBhvr>
                                        </p:animEffect>
                                      </p:childTnLst>
                                    </p:cTn>
                                  </p:par>
                                </p:childTnLst>
                              </p:cTn>
                            </p:par>
                            <p:par>
                              <p:cTn id="45" fill="hold">
                                <p:stCondLst>
                                  <p:cond delay="2500"/>
                                </p:stCondLst>
                                <p:childTnLst>
                                  <p:par>
                                    <p:cTn id="46" presetID="2" presetClass="entr" presetSubtype="4" fill="hold" nodeType="afterEffect">
                                      <p:stCondLst>
                                        <p:cond delay="0"/>
                                      </p:stCondLst>
                                      <p:childTnLst>
                                        <p:set>
                                          <p:cBhvr>
                                            <p:cTn id="47" dur="1" fill="hold">
                                              <p:stCondLst>
                                                <p:cond delay="0"/>
                                              </p:stCondLst>
                                            </p:cTn>
                                            <p:tgtEl>
                                              <p:spTgt spid="53"/>
                                            </p:tgtEl>
                                            <p:attrNameLst>
                                              <p:attrName>style.visibility</p:attrName>
                                            </p:attrNameLst>
                                          </p:cBhvr>
                                          <p:to>
                                            <p:strVal val="visible"/>
                                          </p:to>
                                        </p:set>
                                        <p:anim calcmode="lin" valueType="num">
                                          <p:cBhvr additive="base">
                                            <p:cTn id="48" dur="500" fill="hold"/>
                                            <p:tgtEl>
                                              <p:spTgt spid="53"/>
                                            </p:tgtEl>
                                            <p:attrNameLst>
                                              <p:attrName>ppt_x</p:attrName>
                                            </p:attrNameLst>
                                          </p:cBhvr>
                                          <p:tavLst>
                                            <p:tav tm="0">
                                              <p:val>
                                                <p:strVal val="#ppt_x"/>
                                              </p:val>
                                            </p:tav>
                                            <p:tav tm="100000">
                                              <p:val>
                                                <p:strVal val="#ppt_x"/>
                                              </p:val>
                                            </p:tav>
                                          </p:tavLst>
                                        </p:anim>
                                        <p:anim calcmode="lin" valueType="num">
                                          <p:cBhvr additive="base">
                                            <p:cTn id="49" dur="500" fill="hold"/>
                                            <p:tgtEl>
                                              <p:spTgt spid="53"/>
                                            </p:tgtEl>
                                            <p:attrNameLst>
                                              <p:attrName>ppt_y</p:attrName>
                                            </p:attrNameLst>
                                          </p:cBhvr>
                                          <p:tavLst>
                                            <p:tav tm="0">
                                              <p:val>
                                                <p:strVal val="1+#ppt_h/2"/>
                                              </p:val>
                                            </p:tav>
                                            <p:tav tm="100000">
                                              <p:val>
                                                <p:strVal val="#ppt_y"/>
                                              </p:val>
                                            </p:tav>
                                          </p:tavLst>
                                        </p:anim>
                                      </p:childTnLst>
                                    </p:cTn>
                                  </p:par>
                                </p:childTnLst>
                              </p:cTn>
                            </p:par>
                            <p:par>
                              <p:cTn id="50" fill="hold">
                                <p:stCondLst>
                                  <p:cond delay="3000"/>
                                </p:stCondLst>
                                <p:childTnLst>
                                  <p:par>
                                    <p:cTn id="51" presetID="12" presetClass="entr" presetSubtype="8" fill="hold" grpId="0" nodeType="afterEffect">
                                      <p:stCondLst>
                                        <p:cond delay="0"/>
                                      </p:stCondLst>
                                      <p:childTnLst>
                                        <p:set>
                                          <p:cBhvr>
                                            <p:cTn id="52" dur="1" fill="hold">
                                              <p:stCondLst>
                                                <p:cond delay="0"/>
                                              </p:stCondLst>
                                            </p:cTn>
                                            <p:tgtEl>
                                              <p:spTgt spid="86"/>
                                            </p:tgtEl>
                                            <p:attrNameLst>
                                              <p:attrName>style.visibility</p:attrName>
                                            </p:attrNameLst>
                                          </p:cBhvr>
                                          <p:to>
                                            <p:strVal val="visible"/>
                                          </p:to>
                                        </p:set>
                                        <p:anim calcmode="lin" valueType="num">
                                          <p:cBhvr additive="base">
                                            <p:cTn id="53" dur="500"/>
                                            <p:tgtEl>
                                              <p:spTgt spid="86"/>
                                            </p:tgtEl>
                                            <p:attrNameLst>
                                              <p:attrName>ppt_x</p:attrName>
                                            </p:attrNameLst>
                                          </p:cBhvr>
                                          <p:tavLst>
                                            <p:tav tm="0">
                                              <p:val>
                                                <p:strVal val="#ppt_x-#ppt_w*1.125000"/>
                                              </p:val>
                                            </p:tav>
                                            <p:tav tm="100000">
                                              <p:val>
                                                <p:strVal val="#ppt_x"/>
                                              </p:val>
                                            </p:tav>
                                          </p:tavLst>
                                        </p:anim>
                                        <p:animEffect transition="in" filter="wipe(right)">
                                          <p:cBhvr>
                                            <p:cTn id="54" dur="500"/>
                                            <p:tgtEl>
                                              <p:spTgt spid="86"/>
                                            </p:tgtEl>
                                          </p:cBhvr>
                                        </p:animEffect>
                                      </p:childTnLst>
                                    </p:cTn>
                                  </p:par>
                                  <p:par>
                                    <p:cTn id="55" presetID="12" presetClass="entr" presetSubtype="8" fill="hold" nodeType="withEffect">
                                      <p:stCondLst>
                                        <p:cond delay="0"/>
                                      </p:stCondLst>
                                      <p:childTnLst>
                                        <p:set>
                                          <p:cBhvr>
                                            <p:cTn id="56" dur="1" fill="hold">
                                              <p:stCondLst>
                                                <p:cond delay="0"/>
                                              </p:stCondLst>
                                            </p:cTn>
                                            <p:tgtEl>
                                              <p:spTgt spid="117"/>
                                            </p:tgtEl>
                                            <p:attrNameLst>
                                              <p:attrName>style.visibility</p:attrName>
                                            </p:attrNameLst>
                                          </p:cBhvr>
                                          <p:to>
                                            <p:strVal val="visible"/>
                                          </p:to>
                                        </p:set>
                                        <p:anim calcmode="lin" valueType="num">
                                          <p:cBhvr additive="base">
                                            <p:cTn id="57" dur="500"/>
                                            <p:tgtEl>
                                              <p:spTgt spid="117"/>
                                            </p:tgtEl>
                                            <p:attrNameLst>
                                              <p:attrName>ppt_x</p:attrName>
                                            </p:attrNameLst>
                                          </p:cBhvr>
                                          <p:tavLst>
                                            <p:tav tm="0">
                                              <p:val>
                                                <p:strVal val="#ppt_x-#ppt_w*1.125000"/>
                                              </p:val>
                                            </p:tav>
                                            <p:tav tm="100000">
                                              <p:val>
                                                <p:strVal val="#ppt_x"/>
                                              </p:val>
                                            </p:tav>
                                          </p:tavLst>
                                        </p:anim>
                                        <p:animEffect transition="in" filter="wipe(right)">
                                          <p:cBhvr>
                                            <p:cTn id="58" dur="500"/>
                                            <p:tgtEl>
                                              <p:spTgt spid="117"/>
                                            </p:tgtEl>
                                          </p:cBhvr>
                                        </p:animEffect>
                                      </p:childTnLst>
                                    </p:cTn>
                                  </p:par>
                                  <p:par>
                                    <p:cTn id="59" presetID="12" presetClass="entr" presetSubtype="8" fill="hold" grpId="0" nodeType="withEffect">
                                      <p:stCondLst>
                                        <p:cond delay="0"/>
                                      </p:stCondLst>
                                      <p:childTnLst>
                                        <p:set>
                                          <p:cBhvr>
                                            <p:cTn id="60" dur="1" fill="hold">
                                              <p:stCondLst>
                                                <p:cond delay="0"/>
                                              </p:stCondLst>
                                            </p:cTn>
                                            <p:tgtEl>
                                              <p:spTgt spid="87"/>
                                            </p:tgtEl>
                                            <p:attrNameLst>
                                              <p:attrName>style.visibility</p:attrName>
                                            </p:attrNameLst>
                                          </p:cBhvr>
                                          <p:to>
                                            <p:strVal val="visible"/>
                                          </p:to>
                                        </p:set>
                                        <p:anim calcmode="lin" valueType="num">
                                          <p:cBhvr additive="base">
                                            <p:cTn id="61" dur="500"/>
                                            <p:tgtEl>
                                              <p:spTgt spid="87"/>
                                            </p:tgtEl>
                                            <p:attrNameLst>
                                              <p:attrName>ppt_x</p:attrName>
                                            </p:attrNameLst>
                                          </p:cBhvr>
                                          <p:tavLst>
                                            <p:tav tm="0">
                                              <p:val>
                                                <p:strVal val="#ppt_x-#ppt_w*1.125000"/>
                                              </p:val>
                                            </p:tav>
                                            <p:tav tm="100000">
                                              <p:val>
                                                <p:strVal val="#ppt_x"/>
                                              </p:val>
                                            </p:tav>
                                          </p:tavLst>
                                        </p:anim>
                                        <p:animEffect transition="in" filter="wipe(right)">
                                          <p:cBhvr>
                                            <p:cTn id="62" dur="500"/>
                                            <p:tgtEl>
                                              <p:spTgt spid="87"/>
                                            </p:tgtEl>
                                          </p:cBhvr>
                                        </p:animEffect>
                                      </p:childTnLst>
                                    </p:cTn>
                                  </p:par>
                                </p:childTnLst>
                              </p:cTn>
                            </p:par>
                            <p:par>
                              <p:cTn id="63" fill="hold">
                                <p:stCondLst>
                                  <p:cond delay="3500"/>
                                </p:stCondLst>
                                <p:childTnLst>
                                  <p:par>
                                    <p:cTn id="64" presetID="2" presetClass="entr" presetSubtype="4" fill="hold" nodeType="afterEffect">
                                      <p:stCondLst>
                                        <p:cond delay="0"/>
                                      </p:stCondLst>
                                      <p:childTnLst>
                                        <p:set>
                                          <p:cBhvr>
                                            <p:cTn id="65" dur="1" fill="hold">
                                              <p:stCondLst>
                                                <p:cond delay="0"/>
                                              </p:stCondLst>
                                            </p:cTn>
                                            <p:tgtEl>
                                              <p:spTgt spid="127"/>
                                            </p:tgtEl>
                                            <p:attrNameLst>
                                              <p:attrName>style.visibility</p:attrName>
                                            </p:attrNameLst>
                                          </p:cBhvr>
                                          <p:to>
                                            <p:strVal val="visible"/>
                                          </p:to>
                                        </p:set>
                                        <p:anim calcmode="lin" valueType="num">
                                          <p:cBhvr additive="base">
                                            <p:cTn id="66" dur="500" fill="hold"/>
                                            <p:tgtEl>
                                              <p:spTgt spid="127"/>
                                            </p:tgtEl>
                                            <p:attrNameLst>
                                              <p:attrName>ppt_x</p:attrName>
                                            </p:attrNameLst>
                                          </p:cBhvr>
                                          <p:tavLst>
                                            <p:tav tm="0">
                                              <p:val>
                                                <p:strVal val="#ppt_x"/>
                                              </p:val>
                                            </p:tav>
                                            <p:tav tm="100000">
                                              <p:val>
                                                <p:strVal val="#ppt_x"/>
                                              </p:val>
                                            </p:tav>
                                          </p:tavLst>
                                        </p:anim>
                                        <p:anim calcmode="lin" valueType="num">
                                          <p:cBhvr additive="base">
                                            <p:cTn id="67" dur="500" fill="hold"/>
                                            <p:tgtEl>
                                              <p:spTgt spid="127"/>
                                            </p:tgtEl>
                                            <p:attrNameLst>
                                              <p:attrName>ppt_y</p:attrName>
                                            </p:attrNameLst>
                                          </p:cBhvr>
                                          <p:tavLst>
                                            <p:tav tm="0">
                                              <p:val>
                                                <p:strVal val="1+#ppt_h/2"/>
                                              </p:val>
                                            </p:tav>
                                            <p:tav tm="100000">
                                              <p:val>
                                                <p:strVal val="#ppt_y"/>
                                              </p:val>
                                            </p:tav>
                                          </p:tavLst>
                                        </p:anim>
                                      </p:childTnLst>
                                    </p:cTn>
                                  </p:par>
                                </p:childTnLst>
                              </p:cTn>
                            </p:par>
                            <p:par>
                              <p:cTn id="68" fill="hold">
                                <p:stCondLst>
                                  <p:cond delay="4000"/>
                                </p:stCondLst>
                                <p:childTnLst>
                                  <p:par>
                                    <p:cTn id="69" presetID="12" presetClass="entr" presetSubtype="8" fill="hold" grpId="0" nodeType="afterEffect">
                                      <p:stCondLst>
                                        <p:cond delay="0"/>
                                      </p:stCondLst>
                                      <p:childTnLst>
                                        <p:set>
                                          <p:cBhvr>
                                            <p:cTn id="70" dur="1" fill="hold">
                                              <p:stCondLst>
                                                <p:cond delay="0"/>
                                              </p:stCondLst>
                                            </p:cTn>
                                            <p:tgtEl>
                                              <p:spTgt spid="82"/>
                                            </p:tgtEl>
                                            <p:attrNameLst>
                                              <p:attrName>style.visibility</p:attrName>
                                            </p:attrNameLst>
                                          </p:cBhvr>
                                          <p:to>
                                            <p:strVal val="visible"/>
                                          </p:to>
                                        </p:set>
                                        <p:anim calcmode="lin" valueType="num">
                                          <p:cBhvr additive="base">
                                            <p:cTn id="71" dur="500"/>
                                            <p:tgtEl>
                                              <p:spTgt spid="82"/>
                                            </p:tgtEl>
                                            <p:attrNameLst>
                                              <p:attrName>ppt_x</p:attrName>
                                            </p:attrNameLst>
                                          </p:cBhvr>
                                          <p:tavLst>
                                            <p:tav tm="0">
                                              <p:val>
                                                <p:strVal val="#ppt_x-#ppt_w*1.125000"/>
                                              </p:val>
                                            </p:tav>
                                            <p:tav tm="100000">
                                              <p:val>
                                                <p:strVal val="#ppt_x"/>
                                              </p:val>
                                            </p:tav>
                                          </p:tavLst>
                                        </p:anim>
                                        <p:animEffect transition="in" filter="wipe(right)">
                                          <p:cBhvr>
                                            <p:cTn id="72" dur="500"/>
                                            <p:tgtEl>
                                              <p:spTgt spid="82"/>
                                            </p:tgtEl>
                                          </p:cBhvr>
                                        </p:animEffect>
                                      </p:childTnLst>
                                    </p:cTn>
                                  </p:par>
                                  <p:par>
                                    <p:cTn id="73" presetID="12" presetClass="entr" presetSubtype="8" fill="hold" grpId="0" nodeType="withEffect">
                                      <p:stCondLst>
                                        <p:cond delay="0"/>
                                      </p:stCondLst>
                                      <p:childTnLst>
                                        <p:set>
                                          <p:cBhvr>
                                            <p:cTn id="74" dur="1" fill="hold">
                                              <p:stCondLst>
                                                <p:cond delay="0"/>
                                              </p:stCondLst>
                                            </p:cTn>
                                            <p:tgtEl>
                                              <p:spTgt spid="83"/>
                                            </p:tgtEl>
                                            <p:attrNameLst>
                                              <p:attrName>style.visibility</p:attrName>
                                            </p:attrNameLst>
                                          </p:cBhvr>
                                          <p:to>
                                            <p:strVal val="visible"/>
                                          </p:to>
                                        </p:set>
                                        <p:anim calcmode="lin" valueType="num">
                                          <p:cBhvr additive="base">
                                            <p:cTn id="75" dur="500"/>
                                            <p:tgtEl>
                                              <p:spTgt spid="83"/>
                                            </p:tgtEl>
                                            <p:attrNameLst>
                                              <p:attrName>ppt_x</p:attrName>
                                            </p:attrNameLst>
                                          </p:cBhvr>
                                          <p:tavLst>
                                            <p:tav tm="0">
                                              <p:val>
                                                <p:strVal val="#ppt_x-#ppt_w*1.125000"/>
                                              </p:val>
                                            </p:tav>
                                            <p:tav tm="100000">
                                              <p:val>
                                                <p:strVal val="#ppt_x"/>
                                              </p:val>
                                            </p:tav>
                                          </p:tavLst>
                                        </p:anim>
                                        <p:animEffect transition="in" filter="wipe(right)">
                                          <p:cBhvr>
                                            <p:cTn id="76" dur="500"/>
                                            <p:tgtEl>
                                              <p:spTgt spid="83"/>
                                            </p:tgtEl>
                                          </p:cBhvr>
                                        </p:animEffect>
                                      </p:childTnLst>
                                    </p:cTn>
                                  </p:par>
                                  <p:par>
                                    <p:cTn id="77" presetID="12" presetClass="entr" presetSubtype="8" fill="hold" nodeType="withEffect">
                                      <p:stCondLst>
                                        <p:cond delay="0"/>
                                      </p:stCondLst>
                                      <p:childTnLst>
                                        <p:set>
                                          <p:cBhvr>
                                            <p:cTn id="78" dur="1" fill="hold">
                                              <p:stCondLst>
                                                <p:cond delay="0"/>
                                              </p:stCondLst>
                                            </p:cTn>
                                            <p:tgtEl>
                                              <p:spTgt spid="100"/>
                                            </p:tgtEl>
                                            <p:attrNameLst>
                                              <p:attrName>style.visibility</p:attrName>
                                            </p:attrNameLst>
                                          </p:cBhvr>
                                          <p:to>
                                            <p:strVal val="visible"/>
                                          </p:to>
                                        </p:set>
                                        <p:anim calcmode="lin" valueType="num">
                                          <p:cBhvr additive="base">
                                            <p:cTn id="79" dur="500"/>
                                            <p:tgtEl>
                                              <p:spTgt spid="100"/>
                                            </p:tgtEl>
                                            <p:attrNameLst>
                                              <p:attrName>ppt_x</p:attrName>
                                            </p:attrNameLst>
                                          </p:cBhvr>
                                          <p:tavLst>
                                            <p:tav tm="0">
                                              <p:val>
                                                <p:strVal val="#ppt_x-#ppt_w*1.125000"/>
                                              </p:val>
                                            </p:tav>
                                            <p:tav tm="100000">
                                              <p:val>
                                                <p:strVal val="#ppt_x"/>
                                              </p:val>
                                            </p:tav>
                                          </p:tavLst>
                                        </p:anim>
                                        <p:animEffect transition="in" filter="wipe(right)">
                                          <p:cBhvr>
                                            <p:cTn id="80" dur="500"/>
                                            <p:tgtEl>
                                              <p:spTgt spid="100"/>
                                            </p:tgtEl>
                                          </p:cBhvr>
                                        </p:animEffect>
                                      </p:childTnLst>
                                    </p:cTn>
                                  </p:par>
                                </p:childTnLst>
                              </p:cTn>
                            </p:par>
                            <p:par>
                              <p:cTn id="81" fill="hold">
                                <p:stCondLst>
                                  <p:cond delay="4500"/>
                                </p:stCondLst>
                                <p:childTnLst>
                                  <p:par>
                                    <p:cTn id="82" presetID="2" presetClass="entr" presetSubtype="4" fill="hold" nodeType="afterEffect">
                                      <p:stCondLst>
                                        <p:cond delay="0"/>
                                      </p:stCondLst>
                                      <p:childTnLst>
                                        <p:set>
                                          <p:cBhvr>
                                            <p:cTn id="83" dur="1" fill="hold">
                                              <p:stCondLst>
                                                <p:cond delay="0"/>
                                              </p:stCondLst>
                                            </p:cTn>
                                            <p:tgtEl>
                                              <p:spTgt spid="120"/>
                                            </p:tgtEl>
                                            <p:attrNameLst>
                                              <p:attrName>style.visibility</p:attrName>
                                            </p:attrNameLst>
                                          </p:cBhvr>
                                          <p:to>
                                            <p:strVal val="visible"/>
                                          </p:to>
                                        </p:set>
                                        <p:anim calcmode="lin" valueType="num">
                                          <p:cBhvr additive="base">
                                            <p:cTn id="84" dur="500" fill="hold"/>
                                            <p:tgtEl>
                                              <p:spTgt spid="120"/>
                                            </p:tgtEl>
                                            <p:attrNameLst>
                                              <p:attrName>ppt_x</p:attrName>
                                            </p:attrNameLst>
                                          </p:cBhvr>
                                          <p:tavLst>
                                            <p:tav tm="0">
                                              <p:val>
                                                <p:strVal val="#ppt_x"/>
                                              </p:val>
                                            </p:tav>
                                            <p:tav tm="100000">
                                              <p:val>
                                                <p:strVal val="#ppt_x"/>
                                              </p:val>
                                            </p:tav>
                                          </p:tavLst>
                                        </p:anim>
                                        <p:anim calcmode="lin" valueType="num">
                                          <p:cBhvr additive="base">
                                            <p:cTn id="85" dur="500" fill="hold"/>
                                            <p:tgtEl>
                                              <p:spTgt spid="120"/>
                                            </p:tgtEl>
                                            <p:attrNameLst>
                                              <p:attrName>ppt_y</p:attrName>
                                            </p:attrNameLst>
                                          </p:cBhvr>
                                          <p:tavLst>
                                            <p:tav tm="0">
                                              <p:val>
                                                <p:strVal val="1+#ppt_h/2"/>
                                              </p:val>
                                            </p:tav>
                                            <p:tav tm="100000">
                                              <p:val>
                                                <p:strVal val="#ppt_y"/>
                                              </p:val>
                                            </p:tav>
                                          </p:tavLst>
                                        </p:anim>
                                      </p:childTnLst>
                                    </p:cTn>
                                  </p:par>
                                </p:childTnLst>
                              </p:cTn>
                            </p:par>
                            <p:par>
                              <p:cTn id="86" fill="hold">
                                <p:stCondLst>
                                  <p:cond delay="5000"/>
                                </p:stCondLst>
                                <p:childTnLst>
                                  <p:par>
                                    <p:cTn id="87" presetID="12" presetClass="entr" presetSubtype="8" fill="hold" grpId="0" nodeType="afterEffect">
                                      <p:stCondLst>
                                        <p:cond delay="0"/>
                                      </p:stCondLst>
                                      <p:childTnLst>
                                        <p:set>
                                          <p:cBhvr>
                                            <p:cTn id="88" dur="1" fill="hold">
                                              <p:stCondLst>
                                                <p:cond delay="0"/>
                                              </p:stCondLst>
                                            </p:cTn>
                                            <p:tgtEl>
                                              <p:spTgt spid="81"/>
                                            </p:tgtEl>
                                            <p:attrNameLst>
                                              <p:attrName>style.visibility</p:attrName>
                                            </p:attrNameLst>
                                          </p:cBhvr>
                                          <p:to>
                                            <p:strVal val="visible"/>
                                          </p:to>
                                        </p:set>
                                        <p:anim calcmode="lin" valueType="num">
                                          <p:cBhvr additive="base">
                                            <p:cTn id="89" dur="500"/>
                                            <p:tgtEl>
                                              <p:spTgt spid="81"/>
                                            </p:tgtEl>
                                            <p:attrNameLst>
                                              <p:attrName>ppt_x</p:attrName>
                                            </p:attrNameLst>
                                          </p:cBhvr>
                                          <p:tavLst>
                                            <p:tav tm="0">
                                              <p:val>
                                                <p:strVal val="#ppt_x-#ppt_w*1.125000"/>
                                              </p:val>
                                            </p:tav>
                                            <p:tav tm="100000">
                                              <p:val>
                                                <p:strVal val="#ppt_x"/>
                                              </p:val>
                                            </p:tav>
                                          </p:tavLst>
                                        </p:anim>
                                        <p:animEffect transition="in" filter="wipe(right)">
                                          <p:cBhvr>
                                            <p:cTn id="90" dur="500"/>
                                            <p:tgtEl>
                                              <p:spTgt spid="81"/>
                                            </p:tgtEl>
                                          </p:cBhvr>
                                        </p:animEffect>
                                      </p:childTnLst>
                                    </p:cTn>
                                  </p:par>
                                  <p:par>
                                    <p:cTn id="91" presetID="12" presetClass="entr" presetSubtype="8" fill="hold" grpId="0" nodeType="withEffect">
                                      <p:stCondLst>
                                        <p:cond delay="0"/>
                                      </p:stCondLst>
                                      <p:childTnLst>
                                        <p:set>
                                          <p:cBhvr>
                                            <p:cTn id="92" dur="1" fill="hold">
                                              <p:stCondLst>
                                                <p:cond delay="0"/>
                                              </p:stCondLst>
                                            </p:cTn>
                                            <p:tgtEl>
                                              <p:spTgt spid="80"/>
                                            </p:tgtEl>
                                            <p:attrNameLst>
                                              <p:attrName>style.visibility</p:attrName>
                                            </p:attrNameLst>
                                          </p:cBhvr>
                                          <p:to>
                                            <p:strVal val="visible"/>
                                          </p:to>
                                        </p:set>
                                        <p:anim calcmode="lin" valueType="num">
                                          <p:cBhvr additive="base">
                                            <p:cTn id="93" dur="500"/>
                                            <p:tgtEl>
                                              <p:spTgt spid="80"/>
                                            </p:tgtEl>
                                            <p:attrNameLst>
                                              <p:attrName>ppt_x</p:attrName>
                                            </p:attrNameLst>
                                          </p:cBhvr>
                                          <p:tavLst>
                                            <p:tav tm="0">
                                              <p:val>
                                                <p:strVal val="#ppt_x-#ppt_w*1.125000"/>
                                              </p:val>
                                            </p:tav>
                                            <p:tav tm="100000">
                                              <p:val>
                                                <p:strVal val="#ppt_x"/>
                                              </p:val>
                                            </p:tav>
                                          </p:tavLst>
                                        </p:anim>
                                        <p:animEffect transition="in" filter="wipe(right)">
                                          <p:cBhvr>
                                            <p:cTn id="94" dur="500"/>
                                            <p:tgtEl>
                                              <p:spTgt spid="80"/>
                                            </p:tgtEl>
                                          </p:cBhvr>
                                        </p:animEffect>
                                      </p:childTnLst>
                                    </p:cTn>
                                  </p:par>
                                </p:childTnLst>
                              </p:cTn>
                            </p:par>
                            <p:par>
                              <p:cTn id="95" fill="hold">
                                <p:stCondLst>
                                  <p:cond delay="5500"/>
                                </p:stCondLst>
                                <p:childTnLst>
                                  <p:par>
                                    <p:cTn id="96" presetID="2" presetClass="entr" presetSubtype="4" fill="hold" nodeType="afterEffect">
                                      <p:stCondLst>
                                        <p:cond delay="0"/>
                                      </p:stCondLst>
                                      <p:childTnLst>
                                        <p:set>
                                          <p:cBhvr>
                                            <p:cTn id="97" dur="1" fill="hold">
                                              <p:stCondLst>
                                                <p:cond delay="0"/>
                                              </p:stCondLst>
                                            </p:cTn>
                                            <p:tgtEl>
                                              <p:spTgt spid="63"/>
                                            </p:tgtEl>
                                            <p:attrNameLst>
                                              <p:attrName>style.visibility</p:attrName>
                                            </p:attrNameLst>
                                          </p:cBhvr>
                                          <p:to>
                                            <p:strVal val="visible"/>
                                          </p:to>
                                        </p:set>
                                        <p:anim calcmode="lin" valueType="num">
                                          <p:cBhvr additive="base">
                                            <p:cTn id="98" dur="500" fill="hold"/>
                                            <p:tgtEl>
                                              <p:spTgt spid="63"/>
                                            </p:tgtEl>
                                            <p:attrNameLst>
                                              <p:attrName>ppt_x</p:attrName>
                                            </p:attrNameLst>
                                          </p:cBhvr>
                                          <p:tavLst>
                                            <p:tav tm="0">
                                              <p:val>
                                                <p:strVal val="#ppt_x"/>
                                              </p:val>
                                            </p:tav>
                                            <p:tav tm="100000">
                                              <p:val>
                                                <p:strVal val="#ppt_x"/>
                                              </p:val>
                                            </p:tav>
                                          </p:tavLst>
                                        </p:anim>
                                        <p:anim calcmode="lin" valueType="num">
                                          <p:cBhvr additive="base">
                                            <p:cTn id="99" dur="500" fill="hold"/>
                                            <p:tgtEl>
                                              <p:spTgt spid="63"/>
                                            </p:tgtEl>
                                            <p:attrNameLst>
                                              <p:attrName>ppt_y</p:attrName>
                                            </p:attrNameLst>
                                          </p:cBhvr>
                                          <p:tavLst>
                                            <p:tav tm="0">
                                              <p:val>
                                                <p:strVal val="1+#ppt_h/2"/>
                                              </p:val>
                                            </p:tav>
                                            <p:tav tm="100000">
                                              <p:val>
                                                <p:strVal val="#ppt_y"/>
                                              </p:val>
                                            </p:tav>
                                          </p:tavLst>
                                        </p:anim>
                                      </p:childTnLst>
                                    </p:cTn>
                                  </p:par>
                                </p:childTnLst>
                              </p:cTn>
                            </p:par>
                            <p:par>
                              <p:cTn id="100" fill="hold">
                                <p:stCondLst>
                                  <p:cond delay="6000"/>
                                </p:stCondLst>
                                <p:childTnLst>
                                  <p:par>
                                    <p:cTn id="101" presetID="12" presetClass="entr" presetSubtype="8" fill="hold" grpId="0" nodeType="afterEffect">
                                      <p:stCondLst>
                                        <p:cond delay="0"/>
                                      </p:stCondLst>
                                      <p:childTnLst>
                                        <p:set>
                                          <p:cBhvr>
                                            <p:cTn id="102" dur="1" fill="hold">
                                              <p:stCondLst>
                                                <p:cond delay="0"/>
                                              </p:stCondLst>
                                            </p:cTn>
                                            <p:tgtEl>
                                              <p:spTgt spid="76"/>
                                            </p:tgtEl>
                                            <p:attrNameLst>
                                              <p:attrName>style.visibility</p:attrName>
                                            </p:attrNameLst>
                                          </p:cBhvr>
                                          <p:to>
                                            <p:strVal val="visible"/>
                                          </p:to>
                                        </p:set>
                                        <p:anim calcmode="lin" valueType="num">
                                          <p:cBhvr additive="base">
                                            <p:cTn id="103" dur="500"/>
                                            <p:tgtEl>
                                              <p:spTgt spid="76"/>
                                            </p:tgtEl>
                                            <p:attrNameLst>
                                              <p:attrName>ppt_x</p:attrName>
                                            </p:attrNameLst>
                                          </p:cBhvr>
                                          <p:tavLst>
                                            <p:tav tm="0">
                                              <p:val>
                                                <p:strVal val="#ppt_x-#ppt_w*1.125000"/>
                                              </p:val>
                                            </p:tav>
                                            <p:tav tm="100000">
                                              <p:val>
                                                <p:strVal val="#ppt_x"/>
                                              </p:val>
                                            </p:tav>
                                          </p:tavLst>
                                        </p:anim>
                                        <p:animEffect transition="in" filter="wipe(right)">
                                          <p:cBhvr>
                                            <p:cTn id="104" dur="500"/>
                                            <p:tgtEl>
                                              <p:spTgt spid="76"/>
                                            </p:tgtEl>
                                          </p:cBhvr>
                                        </p:animEffect>
                                      </p:childTnLst>
                                    </p:cTn>
                                  </p:par>
                                  <p:par>
                                    <p:cTn id="105" presetID="12" presetClass="entr" presetSubtype="8" fill="hold" grpId="0" nodeType="withEffect">
                                      <p:stCondLst>
                                        <p:cond delay="0"/>
                                      </p:stCondLst>
                                      <p:childTnLst>
                                        <p:set>
                                          <p:cBhvr>
                                            <p:cTn id="106" dur="1" fill="hold">
                                              <p:stCondLst>
                                                <p:cond delay="0"/>
                                              </p:stCondLst>
                                            </p:cTn>
                                            <p:tgtEl>
                                              <p:spTgt spid="77"/>
                                            </p:tgtEl>
                                            <p:attrNameLst>
                                              <p:attrName>style.visibility</p:attrName>
                                            </p:attrNameLst>
                                          </p:cBhvr>
                                          <p:to>
                                            <p:strVal val="visible"/>
                                          </p:to>
                                        </p:set>
                                        <p:anim calcmode="lin" valueType="num">
                                          <p:cBhvr additive="base">
                                            <p:cTn id="107" dur="500"/>
                                            <p:tgtEl>
                                              <p:spTgt spid="77"/>
                                            </p:tgtEl>
                                            <p:attrNameLst>
                                              <p:attrName>ppt_x</p:attrName>
                                            </p:attrNameLst>
                                          </p:cBhvr>
                                          <p:tavLst>
                                            <p:tav tm="0">
                                              <p:val>
                                                <p:strVal val="#ppt_x-#ppt_w*1.125000"/>
                                              </p:val>
                                            </p:tav>
                                            <p:tav tm="100000">
                                              <p:val>
                                                <p:strVal val="#ppt_x"/>
                                              </p:val>
                                            </p:tav>
                                          </p:tavLst>
                                        </p:anim>
                                        <p:animEffect transition="in" filter="wipe(right)">
                                          <p:cBhvr>
                                            <p:cTn id="108" dur="500"/>
                                            <p:tgtEl>
                                              <p:spTgt spid="77"/>
                                            </p:tgtEl>
                                          </p:cBhvr>
                                        </p:animEffect>
                                      </p:childTnLst>
                                    </p:cTn>
                                  </p:par>
                                  <p:par>
                                    <p:cTn id="109" presetID="12" presetClass="entr" presetSubtype="8" fill="hold" nodeType="withEffect">
                                      <p:stCondLst>
                                        <p:cond delay="0"/>
                                      </p:stCondLst>
                                      <p:childTnLst>
                                        <p:set>
                                          <p:cBhvr>
                                            <p:cTn id="110" dur="1" fill="hold">
                                              <p:stCondLst>
                                                <p:cond delay="0"/>
                                              </p:stCondLst>
                                            </p:cTn>
                                            <p:tgtEl>
                                              <p:spTgt spid="99"/>
                                            </p:tgtEl>
                                            <p:attrNameLst>
                                              <p:attrName>style.visibility</p:attrName>
                                            </p:attrNameLst>
                                          </p:cBhvr>
                                          <p:to>
                                            <p:strVal val="visible"/>
                                          </p:to>
                                        </p:set>
                                        <p:anim calcmode="lin" valueType="num">
                                          <p:cBhvr additive="base">
                                            <p:cTn id="111" dur="500"/>
                                            <p:tgtEl>
                                              <p:spTgt spid="99"/>
                                            </p:tgtEl>
                                            <p:attrNameLst>
                                              <p:attrName>ppt_x</p:attrName>
                                            </p:attrNameLst>
                                          </p:cBhvr>
                                          <p:tavLst>
                                            <p:tav tm="0">
                                              <p:val>
                                                <p:strVal val="#ppt_x-#ppt_w*1.125000"/>
                                              </p:val>
                                            </p:tav>
                                            <p:tav tm="100000">
                                              <p:val>
                                                <p:strVal val="#ppt_x"/>
                                              </p:val>
                                            </p:tav>
                                          </p:tavLst>
                                        </p:anim>
                                        <p:animEffect transition="in" filter="wipe(right)">
                                          <p:cBhvr>
                                            <p:cTn id="112" dur="500"/>
                                            <p:tgtEl>
                                              <p:spTgt spid="99"/>
                                            </p:tgtEl>
                                          </p:cBhvr>
                                        </p:animEffect>
                                      </p:childTnLst>
                                    </p:cTn>
                                  </p:par>
                                  <p:par>
                                    <p:cTn id="113" presetID="12" presetClass="entr" presetSubtype="8" fill="hold" nodeType="withEffect">
                                      <p:stCondLst>
                                        <p:cond delay="0"/>
                                      </p:stCondLst>
                                      <p:childTnLst>
                                        <p:set>
                                          <p:cBhvr>
                                            <p:cTn id="114" dur="1" fill="hold">
                                              <p:stCondLst>
                                                <p:cond delay="0"/>
                                              </p:stCondLst>
                                            </p:cTn>
                                            <p:tgtEl>
                                              <p:spTgt spid="102"/>
                                            </p:tgtEl>
                                            <p:attrNameLst>
                                              <p:attrName>style.visibility</p:attrName>
                                            </p:attrNameLst>
                                          </p:cBhvr>
                                          <p:to>
                                            <p:strVal val="visible"/>
                                          </p:to>
                                        </p:set>
                                        <p:anim calcmode="lin" valueType="num">
                                          <p:cBhvr additive="base">
                                            <p:cTn id="115" dur="500"/>
                                            <p:tgtEl>
                                              <p:spTgt spid="102"/>
                                            </p:tgtEl>
                                            <p:attrNameLst>
                                              <p:attrName>ppt_x</p:attrName>
                                            </p:attrNameLst>
                                          </p:cBhvr>
                                          <p:tavLst>
                                            <p:tav tm="0">
                                              <p:val>
                                                <p:strVal val="#ppt_x-#ppt_w*1.125000"/>
                                              </p:val>
                                            </p:tav>
                                            <p:tav tm="100000">
                                              <p:val>
                                                <p:strVal val="#ppt_x"/>
                                              </p:val>
                                            </p:tav>
                                          </p:tavLst>
                                        </p:anim>
                                        <p:animEffect transition="in" filter="wipe(right)">
                                          <p:cBhvr>
                                            <p:cTn id="116"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80" grpId="0"/>
          <p:bldP spid="81" grpId="0"/>
          <p:bldP spid="82" grpId="0"/>
          <p:bldP spid="83" grpId="0"/>
          <p:bldP spid="86" grpId="0"/>
          <p:bldP spid="87" grpId="0"/>
          <p:bldP spid="88" grpId="0"/>
          <p:bldP spid="89" grpId="0"/>
          <p:bldP spid="97" grpId="0"/>
          <p:bldP spid="98"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cxnSp>
        <p:nvCxnSpPr>
          <p:cNvPr id="70" name="直接连接符 69"/>
          <p:cNvCxnSpPr/>
          <p:nvPr/>
        </p:nvCxnSpPr>
        <p:spPr>
          <a:xfrm>
            <a:off x="1251312" y="3846201"/>
            <a:ext cx="374441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1251312" y="5101451"/>
            <a:ext cx="374441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2067403" y="3971773"/>
            <a:ext cx="2112235" cy="287323"/>
          </a:xfrm>
          <a:prstGeom prst="rect">
            <a:avLst/>
          </a:prstGeom>
          <a:noFill/>
        </p:spPr>
        <p:txBody>
          <a:bodyPr wrap="square" lIns="0" tIns="0" rIns="0" bIns="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关键字设问？</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74" name="TextBox 73"/>
          <p:cNvSpPr txBox="1"/>
          <p:nvPr/>
        </p:nvSpPr>
        <p:spPr>
          <a:xfrm>
            <a:off x="2067403" y="4333366"/>
            <a:ext cx="2112235" cy="287323"/>
          </a:xfrm>
          <a:prstGeom prst="rect">
            <a:avLst/>
          </a:prstGeom>
          <a:noFill/>
        </p:spPr>
        <p:txBody>
          <a:bodyPr wrap="square" lIns="0" tIns="0" rIns="0" bIns="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关键字设问？</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78" name="TextBox 77"/>
          <p:cNvSpPr txBox="1"/>
          <p:nvPr/>
        </p:nvSpPr>
        <p:spPr>
          <a:xfrm>
            <a:off x="2067403" y="4717409"/>
            <a:ext cx="2112235" cy="287323"/>
          </a:xfrm>
          <a:prstGeom prst="rect">
            <a:avLst/>
          </a:prstGeom>
          <a:noFill/>
        </p:spPr>
        <p:txBody>
          <a:bodyPr wrap="square" lIns="0" tIns="0" rIns="0" bIns="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关键字设问？</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79" name="TextBox 78"/>
          <p:cNvSpPr txBox="1"/>
          <p:nvPr/>
        </p:nvSpPr>
        <p:spPr>
          <a:xfrm>
            <a:off x="1251312" y="5243721"/>
            <a:ext cx="3744416" cy="615361"/>
          </a:xfrm>
          <a:prstGeom prst="rect">
            <a:avLst/>
          </a:prstGeom>
          <a:noFill/>
        </p:spPr>
        <p:txBody>
          <a:bodyPr wrap="square" lIns="0" tIns="0" rIns="0" bIns="0" rtlCol="0">
            <a:spAutoFit/>
          </a:bodyPr>
          <a:lstStyle/>
          <a:p>
            <a:r>
              <a:rPr lang="zh-CN" altLang="en-US" sz="1335" dirty="0">
                <a:solidFill>
                  <a:schemeClr val="bg1"/>
                </a:solidFill>
                <a:latin typeface="+mj-ea"/>
              </a:rPr>
              <a:t>单击此处添加文本单击此处添加文本</a:t>
            </a:r>
            <a:endParaRPr lang="en-US" altLang="zh-CN" sz="1335" dirty="0">
              <a:solidFill>
                <a:schemeClr val="bg1"/>
              </a:solidFill>
              <a:latin typeface="+mj-ea"/>
            </a:endParaRPr>
          </a:p>
          <a:p>
            <a:r>
              <a:rPr lang="zh-CN" altLang="en-US" sz="1335" dirty="0">
                <a:solidFill>
                  <a:schemeClr val="bg1"/>
                </a:solidFill>
                <a:latin typeface="+mj-ea"/>
              </a:rPr>
              <a:t>单击此处添加文本单击此处添加文本</a:t>
            </a:r>
            <a:endParaRPr lang="en-US" altLang="zh-CN" sz="1335" dirty="0">
              <a:solidFill>
                <a:schemeClr val="bg1"/>
              </a:solidFill>
              <a:latin typeface="+mj-ea"/>
            </a:endParaRPr>
          </a:p>
          <a:p>
            <a:endParaRPr lang="en-US" altLang="zh-CN" sz="1335" dirty="0">
              <a:solidFill>
                <a:schemeClr val="bg1"/>
              </a:solidFill>
              <a:latin typeface="+mj-ea"/>
            </a:endParaRPr>
          </a:p>
        </p:txBody>
      </p:sp>
      <p:sp>
        <p:nvSpPr>
          <p:cNvPr id="84" name="Freeform 5"/>
          <p:cNvSpPr/>
          <p:nvPr/>
        </p:nvSpPr>
        <p:spPr bwMode="auto">
          <a:xfrm>
            <a:off x="5661923" y="1266219"/>
            <a:ext cx="1241775" cy="5096271"/>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bg1"/>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1335" b="1" kern="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endParaRPr>
          </a:p>
        </p:txBody>
      </p:sp>
      <p:sp>
        <p:nvSpPr>
          <p:cNvPr id="85" name="圆角矩形 84"/>
          <p:cNvSpPr/>
          <p:nvPr/>
        </p:nvSpPr>
        <p:spPr>
          <a:xfrm>
            <a:off x="7152118" y="1266219"/>
            <a:ext cx="4224469" cy="626611"/>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5"/>
              </a:solidFill>
            </a:endParaRPr>
          </a:p>
        </p:txBody>
      </p:sp>
      <p:sp>
        <p:nvSpPr>
          <p:cNvPr id="90" name="圆角矩形 89"/>
          <p:cNvSpPr/>
          <p:nvPr/>
        </p:nvSpPr>
        <p:spPr>
          <a:xfrm>
            <a:off x="7152118" y="2011163"/>
            <a:ext cx="4224469" cy="626611"/>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5"/>
              </a:solidFill>
            </a:endParaRPr>
          </a:p>
        </p:txBody>
      </p:sp>
      <p:sp>
        <p:nvSpPr>
          <p:cNvPr id="91" name="圆角矩形 90"/>
          <p:cNvSpPr/>
          <p:nvPr/>
        </p:nvSpPr>
        <p:spPr>
          <a:xfrm>
            <a:off x="7152118" y="2756107"/>
            <a:ext cx="4224469" cy="626611"/>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5"/>
              </a:solidFill>
            </a:endParaRPr>
          </a:p>
        </p:txBody>
      </p:sp>
      <p:sp>
        <p:nvSpPr>
          <p:cNvPr id="92" name="圆角矩形 91"/>
          <p:cNvSpPr/>
          <p:nvPr/>
        </p:nvSpPr>
        <p:spPr>
          <a:xfrm>
            <a:off x="7152118" y="3501051"/>
            <a:ext cx="4224469" cy="626611"/>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5"/>
              </a:solidFill>
            </a:endParaRPr>
          </a:p>
        </p:txBody>
      </p:sp>
      <p:sp>
        <p:nvSpPr>
          <p:cNvPr id="93" name="圆角矩形 92"/>
          <p:cNvSpPr/>
          <p:nvPr/>
        </p:nvSpPr>
        <p:spPr>
          <a:xfrm>
            <a:off x="7152118" y="4245995"/>
            <a:ext cx="4224469" cy="626611"/>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5"/>
              </a:solidFill>
            </a:endParaRPr>
          </a:p>
        </p:txBody>
      </p:sp>
      <p:sp>
        <p:nvSpPr>
          <p:cNvPr id="94" name="圆角矩形 93"/>
          <p:cNvSpPr/>
          <p:nvPr/>
        </p:nvSpPr>
        <p:spPr>
          <a:xfrm>
            <a:off x="7152118" y="4990939"/>
            <a:ext cx="4224469" cy="626611"/>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5"/>
              </a:solidFill>
            </a:endParaRPr>
          </a:p>
        </p:txBody>
      </p:sp>
      <p:sp>
        <p:nvSpPr>
          <p:cNvPr id="95" name="圆角矩形 94"/>
          <p:cNvSpPr/>
          <p:nvPr/>
        </p:nvSpPr>
        <p:spPr>
          <a:xfrm>
            <a:off x="7152118" y="5735879"/>
            <a:ext cx="4224469" cy="626611"/>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5"/>
              </a:solidFill>
            </a:endParaRPr>
          </a:p>
        </p:txBody>
      </p:sp>
      <p:sp>
        <p:nvSpPr>
          <p:cNvPr id="96" name="TextBox 95"/>
          <p:cNvSpPr txBox="1"/>
          <p:nvPr/>
        </p:nvSpPr>
        <p:spPr>
          <a:xfrm>
            <a:off x="7619933" y="1476933"/>
            <a:ext cx="3084579" cy="205121"/>
          </a:xfrm>
          <a:prstGeom prst="rect">
            <a:avLst/>
          </a:prstGeom>
          <a:noFill/>
        </p:spPr>
        <p:txBody>
          <a:bodyPr wrap="square" lIns="0" tIns="0" rIns="0" bIns="0" rtlCol="0">
            <a:spAutoFit/>
          </a:bodyPr>
          <a:lstStyle/>
          <a:p>
            <a:r>
              <a:rPr lang="zh-CN" altLang="en-US" sz="1335" dirty="0">
                <a:solidFill>
                  <a:schemeClr val="accent5"/>
                </a:solidFill>
                <a:latin typeface="+mj-ea"/>
              </a:rPr>
              <a:t>单击此处添加文本单击此处添加</a:t>
            </a:r>
            <a:endParaRPr lang="en-US" altLang="zh-CN" sz="1335" dirty="0">
              <a:solidFill>
                <a:schemeClr val="accent5"/>
              </a:solidFill>
              <a:latin typeface="+mj-ea"/>
            </a:endParaRPr>
          </a:p>
        </p:txBody>
      </p:sp>
      <p:sp>
        <p:nvSpPr>
          <p:cNvPr id="104" name="TextBox 103"/>
          <p:cNvSpPr txBox="1"/>
          <p:nvPr/>
        </p:nvSpPr>
        <p:spPr>
          <a:xfrm>
            <a:off x="7619933" y="2221877"/>
            <a:ext cx="3084579" cy="205121"/>
          </a:xfrm>
          <a:prstGeom prst="rect">
            <a:avLst/>
          </a:prstGeom>
          <a:noFill/>
        </p:spPr>
        <p:txBody>
          <a:bodyPr wrap="square" lIns="0" tIns="0" rIns="0" bIns="0" rtlCol="0">
            <a:spAutoFit/>
          </a:bodyPr>
          <a:lstStyle/>
          <a:p>
            <a:r>
              <a:rPr lang="zh-CN" altLang="en-US" sz="1335" dirty="0">
                <a:solidFill>
                  <a:schemeClr val="accent5"/>
                </a:solidFill>
                <a:latin typeface="+mj-ea"/>
              </a:rPr>
              <a:t>单击此处添加文本单击此处</a:t>
            </a:r>
            <a:endParaRPr lang="en-US" altLang="zh-CN" sz="1335" dirty="0">
              <a:solidFill>
                <a:schemeClr val="accent5"/>
              </a:solidFill>
              <a:latin typeface="+mj-ea"/>
            </a:endParaRPr>
          </a:p>
        </p:txBody>
      </p:sp>
      <p:sp>
        <p:nvSpPr>
          <p:cNvPr id="105" name="TextBox 104"/>
          <p:cNvSpPr txBox="1"/>
          <p:nvPr/>
        </p:nvSpPr>
        <p:spPr>
          <a:xfrm>
            <a:off x="7619933" y="2966821"/>
            <a:ext cx="3084579" cy="205121"/>
          </a:xfrm>
          <a:prstGeom prst="rect">
            <a:avLst/>
          </a:prstGeom>
          <a:noFill/>
        </p:spPr>
        <p:txBody>
          <a:bodyPr wrap="square" lIns="0" tIns="0" rIns="0" bIns="0" rtlCol="0">
            <a:spAutoFit/>
          </a:bodyPr>
          <a:lstStyle/>
          <a:p>
            <a:r>
              <a:rPr lang="zh-CN" altLang="en-US" sz="1335" dirty="0">
                <a:solidFill>
                  <a:schemeClr val="accent5"/>
                </a:solidFill>
                <a:latin typeface="+mj-ea"/>
              </a:rPr>
              <a:t>单击此处添加文本单击此处添加</a:t>
            </a:r>
            <a:endParaRPr lang="en-US" altLang="zh-CN" sz="1335" dirty="0">
              <a:solidFill>
                <a:schemeClr val="accent5"/>
              </a:solidFill>
              <a:latin typeface="+mj-ea"/>
            </a:endParaRPr>
          </a:p>
        </p:txBody>
      </p:sp>
      <p:sp>
        <p:nvSpPr>
          <p:cNvPr id="106" name="TextBox 105"/>
          <p:cNvSpPr txBox="1"/>
          <p:nvPr/>
        </p:nvSpPr>
        <p:spPr>
          <a:xfrm>
            <a:off x="7619933" y="3711765"/>
            <a:ext cx="3084579" cy="205121"/>
          </a:xfrm>
          <a:prstGeom prst="rect">
            <a:avLst/>
          </a:prstGeom>
          <a:noFill/>
        </p:spPr>
        <p:txBody>
          <a:bodyPr wrap="square" lIns="0" tIns="0" rIns="0" bIns="0" rtlCol="0">
            <a:spAutoFit/>
          </a:bodyPr>
          <a:lstStyle/>
          <a:p>
            <a:r>
              <a:rPr lang="zh-CN" altLang="en-US" sz="1335" dirty="0">
                <a:solidFill>
                  <a:schemeClr val="accent5"/>
                </a:solidFill>
                <a:latin typeface="+mj-ea"/>
              </a:rPr>
              <a:t>单击此处添加文本单击此处</a:t>
            </a:r>
            <a:endParaRPr lang="en-US" altLang="zh-CN" sz="1335" dirty="0">
              <a:solidFill>
                <a:schemeClr val="accent5"/>
              </a:solidFill>
              <a:latin typeface="+mj-ea"/>
            </a:endParaRPr>
          </a:p>
        </p:txBody>
      </p:sp>
      <p:sp>
        <p:nvSpPr>
          <p:cNvPr id="107" name="TextBox 106"/>
          <p:cNvSpPr txBox="1"/>
          <p:nvPr/>
        </p:nvSpPr>
        <p:spPr>
          <a:xfrm>
            <a:off x="7619933" y="4456709"/>
            <a:ext cx="3084579" cy="205121"/>
          </a:xfrm>
          <a:prstGeom prst="rect">
            <a:avLst/>
          </a:prstGeom>
          <a:noFill/>
        </p:spPr>
        <p:txBody>
          <a:bodyPr wrap="square" lIns="0" tIns="0" rIns="0" bIns="0" rtlCol="0">
            <a:spAutoFit/>
          </a:bodyPr>
          <a:lstStyle/>
          <a:p>
            <a:r>
              <a:rPr lang="zh-CN" altLang="en-US" sz="1335" dirty="0">
                <a:solidFill>
                  <a:schemeClr val="accent5"/>
                </a:solidFill>
                <a:latin typeface="+mj-ea"/>
              </a:rPr>
              <a:t>单击此处添加文本单击此处</a:t>
            </a:r>
            <a:endParaRPr lang="en-US" altLang="zh-CN" sz="1335" dirty="0">
              <a:solidFill>
                <a:schemeClr val="accent5"/>
              </a:solidFill>
              <a:latin typeface="+mj-ea"/>
            </a:endParaRPr>
          </a:p>
        </p:txBody>
      </p:sp>
      <p:sp>
        <p:nvSpPr>
          <p:cNvPr id="108" name="TextBox 107"/>
          <p:cNvSpPr txBox="1"/>
          <p:nvPr/>
        </p:nvSpPr>
        <p:spPr>
          <a:xfrm>
            <a:off x="7619933" y="5201653"/>
            <a:ext cx="3084579" cy="205121"/>
          </a:xfrm>
          <a:prstGeom prst="rect">
            <a:avLst/>
          </a:prstGeom>
          <a:noFill/>
        </p:spPr>
        <p:txBody>
          <a:bodyPr wrap="square" lIns="0" tIns="0" rIns="0" bIns="0" rtlCol="0">
            <a:spAutoFit/>
          </a:bodyPr>
          <a:lstStyle/>
          <a:p>
            <a:r>
              <a:rPr lang="zh-CN" altLang="en-US" sz="1335" dirty="0">
                <a:solidFill>
                  <a:schemeClr val="accent5"/>
                </a:solidFill>
                <a:latin typeface="+mj-ea"/>
              </a:rPr>
              <a:t>单击此处添加文本单击此处添加</a:t>
            </a:r>
            <a:endParaRPr lang="en-US" altLang="zh-CN" sz="1335" dirty="0">
              <a:solidFill>
                <a:schemeClr val="accent5"/>
              </a:solidFill>
              <a:latin typeface="+mj-ea"/>
            </a:endParaRPr>
          </a:p>
        </p:txBody>
      </p:sp>
      <p:sp>
        <p:nvSpPr>
          <p:cNvPr id="109" name="TextBox 108"/>
          <p:cNvSpPr txBox="1"/>
          <p:nvPr/>
        </p:nvSpPr>
        <p:spPr>
          <a:xfrm>
            <a:off x="7619933" y="5946593"/>
            <a:ext cx="3084579" cy="205121"/>
          </a:xfrm>
          <a:prstGeom prst="rect">
            <a:avLst/>
          </a:prstGeom>
          <a:noFill/>
        </p:spPr>
        <p:txBody>
          <a:bodyPr wrap="square" lIns="0" tIns="0" rIns="0" bIns="0" rtlCol="0">
            <a:spAutoFit/>
          </a:bodyPr>
          <a:lstStyle/>
          <a:p>
            <a:pPr algn="just"/>
            <a:r>
              <a:rPr lang="en-US" altLang="zh-CN" sz="1335" dirty="0">
                <a:solidFill>
                  <a:schemeClr val="accent5"/>
                </a:solidFill>
                <a:latin typeface="微软雅黑" panose="020B0503020204020204" pitchFamily="34" charset="-122"/>
                <a:ea typeface="微软雅黑" panose="020B0503020204020204" pitchFamily="34" charset="-122"/>
              </a:rPr>
              <a:t>…………</a:t>
            </a:r>
            <a:endParaRPr lang="en-US" altLang="zh-CN" sz="1335" dirty="0">
              <a:solidFill>
                <a:schemeClr val="accent5"/>
              </a:solidFill>
              <a:latin typeface="微软雅黑" panose="020B0503020204020204" pitchFamily="34" charset="-122"/>
              <a:ea typeface="微软雅黑" panose="020B0503020204020204" pitchFamily="34" charset="-122"/>
            </a:endParaRPr>
          </a:p>
        </p:txBody>
      </p:sp>
      <p:grpSp>
        <p:nvGrpSpPr>
          <p:cNvPr id="110" name="组合 109"/>
          <p:cNvGrpSpPr/>
          <p:nvPr/>
        </p:nvGrpSpPr>
        <p:grpSpPr>
          <a:xfrm>
            <a:off x="2215905" y="1782623"/>
            <a:ext cx="1815231" cy="1818904"/>
            <a:chOff x="7146423" y="413387"/>
            <a:chExt cx="495231" cy="496232"/>
          </a:xfrm>
        </p:grpSpPr>
        <p:grpSp>
          <p:nvGrpSpPr>
            <p:cNvPr id="111" name="组合 110"/>
            <p:cNvGrpSpPr/>
            <p:nvPr/>
          </p:nvGrpSpPr>
          <p:grpSpPr>
            <a:xfrm>
              <a:off x="7146423" y="413387"/>
              <a:ext cx="495231" cy="496232"/>
              <a:chOff x="1589596" y="810715"/>
              <a:chExt cx="2340698" cy="2345431"/>
            </a:xfrm>
          </p:grpSpPr>
          <p:grpSp>
            <p:nvGrpSpPr>
              <p:cNvPr id="113" name="组合 79"/>
              <p:cNvGrpSpPr/>
              <p:nvPr/>
            </p:nvGrpSpPr>
            <p:grpSpPr bwMode="auto">
              <a:xfrm>
                <a:off x="1589596" y="810715"/>
                <a:ext cx="2340698" cy="2345431"/>
                <a:chOff x="6379729" y="2488774"/>
                <a:chExt cx="2513016" cy="2513016"/>
              </a:xfrm>
            </p:grpSpPr>
            <p:sp>
              <p:nvSpPr>
                <p:cNvPr id="115"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chemeClr val="bg1"/>
                    </a:solidFill>
                    <a:latin typeface="Arial" panose="020B0604020202020204"/>
                    <a:ea typeface="宋体" panose="02010600030101010101" pitchFamily="2" charset="-122"/>
                  </a:endParaRPr>
                </a:p>
              </p:txBody>
            </p:sp>
            <p:sp>
              <p:nvSpPr>
                <p:cNvPr id="116"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chemeClr val="bg1"/>
                    </a:solidFill>
                  </a:endParaRPr>
                </a:p>
              </p:txBody>
            </p:sp>
          </p:grpSp>
          <p:sp>
            <p:nvSpPr>
              <p:cNvPr id="114" name="椭圆 80"/>
              <p:cNvSpPr/>
              <p:nvPr/>
            </p:nvSpPr>
            <p:spPr bwMode="auto">
              <a:xfrm>
                <a:off x="1932719" y="1141998"/>
                <a:ext cx="1691507" cy="1694935"/>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35" b="1" kern="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endParaRPr>
              </a:p>
            </p:txBody>
          </p:sp>
        </p:grpSp>
        <p:sp>
          <p:nvSpPr>
            <p:cNvPr id="112" name="TextBox 111"/>
            <p:cNvSpPr txBox="1"/>
            <p:nvPr/>
          </p:nvSpPr>
          <p:spPr>
            <a:xfrm>
              <a:off x="7266038" y="516486"/>
              <a:ext cx="255926" cy="271460"/>
            </a:xfrm>
            <a:prstGeom prst="rect">
              <a:avLst/>
            </a:prstGeom>
            <a:noFill/>
          </p:spPr>
          <p:txBody>
            <a:bodyPr wrap="none" rtlCol="0">
              <a:spAutoFit/>
            </a:bodyPr>
            <a:lstStyle/>
            <a:p>
              <a:r>
                <a:rPr lang="zh-CN" altLang="en-US" sz="2935" b="1" dirty="0">
                  <a:solidFill>
                    <a:schemeClr val="bg1"/>
                  </a:solidFill>
                  <a:latin typeface="微软雅黑" panose="020B0503020204020204" pitchFamily="34" charset="-122"/>
                  <a:ea typeface="微软雅黑" panose="020B0503020204020204" pitchFamily="34" charset="-122"/>
                </a:rPr>
                <a:t>标题</a:t>
              </a:r>
              <a:endParaRPr lang="en-US" altLang="zh-CN" sz="2935" b="1" dirty="0">
                <a:solidFill>
                  <a:schemeClr val="bg1"/>
                </a:solidFill>
                <a:latin typeface="微软雅黑" panose="020B0503020204020204" pitchFamily="34" charset="-122"/>
                <a:ea typeface="微软雅黑" panose="020B0503020204020204" pitchFamily="34" charset="-122"/>
              </a:endParaRPr>
            </a:p>
            <a:p>
              <a:r>
                <a:rPr lang="zh-CN" altLang="en-US" sz="2935" b="1" dirty="0">
                  <a:solidFill>
                    <a:schemeClr val="bg1"/>
                  </a:solidFill>
                  <a:latin typeface="微软雅黑" panose="020B0503020204020204" pitchFamily="34" charset="-122"/>
                  <a:ea typeface="微软雅黑" panose="020B0503020204020204" pitchFamily="34" charset="-122"/>
                </a:rPr>
                <a:t>文字</a:t>
              </a:r>
              <a:endParaRPr lang="en-US" altLang="zh-CN" sz="2935"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528" fill="hold" nodeType="afterEffect">
                                  <p:stCondLst>
                                    <p:cond delay="0"/>
                                  </p:stCondLst>
                                  <p:childTnLst>
                                    <p:set>
                                      <p:cBhvr>
                                        <p:cTn id="11" dur="1" fill="hold">
                                          <p:stCondLst>
                                            <p:cond delay="0"/>
                                          </p:stCondLst>
                                        </p:cTn>
                                        <p:tgtEl>
                                          <p:spTgt spid="110"/>
                                        </p:tgtEl>
                                        <p:attrNameLst>
                                          <p:attrName>style.visibility</p:attrName>
                                        </p:attrNameLst>
                                      </p:cBhvr>
                                      <p:to>
                                        <p:strVal val="visible"/>
                                      </p:to>
                                    </p:set>
                                    <p:anim calcmode="lin" valueType="num">
                                      <p:cBhvr>
                                        <p:cTn id="12" dur="500" fill="hold"/>
                                        <p:tgtEl>
                                          <p:spTgt spid="110"/>
                                        </p:tgtEl>
                                        <p:attrNameLst>
                                          <p:attrName>ppt_w</p:attrName>
                                        </p:attrNameLst>
                                      </p:cBhvr>
                                      <p:tavLst>
                                        <p:tav tm="0">
                                          <p:val>
                                            <p:fltVal val="0"/>
                                          </p:val>
                                        </p:tav>
                                        <p:tav tm="100000">
                                          <p:val>
                                            <p:strVal val="#ppt_w"/>
                                          </p:val>
                                        </p:tav>
                                      </p:tavLst>
                                    </p:anim>
                                    <p:anim calcmode="lin" valueType="num">
                                      <p:cBhvr>
                                        <p:cTn id="13" dur="500" fill="hold"/>
                                        <p:tgtEl>
                                          <p:spTgt spid="110"/>
                                        </p:tgtEl>
                                        <p:attrNameLst>
                                          <p:attrName>ppt_h</p:attrName>
                                        </p:attrNameLst>
                                      </p:cBhvr>
                                      <p:tavLst>
                                        <p:tav tm="0">
                                          <p:val>
                                            <p:fltVal val="0"/>
                                          </p:val>
                                        </p:tav>
                                        <p:tav tm="100000">
                                          <p:val>
                                            <p:strVal val="#ppt_h"/>
                                          </p:val>
                                        </p:tav>
                                      </p:tavLst>
                                    </p:anim>
                                    <p:animEffect transition="in" filter="fade">
                                      <p:cBhvr>
                                        <p:cTn id="14" dur="500"/>
                                        <p:tgtEl>
                                          <p:spTgt spid="110"/>
                                        </p:tgtEl>
                                      </p:cBhvr>
                                    </p:animEffect>
                                    <p:anim calcmode="lin" valueType="num">
                                      <p:cBhvr>
                                        <p:cTn id="15" dur="500" fill="hold"/>
                                        <p:tgtEl>
                                          <p:spTgt spid="110"/>
                                        </p:tgtEl>
                                        <p:attrNameLst>
                                          <p:attrName>ppt_x</p:attrName>
                                        </p:attrNameLst>
                                      </p:cBhvr>
                                      <p:tavLst>
                                        <p:tav tm="0">
                                          <p:val>
                                            <p:fltVal val="0.5"/>
                                          </p:val>
                                        </p:tav>
                                        <p:tav tm="100000">
                                          <p:val>
                                            <p:strVal val="#ppt_x"/>
                                          </p:val>
                                        </p:tav>
                                      </p:tavLst>
                                    </p:anim>
                                    <p:anim calcmode="lin" valueType="num">
                                      <p:cBhvr>
                                        <p:cTn id="16" dur="500" fill="hold"/>
                                        <p:tgtEl>
                                          <p:spTgt spid="110"/>
                                        </p:tgtEl>
                                        <p:attrNameLst>
                                          <p:attrName>ppt_y</p:attrName>
                                        </p:attrNameLst>
                                      </p:cBhvr>
                                      <p:tavLst>
                                        <p:tav tm="0">
                                          <p:val>
                                            <p:fltVal val="0.5"/>
                                          </p:val>
                                        </p:tav>
                                        <p:tav tm="100000">
                                          <p:val>
                                            <p:strVal val="#ppt_y"/>
                                          </p:val>
                                        </p:tav>
                                      </p:tavLst>
                                    </p:anim>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barn(outVertical)">
                                      <p:cBhvr>
                                        <p:cTn id="20" dur="500"/>
                                        <p:tgtEl>
                                          <p:spTgt spid="70"/>
                                        </p:tgtEl>
                                      </p:cBhvr>
                                    </p:animEffect>
                                  </p:childTnLst>
                                </p:cTn>
                              </p:par>
                              <p:par>
                                <p:cTn id="21" presetID="16" presetClass="entr" presetSubtype="37" fill="hold" nodeType="with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barn(outVertical)">
                                      <p:cBhvr>
                                        <p:cTn id="23" dur="500"/>
                                        <p:tgtEl>
                                          <p:spTgt spid="71"/>
                                        </p:tgtEl>
                                      </p:cBhvr>
                                    </p:animEffect>
                                  </p:childTnLst>
                                </p:cTn>
                              </p:par>
                            </p:childTnLst>
                          </p:cTn>
                        </p:par>
                        <p:par>
                          <p:cTn id="24" fill="hold">
                            <p:stCondLst>
                              <p:cond delay="1500"/>
                            </p:stCondLst>
                            <p:childTnLst>
                              <p:par>
                                <p:cTn id="25" presetID="42" presetClass="entr" presetSubtype="0" fill="hold" grpId="0" nodeType="after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500"/>
                                        <p:tgtEl>
                                          <p:spTgt spid="73"/>
                                        </p:tgtEl>
                                      </p:cBhvr>
                                    </p:animEffect>
                                    <p:anim calcmode="lin" valueType="num">
                                      <p:cBhvr>
                                        <p:cTn id="28" dur="500" fill="hold"/>
                                        <p:tgtEl>
                                          <p:spTgt spid="73"/>
                                        </p:tgtEl>
                                        <p:attrNameLst>
                                          <p:attrName>ppt_x</p:attrName>
                                        </p:attrNameLst>
                                      </p:cBhvr>
                                      <p:tavLst>
                                        <p:tav tm="0">
                                          <p:val>
                                            <p:strVal val="#ppt_x"/>
                                          </p:val>
                                        </p:tav>
                                        <p:tav tm="100000">
                                          <p:val>
                                            <p:strVal val="#ppt_x"/>
                                          </p:val>
                                        </p:tav>
                                      </p:tavLst>
                                    </p:anim>
                                    <p:anim calcmode="lin" valueType="num">
                                      <p:cBhvr>
                                        <p:cTn id="29" dur="500" fill="hold"/>
                                        <p:tgtEl>
                                          <p:spTgt spid="7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anim calcmode="lin" valueType="num">
                                      <p:cBhvr>
                                        <p:cTn id="33" dur="500" fill="hold"/>
                                        <p:tgtEl>
                                          <p:spTgt spid="74"/>
                                        </p:tgtEl>
                                        <p:attrNameLst>
                                          <p:attrName>ppt_x</p:attrName>
                                        </p:attrNameLst>
                                      </p:cBhvr>
                                      <p:tavLst>
                                        <p:tav tm="0">
                                          <p:val>
                                            <p:strVal val="#ppt_x"/>
                                          </p:val>
                                        </p:tav>
                                        <p:tav tm="100000">
                                          <p:val>
                                            <p:strVal val="#ppt_x"/>
                                          </p:val>
                                        </p:tav>
                                      </p:tavLst>
                                    </p:anim>
                                    <p:anim calcmode="lin" valueType="num">
                                      <p:cBhvr>
                                        <p:cTn id="34" dur="500" fill="hold"/>
                                        <p:tgtEl>
                                          <p:spTgt spid="7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40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500"/>
                                        <p:tgtEl>
                                          <p:spTgt spid="78"/>
                                        </p:tgtEl>
                                      </p:cBhvr>
                                    </p:animEffect>
                                    <p:anim calcmode="lin" valueType="num">
                                      <p:cBhvr>
                                        <p:cTn id="38" dur="500" fill="hold"/>
                                        <p:tgtEl>
                                          <p:spTgt spid="78"/>
                                        </p:tgtEl>
                                        <p:attrNameLst>
                                          <p:attrName>ppt_x</p:attrName>
                                        </p:attrNameLst>
                                      </p:cBhvr>
                                      <p:tavLst>
                                        <p:tav tm="0">
                                          <p:val>
                                            <p:strVal val="#ppt_x"/>
                                          </p:val>
                                        </p:tav>
                                        <p:tav tm="100000">
                                          <p:val>
                                            <p:strVal val="#ppt_x"/>
                                          </p:val>
                                        </p:tav>
                                      </p:tavLst>
                                    </p:anim>
                                    <p:anim calcmode="lin" valueType="num">
                                      <p:cBhvr>
                                        <p:cTn id="39" dur="500" fill="hold"/>
                                        <p:tgtEl>
                                          <p:spTgt spid="78"/>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79"/>
                                        </p:tgtEl>
                                        <p:attrNameLst>
                                          <p:attrName>style.visibility</p:attrName>
                                        </p:attrNameLst>
                                      </p:cBhvr>
                                      <p:to>
                                        <p:strVal val="visible"/>
                                      </p:to>
                                    </p:set>
                                    <p:animEffect transition="in" filter="wipe(left)">
                                      <p:cBhvr>
                                        <p:cTn id="43" dur="300"/>
                                        <p:tgtEl>
                                          <p:spTgt spid="79"/>
                                        </p:tgtEl>
                                      </p:cBhvr>
                                    </p:animEffect>
                                  </p:childTnLst>
                                </p:cTn>
                              </p:par>
                            </p:childTnLst>
                          </p:cTn>
                        </p:par>
                        <p:par>
                          <p:cTn id="44" fill="hold">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wipe(left)">
                                      <p:cBhvr>
                                        <p:cTn id="47" dur="500"/>
                                        <p:tgtEl>
                                          <p:spTgt spid="84"/>
                                        </p:tgtEl>
                                      </p:cBhvr>
                                    </p:animEffect>
                                  </p:childTnLst>
                                </p:cTn>
                              </p:par>
                            </p:childTnLst>
                          </p:cTn>
                        </p:par>
                        <p:par>
                          <p:cTn id="48" fill="hold">
                            <p:stCondLst>
                              <p:cond delay="3000"/>
                            </p:stCondLst>
                            <p:childTnLst>
                              <p:par>
                                <p:cTn id="49" presetID="22" presetClass="entr" presetSubtype="8" fill="hold" grpId="0" nodeType="after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wipe(left)">
                                      <p:cBhvr>
                                        <p:cTn id="51" dur="300"/>
                                        <p:tgtEl>
                                          <p:spTgt spid="9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85"/>
                                        </p:tgtEl>
                                        <p:attrNameLst>
                                          <p:attrName>style.visibility</p:attrName>
                                        </p:attrNameLst>
                                      </p:cBhvr>
                                      <p:to>
                                        <p:strVal val="visible"/>
                                      </p:to>
                                    </p:set>
                                    <p:animEffect transition="in" filter="wipe(left)">
                                      <p:cBhvr>
                                        <p:cTn id="54" dur="300"/>
                                        <p:tgtEl>
                                          <p:spTgt spid="85"/>
                                        </p:tgtEl>
                                      </p:cBhvr>
                                    </p:animEffect>
                                  </p:childTnLst>
                                </p:cTn>
                              </p:par>
                            </p:childTnLst>
                          </p:cTn>
                        </p:par>
                        <p:par>
                          <p:cTn id="55" fill="hold">
                            <p:stCondLst>
                              <p:cond delay="3500"/>
                            </p:stCondLst>
                            <p:childTnLst>
                              <p:par>
                                <p:cTn id="56" presetID="22" presetClass="entr" presetSubtype="8" fill="hold" grpId="0" nodeType="after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left)">
                                      <p:cBhvr>
                                        <p:cTn id="58" dur="300"/>
                                        <p:tgtEl>
                                          <p:spTgt spid="104"/>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wipe(left)">
                                      <p:cBhvr>
                                        <p:cTn id="61" dur="300"/>
                                        <p:tgtEl>
                                          <p:spTgt spid="90"/>
                                        </p:tgtEl>
                                      </p:cBhvr>
                                    </p:animEffect>
                                  </p:childTnLst>
                                </p:cTn>
                              </p:par>
                            </p:childTnLst>
                          </p:cTn>
                        </p:par>
                        <p:par>
                          <p:cTn id="62" fill="hold">
                            <p:stCondLst>
                              <p:cond delay="4000"/>
                            </p:stCondLst>
                            <p:childTnLst>
                              <p:par>
                                <p:cTn id="63" presetID="22" presetClass="entr" presetSubtype="8" fill="hold" grpId="0" nodeType="afterEffect">
                                  <p:stCondLst>
                                    <p:cond delay="0"/>
                                  </p:stCondLst>
                                  <p:childTnLst>
                                    <p:set>
                                      <p:cBhvr>
                                        <p:cTn id="64" dur="1" fill="hold">
                                          <p:stCondLst>
                                            <p:cond delay="0"/>
                                          </p:stCondLst>
                                        </p:cTn>
                                        <p:tgtEl>
                                          <p:spTgt spid="105"/>
                                        </p:tgtEl>
                                        <p:attrNameLst>
                                          <p:attrName>style.visibility</p:attrName>
                                        </p:attrNameLst>
                                      </p:cBhvr>
                                      <p:to>
                                        <p:strVal val="visible"/>
                                      </p:to>
                                    </p:set>
                                    <p:animEffect transition="in" filter="wipe(left)">
                                      <p:cBhvr>
                                        <p:cTn id="65" dur="300"/>
                                        <p:tgtEl>
                                          <p:spTgt spid="105"/>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91"/>
                                        </p:tgtEl>
                                        <p:attrNameLst>
                                          <p:attrName>style.visibility</p:attrName>
                                        </p:attrNameLst>
                                      </p:cBhvr>
                                      <p:to>
                                        <p:strVal val="visible"/>
                                      </p:to>
                                    </p:set>
                                    <p:animEffect transition="in" filter="wipe(left)">
                                      <p:cBhvr>
                                        <p:cTn id="68" dur="300"/>
                                        <p:tgtEl>
                                          <p:spTgt spid="91"/>
                                        </p:tgtEl>
                                      </p:cBhvr>
                                    </p:animEffect>
                                  </p:childTnLst>
                                </p:cTn>
                              </p:par>
                            </p:childTnLst>
                          </p:cTn>
                        </p:par>
                        <p:par>
                          <p:cTn id="69" fill="hold">
                            <p:stCondLst>
                              <p:cond delay="4500"/>
                            </p:stCondLst>
                            <p:childTnLst>
                              <p:par>
                                <p:cTn id="70" presetID="22" presetClass="entr" presetSubtype="8" fill="hold" grpId="0" nodeType="afterEffect">
                                  <p:stCondLst>
                                    <p:cond delay="0"/>
                                  </p:stCondLst>
                                  <p:childTnLst>
                                    <p:set>
                                      <p:cBhvr>
                                        <p:cTn id="71" dur="1" fill="hold">
                                          <p:stCondLst>
                                            <p:cond delay="0"/>
                                          </p:stCondLst>
                                        </p:cTn>
                                        <p:tgtEl>
                                          <p:spTgt spid="106"/>
                                        </p:tgtEl>
                                        <p:attrNameLst>
                                          <p:attrName>style.visibility</p:attrName>
                                        </p:attrNameLst>
                                      </p:cBhvr>
                                      <p:to>
                                        <p:strVal val="visible"/>
                                      </p:to>
                                    </p:set>
                                    <p:animEffect transition="in" filter="wipe(left)">
                                      <p:cBhvr>
                                        <p:cTn id="72" dur="300"/>
                                        <p:tgtEl>
                                          <p:spTgt spid="106"/>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92"/>
                                        </p:tgtEl>
                                        <p:attrNameLst>
                                          <p:attrName>style.visibility</p:attrName>
                                        </p:attrNameLst>
                                      </p:cBhvr>
                                      <p:to>
                                        <p:strVal val="visible"/>
                                      </p:to>
                                    </p:set>
                                    <p:animEffect transition="in" filter="wipe(left)">
                                      <p:cBhvr>
                                        <p:cTn id="75" dur="300"/>
                                        <p:tgtEl>
                                          <p:spTgt spid="92"/>
                                        </p:tgtEl>
                                      </p:cBhvr>
                                    </p:animEffect>
                                  </p:childTnLst>
                                </p:cTn>
                              </p:par>
                            </p:childTnLst>
                          </p:cTn>
                        </p:par>
                        <p:par>
                          <p:cTn id="76" fill="hold">
                            <p:stCondLst>
                              <p:cond delay="5000"/>
                            </p:stCondLst>
                            <p:childTnLst>
                              <p:par>
                                <p:cTn id="77" presetID="22" presetClass="entr" presetSubtype="8" fill="hold" grpId="0" nodeType="afterEffect">
                                  <p:stCondLst>
                                    <p:cond delay="0"/>
                                  </p:stCondLst>
                                  <p:childTnLst>
                                    <p:set>
                                      <p:cBhvr>
                                        <p:cTn id="78" dur="1" fill="hold">
                                          <p:stCondLst>
                                            <p:cond delay="0"/>
                                          </p:stCondLst>
                                        </p:cTn>
                                        <p:tgtEl>
                                          <p:spTgt spid="107"/>
                                        </p:tgtEl>
                                        <p:attrNameLst>
                                          <p:attrName>style.visibility</p:attrName>
                                        </p:attrNameLst>
                                      </p:cBhvr>
                                      <p:to>
                                        <p:strVal val="visible"/>
                                      </p:to>
                                    </p:set>
                                    <p:animEffect transition="in" filter="wipe(left)">
                                      <p:cBhvr>
                                        <p:cTn id="79" dur="300"/>
                                        <p:tgtEl>
                                          <p:spTgt spid="107"/>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93"/>
                                        </p:tgtEl>
                                        <p:attrNameLst>
                                          <p:attrName>style.visibility</p:attrName>
                                        </p:attrNameLst>
                                      </p:cBhvr>
                                      <p:to>
                                        <p:strVal val="visible"/>
                                      </p:to>
                                    </p:set>
                                    <p:animEffect transition="in" filter="wipe(left)">
                                      <p:cBhvr>
                                        <p:cTn id="82" dur="300"/>
                                        <p:tgtEl>
                                          <p:spTgt spid="93"/>
                                        </p:tgtEl>
                                      </p:cBhvr>
                                    </p:animEffect>
                                  </p:childTnLst>
                                </p:cTn>
                              </p:par>
                            </p:childTnLst>
                          </p:cTn>
                        </p:par>
                        <p:par>
                          <p:cTn id="83" fill="hold">
                            <p:stCondLst>
                              <p:cond delay="5500"/>
                            </p:stCondLst>
                            <p:childTnLst>
                              <p:par>
                                <p:cTn id="84" presetID="22" presetClass="entr" presetSubtype="8" fill="hold" grpId="0" nodeType="afterEffect">
                                  <p:stCondLst>
                                    <p:cond delay="0"/>
                                  </p:stCondLst>
                                  <p:childTnLst>
                                    <p:set>
                                      <p:cBhvr>
                                        <p:cTn id="85" dur="1" fill="hold">
                                          <p:stCondLst>
                                            <p:cond delay="0"/>
                                          </p:stCondLst>
                                        </p:cTn>
                                        <p:tgtEl>
                                          <p:spTgt spid="108"/>
                                        </p:tgtEl>
                                        <p:attrNameLst>
                                          <p:attrName>style.visibility</p:attrName>
                                        </p:attrNameLst>
                                      </p:cBhvr>
                                      <p:to>
                                        <p:strVal val="visible"/>
                                      </p:to>
                                    </p:set>
                                    <p:animEffect transition="in" filter="wipe(left)">
                                      <p:cBhvr>
                                        <p:cTn id="86" dur="300"/>
                                        <p:tgtEl>
                                          <p:spTgt spid="108"/>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94"/>
                                        </p:tgtEl>
                                        <p:attrNameLst>
                                          <p:attrName>style.visibility</p:attrName>
                                        </p:attrNameLst>
                                      </p:cBhvr>
                                      <p:to>
                                        <p:strVal val="visible"/>
                                      </p:to>
                                    </p:set>
                                    <p:animEffect transition="in" filter="wipe(left)">
                                      <p:cBhvr>
                                        <p:cTn id="89" dur="300"/>
                                        <p:tgtEl>
                                          <p:spTgt spid="94"/>
                                        </p:tgtEl>
                                      </p:cBhvr>
                                    </p:animEffect>
                                  </p:childTnLst>
                                </p:cTn>
                              </p:par>
                            </p:childTnLst>
                          </p:cTn>
                        </p:par>
                        <p:par>
                          <p:cTn id="90" fill="hold">
                            <p:stCondLst>
                              <p:cond delay="6000"/>
                            </p:stCondLst>
                            <p:childTnLst>
                              <p:par>
                                <p:cTn id="91" presetID="22" presetClass="entr" presetSubtype="8" fill="hold" grpId="0" nodeType="afterEffect">
                                  <p:stCondLst>
                                    <p:cond delay="0"/>
                                  </p:stCondLst>
                                  <p:childTnLst>
                                    <p:set>
                                      <p:cBhvr>
                                        <p:cTn id="92" dur="1" fill="hold">
                                          <p:stCondLst>
                                            <p:cond delay="0"/>
                                          </p:stCondLst>
                                        </p:cTn>
                                        <p:tgtEl>
                                          <p:spTgt spid="109"/>
                                        </p:tgtEl>
                                        <p:attrNameLst>
                                          <p:attrName>style.visibility</p:attrName>
                                        </p:attrNameLst>
                                      </p:cBhvr>
                                      <p:to>
                                        <p:strVal val="visible"/>
                                      </p:to>
                                    </p:set>
                                    <p:animEffect transition="in" filter="wipe(left)">
                                      <p:cBhvr>
                                        <p:cTn id="93" dur="300"/>
                                        <p:tgtEl>
                                          <p:spTgt spid="109"/>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95"/>
                                        </p:tgtEl>
                                        <p:attrNameLst>
                                          <p:attrName>style.visibility</p:attrName>
                                        </p:attrNameLst>
                                      </p:cBhvr>
                                      <p:to>
                                        <p:strVal val="visible"/>
                                      </p:to>
                                    </p:set>
                                    <p:animEffect transition="in" filter="wipe(left)">
                                      <p:cBhvr>
                                        <p:cTn id="96" dur="3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8" grpId="0"/>
      <p:bldP spid="79" grpId="0"/>
      <p:bldP spid="84" grpId="0" animBg="1"/>
      <p:bldP spid="85" grpId="0" animBg="1"/>
      <p:bldP spid="90" grpId="0" animBg="1"/>
      <p:bldP spid="91" grpId="0" animBg="1"/>
      <p:bldP spid="92" grpId="0" animBg="1"/>
      <p:bldP spid="93" grpId="0" animBg="1"/>
      <p:bldP spid="94" grpId="0" animBg="1"/>
      <p:bldP spid="95" grpId="0" animBg="1"/>
      <p:bldP spid="96" grpId="0"/>
      <p:bldP spid="104" grpId="0"/>
      <p:bldP spid="105" grpId="0"/>
      <p:bldP spid="106" grpId="0"/>
      <p:bldP spid="107" grpId="0"/>
      <p:bldP spid="108" grpId="0"/>
      <p:bldP spid="10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微软雅黑" panose="020B0503020204020204" pitchFamily="34" charset="-122"/>
                </a:rPr>
                <a:t>标题文字内容 </a:t>
              </a:r>
              <a:endParaRPr lang="zh-CN" altLang="en-US" sz="2135" dirty="0">
                <a:solidFill>
                  <a:schemeClr val="bg1"/>
                </a:solidFill>
                <a:latin typeface="微软雅黑" panose="020B0503020204020204" pitchFamily="34" charset="-122"/>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pitchFamily="34" charset="-122"/>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微软雅黑" panose="020B0503020204020204" pitchFamily="34" charset="-122"/>
                </a:rPr>
                <a:t>  Click here to add Title</a:t>
              </a:r>
              <a:endParaRPr lang="zh-CN" altLang="en-US" sz="1335" dirty="0">
                <a:solidFill>
                  <a:schemeClr val="bg1"/>
                </a:solidFill>
                <a:latin typeface="微软雅黑" panose="020B0503020204020204" pitchFamily="34" charset="-122"/>
              </a:endParaRPr>
            </a:p>
          </p:txBody>
        </p:sp>
      </p:grpSp>
      <p:sp>
        <p:nvSpPr>
          <p:cNvPr id="49" name="TextBox 48"/>
          <p:cNvSpPr txBox="1"/>
          <p:nvPr/>
        </p:nvSpPr>
        <p:spPr>
          <a:xfrm>
            <a:off x="2502929" y="1954279"/>
            <a:ext cx="2123959" cy="507983"/>
          </a:xfrm>
          <a:prstGeom prst="rect">
            <a:avLst/>
          </a:prstGeom>
          <a:noFill/>
        </p:spPr>
        <p:txBody>
          <a:bodyPr wrap="none" lIns="137309" tIns="68655" rIns="137309" bIns="68655" rtlCol="0">
            <a:spAutoFit/>
          </a:bodyPr>
          <a:lstStyle/>
          <a:p>
            <a:r>
              <a:rPr lang="zh-CN" altLang="en-US" sz="2400" dirty="0">
                <a:solidFill>
                  <a:schemeClr val="bg1"/>
                </a:solidFill>
                <a:latin typeface="微软雅黑" panose="020B0503020204020204" pitchFamily="34" charset="-122"/>
              </a:rPr>
              <a:t>点击添加标题</a:t>
            </a:r>
            <a:endParaRPr lang="zh-CN" altLang="en-US" sz="2400" dirty="0">
              <a:solidFill>
                <a:schemeClr val="bg1"/>
              </a:solidFill>
              <a:latin typeface="微软雅黑" panose="020B0503020204020204" pitchFamily="34" charset="-122"/>
            </a:endParaRPr>
          </a:p>
        </p:txBody>
      </p:sp>
      <p:sp>
        <p:nvSpPr>
          <p:cNvPr id="53" name="TextBox 52"/>
          <p:cNvSpPr txBox="1"/>
          <p:nvPr/>
        </p:nvSpPr>
        <p:spPr>
          <a:xfrm>
            <a:off x="1299180" y="2782253"/>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34" charset="-122"/>
              </a:rPr>
              <a:t>添加标题</a:t>
            </a:r>
            <a:endParaRPr lang="zh-CN" altLang="en-US" sz="2400" dirty="0">
              <a:solidFill>
                <a:schemeClr val="bg1"/>
              </a:solidFill>
              <a:latin typeface="微软雅黑" panose="020B0503020204020204" pitchFamily="34" charset="-122"/>
            </a:endParaRPr>
          </a:p>
        </p:txBody>
      </p:sp>
      <p:sp>
        <p:nvSpPr>
          <p:cNvPr id="55" name="右箭头 54"/>
          <p:cNvSpPr/>
          <p:nvPr/>
        </p:nvSpPr>
        <p:spPr>
          <a:xfrm>
            <a:off x="2583309" y="2692635"/>
            <a:ext cx="6999312" cy="560155"/>
          </a:xfrm>
          <a:prstGeom prst="rightArrow">
            <a:avLst/>
          </a:pr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pitchFamily="34" charset="-122"/>
            </a:endParaRPr>
          </a:p>
        </p:txBody>
      </p:sp>
      <p:sp>
        <p:nvSpPr>
          <p:cNvPr id="63" name="TextBox 62"/>
          <p:cNvSpPr txBox="1"/>
          <p:nvPr/>
        </p:nvSpPr>
        <p:spPr>
          <a:xfrm>
            <a:off x="2746683" y="2816867"/>
            <a:ext cx="1415772" cy="338554"/>
          </a:xfrm>
          <a:prstGeom prst="rect">
            <a:avLst/>
          </a:prstGeom>
          <a:noFill/>
        </p:spPr>
        <p:txBody>
          <a:bodyPr wrap="none" rtlCol="0">
            <a:spAutoFit/>
          </a:bodyPr>
          <a:lstStyle/>
          <a:p>
            <a:r>
              <a:rPr lang="zh-CN" altLang="en-US" sz="1600" dirty="0">
                <a:solidFill>
                  <a:schemeClr val="bg1"/>
                </a:solidFill>
                <a:latin typeface="微软雅黑" panose="020B0503020204020204" pitchFamily="34" charset="-122"/>
              </a:rPr>
              <a:t>点击添加文字</a:t>
            </a:r>
            <a:endParaRPr lang="zh-CN" altLang="en-US" sz="1600" dirty="0">
              <a:solidFill>
                <a:schemeClr val="bg1"/>
              </a:solidFill>
              <a:latin typeface="微软雅黑" panose="020B0503020204020204" pitchFamily="34" charset="-122"/>
            </a:endParaRPr>
          </a:p>
        </p:txBody>
      </p:sp>
      <p:sp>
        <p:nvSpPr>
          <p:cNvPr id="52" name="TextBox 51"/>
          <p:cNvSpPr txBox="1"/>
          <p:nvPr/>
        </p:nvSpPr>
        <p:spPr>
          <a:xfrm>
            <a:off x="9720290" y="2744556"/>
            <a:ext cx="713657" cy="400110"/>
          </a:xfrm>
          <a:prstGeom prst="rect">
            <a:avLst/>
          </a:prstGeom>
          <a:noFill/>
        </p:spPr>
        <p:txBody>
          <a:bodyPr wrap="none" rtlCol="0">
            <a:spAutoFit/>
          </a:bodyPr>
          <a:lstStyle/>
          <a:p>
            <a:r>
              <a:rPr lang="en-US" altLang="zh-CN" sz="2000" dirty="0">
                <a:solidFill>
                  <a:schemeClr val="bg1"/>
                </a:solidFill>
                <a:latin typeface="微软雅黑" panose="020B0503020204020204" pitchFamily="34" charset="-122"/>
              </a:rPr>
              <a:t>95%</a:t>
            </a:r>
            <a:endParaRPr lang="zh-CN" altLang="en-US" sz="2000" dirty="0">
              <a:solidFill>
                <a:schemeClr val="bg1"/>
              </a:solidFill>
              <a:latin typeface="微软雅黑" panose="020B0503020204020204" pitchFamily="34" charset="-122"/>
            </a:endParaRPr>
          </a:p>
        </p:txBody>
      </p:sp>
      <p:sp>
        <p:nvSpPr>
          <p:cNvPr id="67" name="TextBox 66"/>
          <p:cNvSpPr txBox="1"/>
          <p:nvPr/>
        </p:nvSpPr>
        <p:spPr>
          <a:xfrm>
            <a:off x="1303361" y="3422006"/>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34" charset="-122"/>
              </a:rPr>
              <a:t>添加标题</a:t>
            </a:r>
            <a:endParaRPr lang="zh-CN" altLang="en-US" sz="2400" dirty="0">
              <a:solidFill>
                <a:schemeClr val="bg1"/>
              </a:solidFill>
              <a:latin typeface="微软雅黑" panose="020B0503020204020204" pitchFamily="34" charset="-122"/>
            </a:endParaRPr>
          </a:p>
        </p:txBody>
      </p:sp>
      <p:sp>
        <p:nvSpPr>
          <p:cNvPr id="68" name="右箭头 67"/>
          <p:cNvSpPr/>
          <p:nvPr/>
        </p:nvSpPr>
        <p:spPr>
          <a:xfrm>
            <a:off x="2583313" y="3314801"/>
            <a:ext cx="4923699" cy="560155"/>
          </a:xfrm>
          <a:prstGeom prst="rightArrow">
            <a:avLst/>
          </a:prstGeom>
          <a:solidFill>
            <a:schemeClr val="bg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pitchFamily="34" charset="-122"/>
            </a:endParaRPr>
          </a:p>
        </p:txBody>
      </p:sp>
      <p:sp>
        <p:nvSpPr>
          <p:cNvPr id="69" name="TextBox 68"/>
          <p:cNvSpPr txBox="1"/>
          <p:nvPr/>
        </p:nvSpPr>
        <p:spPr>
          <a:xfrm>
            <a:off x="2746685" y="3421727"/>
            <a:ext cx="1415772" cy="338554"/>
          </a:xfrm>
          <a:prstGeom prst="rect">
            <a:avLst/>
          </a:prstGeom>
          <a:noFill/>
        </p:spPr>
        <p:txBody>
          <a:bodyPr wrap="none" rtlCol="0">
            <a:spAutoFit/>
          </a:bodyPr>
          <a:lstStyle/>
          <a:p>
            <a:r>
              <a:rPr lang="zh-CN" altLang="en-US" sz="1600" dirty="0">
                <a:solidFill>
                  <a:schemeClr val="bg1"/>
                </a:solidFill>
                <a:latin typeface="微软雅黑" panose="020B0503020204020204" pitchFamily="34" charset="-122"/>
              </a:rPr>
              <a:t>点击添加文字</a:t>
            </a:r>
            <a:endParaRPr lang="zh-CN" altLang="en-US" sz="1600" dirty="0">
              <a:solidFill>
                <a:schemeClr val="bg1"/>
              </a:solidFill>
              <a:latin typeface="微软雅黑" panose="020B0503020204020204" pitchFamily="34" charset="-122"/>
            </a:endParaRPr>
          </a:p>
        </p:txBody>
      </p:sp>
      <p:sp>
        <p:nvSpPr>
          <p:cNvPr id="66" name="TextBox 65"/>
          <p:cNvSpPr txBox="1"/>
          <p:nvPr/>
        </p:nvSpPr>
        <p:spPr>
          <a:xfrm>
            <a:off x="7558727" y="3388356"/>
            <a:ext cx="713657" cy="400110"/>
          </a:xfrm>
          <a:prstGeom prst="rect">
            <a:avLst/>
          </a:prstGeom>
          <a:noFill/>
        </p:spPr>
        <p:txBody>
          <a:bodyPr wrap="none" rtlCol="0">
            <a:spAutoFit/>
          </a:bodyPr>
          <a:lstStyle/>
          <a:p>
            <a:r>
              <a:rPr lang="en-US" altLang="zh-CN" sz="2000" dirty="0">
                <a:solidFill>
                  <a:schemeClr val="bg1"/>
                </a:solidFill>
                <a:latin typeface="微软雅黑" panose="020B0503020204020204" pitchFamily="34" charset="-122"/>
              </a:rPr>
              <a:t>75%</a:t>
            </a:r>
            <a:endParaRPr lang="zh-CN" altLang="en-US" sz="2000" dirty="0">
              <a:solidFill>
                <a:schemeClr val="bg1"/>
              </a:solidFill>
              <a:latin typeface="微软雅黑" panose="020B0503020204020204" pitchFamily="34" charset="-122"/>
            </a:endParaRPr>
          </a:p>
        </p:txBody>
      </p:sp>
      <p:sp>
        <p:nvSpPr>
          <p:cNvPr id="75" name="TextBox 74"/>
          <p:cNvSpPr txBox="1"/>
          <p:nvPr/>
        </p:nvSpPr>
        <p:spPr>
          <a:xfrm>
            <a:off x="1323821" y="4052553"/>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34" charset="-122"/>
              </a:rPr>
              <a:t>添加标题</a:t>
            </a:r>
            <a:endParaRPr lang="zh-CN" altLang="en-US" sz="2400" dirty="0">
              <a:solidFill>
                <a:schemeClr val="bg1"/>
              </a:solidFill>
              <a:latin typeface="微软雅黑" panose="020B0503020204020204" pitchFamily="34" charset="-122"/>
            </a:endParaRPr>
          </a:p>
        </p:txBody>
      </p:sp>
      <p:sp>
        <p:nvSpPr>
          <p:cNvPr id="76" name="右箭头 75"/>
          <p:cNvSpPr/>
          <p:nvPr/>
        </p:nvSpPr>
        <p:spPr>
          <a:xfrm>
            <a:off x="2583316" y="3936975"/>
            <a:ext cx="5695816" cy="560155"/>
          </a:xfrm>
          <a:prstGeom prst="rightArrow">
            <a:avLst/>
          </a:pr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pitchFamily="34" charset="-122"/>
            </a:endParaRPr>
          </a:p>
        </p:txBody>
      </p:sp>
      <p:sp>
        <p:nvSpPr>
          <p:cNvPr id="77" name="TextBox 76"/>
          <p:cNvSpPr txBox="1"/>
          <p:nvPr/>
        </p:nvSpPr>
        <p:spPr>
          <a:xfrm>
            <a:off x="2746688" y="4043900"/>
            <a:ext cx="1415772" cy="338554"/>
          </a:xfrm>
          <a:prstGeom prst="rect">
            <a:avLst/>
          </a:prstGeom>
          <a:noFill/>
        </p:spPr>
        <p:txBody>
          <a:bodyPr wrap="none" rtlCol="0">
            <a:spAutoFit/>
          </a:bodyPr>
          <a:lstStyle/>
          <a:p>
            <a:r>
              <a:rPr lang="zh-CN" altLang="en-US" sz="1600" dirty="0">
                <a:solidFill>
                  <a:schemeClr val="bg1"/>
                </a:solidFill>
                <a:latin typeface="微软雅黑" panose="020B0503020204020204" pitchFamily="34" charset="-122"/>
              </a:rPr>
              <a:t>点击添加文字</a:t>
            </a:r>
            <a:endParaRPr lang="zh-CN" altLang="en-US" sz="1600" dirty="0">
              <a:solidFill>
                <a:schemeClr val="bg1"/>
              </a:solidFill>
              <a:latin typeface="微软雅黑" panose="020B0503020204020204" pitchFamily="34" charset="-122"/>
            </a:endParaRPr>
          </a:p>
        </p:txBody>
      </p:sp>
      <p:sp>
        <p:nvSpPr>
          <p:cNvPr id="72" name="TextBox 71"/>
          <p:cNvSpPr txBox="1"/>
          <p:nvPr/>
        </p:nvSpPr>
        <p:spPr>
          <a:xfrm>
            <a:off x="8406061" y="4014857"/>
            <a:ext cx="713657" cy="400110"/>
          </a:xfrm>
          <a:prstGeom prst="rect">
            <a:avLst/>
          </a:prstGeom>
          <a:noFill/>
        </p:spPr>
        <p:txBody>
          <a:bodyPr wrap="none" rtlCol="0">
            <a:spAutoFit/>
          </a:bodyPr>
          <a:lstStyle/>
          <a:p>
            <a:r>
              <a:rPr lang="en-US" altLang="zh-CN" sz="2000" dirty="0">
                <a:solidFill>
                  <a:schemeClr val="bg1"/>
                </a:solidFill>
                <a:latin typeface="微软雅黑" panose="020B0503020204020204" pitchFamily="34" charset="-122"/>
              </a:rPr>
              <a:t>85%</a:t>
            </a:r>
            <a:endParaRPr lang="zh-CN" altLang="en-US" sz="2000" dirty="0">
              <a:solidFill>
                <a:schemeClr val="bg1"/>
              </a:solidFill>
              <a:latin typeface="微软雅黑" panose="020B0503020204020204" pitchFamily="34" charset="-122"/>
            </a:endParaRPr>
          </a:p>
        </p:txBody>
      </p:sp>
      <p:sp>
        <p:nvSpPr>
          <p:cNvPr id="81" name="TextBox 80"/>
          <p:cNvSpPr txBox="1"/>
          <p:nvPr/>
        </p:nvSpPr>
        <p:spPr>
          <a:xfrm>
            <a:off x="1311123" y="4675722"/>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34" charset="-122"/>
              </a:rPr>
              <a:t>添加标题</a:t>
            </a:r>
            <a:endParaRPr lang="zh-CN" altLang="en-US" sz="2400" dirty="0">
              <a:solidFill>
                <a:schemeClr val="bg1"/>
              </a:solidFill>
              <a:latin typeface="微软雅黑" panose="020B0503020204020204" pitchFamily="34" charset="-122"/>
            </a:endParaRPr>
          </a:p>
        </p:txBody>
      </p:sp>
      <p:sp>
        <p:nvSpPr>
          <p:cNvPr id="82" name="右箭头 81"/>
          <p:cNvSpPr/>
          <p:nvPr/>
        </p:nvSpPr>
        <p:spPr>
          <a:xfrm>
            <a:off x="2583317" y="4559137"/>
            <a:ext cx="3894200" cy="560155"/>
          </a:xfrm>
          <a:prstGeom prst="rightArrow">
            <a:avLst/>
          </a:prstGeom>
          <a:solidFill>
            <a:schemeClr val="bg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pitchFamily="34" charset="-122"/>
            </a:endParaRPr>
          </a:p>
        </p:txBody>
      </p:sp>
      <p:sp>
        <p:nvSpPr>
          <p:cNvPr id="83" name="TextBox 82"/>
          <p:cNvSpPr txBox="1"/>
          <p:nvPr/>
        </p:nvSpPr>
        <p:spPr>
          <a:xfrm>
            <a:off x="2746689" y="4666063"/>
            <a:ext cx="1415772" cy="338554"/>
          </a:xfrm>
          <a:prstGeom prst="rect">
            <a:avLst/>
          </a:prstGeom>
          <a:noFill/>
        </p:spPr>
        <p:txBody>
          <a:bodyPr wrap="none" rtlCol="0">
            <a:spAutoFit/>
          </a:bodyPr>
          <a:lstStyle/>
          <a:p>
            <a:r>
              <a:rPr lang="zh-CN" altLang="en-US" sz="1600" dirty="0">
                <a:solidFill>
                  <a:schemeClr val="bg1"/>
                </a:solidFill>
                <a:latin typeface="微软雅黑" panose="020B0503020204020204" pitchFamily="34" charset="-122"/>
              </a:rPr>
              <a:t>点击添加文字</a:t>
            </a:r>
            <a:endParaRPr lang="zh-CN" altLang="en-US" sz="1600" dirty="0">
              <a:solidFill>
                <a:schemeClr val="bg1"/>
              </a:solidFill>
              <a:latin typeface="微软雅黑" panose="020B0503020204020204" pitchFamily="34" charset="-122"/>
            </a:endParaRPr>
          </a:p>
        </p:txBody>
      </p:sp>
      <p:sp>
        <p:nvSpPr>
          <p:cNvPr id="80" name="TextBox 79"/>
          <p:cNvSpPr txBox="1"/>
          <p:nvPr/>
        </p:nvSpPr>
        <p:spPr>
          <a:xfrm>
            <a:off x="6590349" y="4641345"/>
            <a:ext cx="713657" cy="400110"/>
          </a:xfrm>
          <a:prstGeom prst="rect">
            <a:avLst/>
          </a:prstGeom>
          <a:noFill/>
        </p:spPr>
        <p:txBody>
          <a:bodyPr wrap="none" rtlCol="0">
            <a:spAutoFit/>
          </a:bodyPr>
          <a:lstStyle/>
          <a:p>
            <a:r>
              <a:rPr lang="en-US" altLang="zh-CN" sz="2000" dirty="0">
                <a:solidFill>
                  <a:schemeClr val="bg1"/>
                </a:solidFill>
                <a:latin typeface="微软雅黑" panose="020B0503020204020204" pitchFamily="34" charset="-122"/>
              </a:rPr>
              <a:t>52%</a:t>
            </a:r>
            <a:endParaRPr lang="zh-CN" altLang="en-US" sz="2000" dirty="0">
              <a:solidFill>
                <a:schemeClr val="bg1"/>
              </a:solidFill>
              <a:latin typeface="微软雅黑" panose="020B0503020204020204" pitchFamily="34" charset="-122"/>
            </a:endParaRPr>
          </a:p>
        </p:txBody>
      </p:sp>
      <p:sp>
        <p:nvSpPr>
          <p:cNvPr id="87" name="TextBox 86"/>
          <p:cNvSpPr txBox="1"/>
          <p:nvPr/>
        </p:nvSpPr>
        <p:spPr>
          <a:xfrm>
            <a:off x="1311123" y="5340156"/>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34" charset="-122"/>
              </a:rPr>
              <a:t>添加标题</a:t>
            </a:r>
            <a:endParaRPr lang="zh-CN" altLang="en-US" sz="2400" dirty="0">
              <a:solidFill>
                <a:schemeClr val="bg1"/>
              </a:solidFill>
              <a:latin typeface="微软雅黑" panose="020B0503020204020204" pitchFamily="34" charset="-122"/>
            </a:endParaRPr>
          </a:p>
        </p:txBody>
      </p:sp>
      <p:sp>
        <p:nvSpPr>
          <p:cNvPr id="88" name="右箭头 87"/>
          <p:cNvSpPr/>
          <p:nvPr/>
        </p:nvSpPr>
        <p:spPr>
          <a:xfrm>
            <a:off x="2583318" y="5181309"/>
            <a:ext cx="6467937" cy="560155"/>
          </a:xfrm>
          <a:prstGeom prst="rightArrow">
            <a:avLst/>
          </a:pr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pitchFamily="34" charset="-122"/>
            </a:endParaRPr>
          </a:p>
        </p:txBody>
      </p:sp>
      <p:sp>
        <p:nvSpPr>
          <p:cNvPr id="89" name="TextBox 88"/>
          <p:cNvSpPr txBox="1"/>
          <p:nvPr/>
        </p:nvSpPr>
        <p:spPr>
          <a:xfrm>
            <a:off x="2746689" y="5305542"/>
            <a:ext cx="1415772" cy="338554"/>
          </a:xfrm>
          <a:prstGeom prst="rect">
            <a:avLst/>
          </a:prstGeom>
          <a:noFill/>
        </p:spPr>
        <p:txBody>
          <a:bodyPr wrap="none" rtlCol="0">
            <a:spAutoFit/>
          </a:bodyPr>
          <a:lstStyle/>
          <a:p>
            <a:r>
              <a:rPr lang="zh-CN" altLang="en-US" sz="1600" dirty="0">
                <a:solidFill>
                  <a:schemeClr val="bg1"/>
                </a:solidFill>
                <a:latin typeface="微软雅黑" panose="020B0503020204020204" pitchFamily="34" charset="-122"/>
              </a:rPr>
              <a:t>点击添加文字</a:t>
            </a:r>
            <a:endParaRPr lang="zh-CN" altLang="en-US" sz="1600" dirty="0">
              <a:solidFill>
                <a:schemeClr val="bg1"/>
              </a:solidFill>
              <a:latin typeface="微软雅黑" panose="020B0503020204020204" pitchFamily="34" charset="-122"/>
            </a:endParaRPr>
          </a:p>
        </p:txBody>
      </p:sp>
      <p:sp>
        <p:nvSpPr>
          <p:cNvPr id="86" name="TextBox 85"/>
          <p:cNvSpPr txBox="1"/>
          <p:nvPr/>
        </p:nvSpPr>
        <p:spPr>
          <a:xfrm>
            <a:off x="9149639" y="5233229"/>
            <a:ext cx="776149" cy="400110"/>
          </a:xfrm>
          <a:prstGeom prst="rect">
            <a:avLst/>
          </a:prstGeom>
          <a:noFill/>
        </p:spPr>
        <p:txBody>
          <a:bodyPr wrap="square" rtlCol="0">
            <a:spAutoFit/>
          </a:bodyPr>
          <a:lstStyle/>
          <a:p>
            <a:r>
              <a:rPr lang="en-US" altLang="zh-CN" sz="2000">
                <a:solidFill>
                  <a:schemeClr val="bg1"/>
                </a:solidFill>
                <a:latin typeface="微软雅黑" panose="020B0503020204020204" pitchFamily="34" charset="-122"/>
              </a:rPr>
              <a:t>87%</a:t>
            </a:r>
            <a:endParaRPr lang="zh-CN" altLang="en-US" sz="2000" dirty="0">
              <a:solidFill>
                <a:schemeClr val="bg1"/>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0-#ppt_w/2"/>
                                          </p:val>
                                        </p:tav>
                                        <p:tav tm="100000">
                                          <p:val>
                                            <p:strVal val="#ppt_x"/>
                                          </p:val>
                                        </p:tav>
                                      </p:tavLst>
                                    </p:anim>
                                    <p:anim calcmode="lin" valueType="num">
                                      <p:cBhvr additive="base">
                                        <p:cTn id="14"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0-#ppt_w/2"/>
                                          </p:val>
                                        </p:tav>
                                        <p:tav tm="100000">
                                          <p:val>
                                            <p:strVal val="#ppt_x"/>
                                          </p:val>
                                        </p:tav>
                                      </p:tavLst>
                                    </p:anim>
                                    <p:anim calcmode="lin" valueType="num">
                                      <p:cBhvr additive="base">
                                        <p:cTn id="24" dur="500" fill="hold"/>
                                        <p:tgtEl>
                                          <p:spTgt spid="5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anim calcmode="lin" valueType="num">
                                      <p:cBhvr additive="base">
                                        <p:cTn id="27" dur="500" fill="hold"/>
                                        <p:tgtEl>
                                          <p:spTgt spid="63"/>
                                        </p:tgtEl>
                                        <p:attrNameLst>
                                          <p:attrName>ppt_x</p:attrName>
                                        </p:attrNameLst>
                                      </p:cBhvr>
                                      <p:tavLst>
                                        <p:tav tm="0">
                                          <p:val>
                                            <p:strVal val="0-#ppt_w/2"/>
                                          </p:val>
                                        </p:tav>
                                        <p:tav tm="100000">
                                          <p:val>
                                            <p:strVal val="#ppt_x"/>
                                          </p:val>
                                        </p:tav>
                                      </p:tavLst>
                                    </p:anim>
                                    <p:anim calcmode="lin" valueType="num">
                                      <p:cBhvr additive="base">
                                        <p:cTn id="28" dur="500" fill="hold"/>
                                        <p:tgtEl>
                                          <p:spTgt spid="6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0-#ppt_w/2"/>
                                          </p:val>
                                        </p:tav>
                                        <p:tav tm="100000">
                                          <p:val>
                                            <p:strVal val="#ppt_x"/>
                                          </p:val>
                                        </p:tav>
                                      </p:tavLst>
                                    </p:anim>
                                    <p:anim calcmode="lin" valueType="num">
                                      <p:cBhvr additive="base">
                                        <p:cTn id="32" dur="500" fill="hold"/>
                                        <p:tgtEl>
                                          <p:spTgt spid="52"/>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anim calcmode="lin" valueType="num">
                                      <p:cBhvr additive="base">
                                        <p:cTn id="35" dur="500" fill="hold"/>
                                        <p:tgtEl>
                                          <p:spTgt spid="67"/>
                                        </p:tgtEl>
                                        <p:attrNameLst>
                                          <p:attrName>ppt_x</p:attrName>
                                        </p:attrNameLst>
                                      </p:cBhvr>
                                      <p:tavLst>
                                        <p:tav tm="0">
                                          <p:val>
                                            <p:strVal val="0-#ppt_w/2"/>
                                          </p:val>
                                        </p:tav>
                                        <p:tav tm="100000">
                                          <p:val>
                                            <p:strVal val="#ppt_x"/>
                                          </p:val>
                                        </p:tav>
                                      </p:tavLst>
                                    </p:anim>
                                    <p:anim calcmode="lin" valueType="num">
                                      <p:cBhvr additive="base">
                                        <p:cTn id="36" dur="500" fill="hold"/>
                                        <p:tgtEl>
                                          <p:spTgt spid="67"/>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anim calcmode="lin" valueType="num">
                                      <p:cBhvr additive="base">
                                        <p:cTn id="39" dur="500" fill="hold"/>
                                        <p:tgtEl>
                                          <p:spTgt spid="68"/>
                                        </p:tgtEl>
                                        <p:attrNameLst>
                                          <p:attrName>ppt_x</p:attrName>
                                        </p:attrNameLst>
                                      </p:cBhvr>
                                      <p:tavLst>
                                        <p:tav tm="0">
                                          <p:val>
                                            <p:strVal val="0-#ppt_w/2"/>
                                          </p:val>
                                        </p:tav>
                                        <p:tav tm="100000">
                                          <p:val>
                                            <p:strVal val="#ppt_x"/>
                                          </p:val>
                                        </p:tav>
                                      </p:tavLst>
                                    </p:anim>
                                    <p:anim calcmode="lin" valueType="num">
                                      <p:cBhvr additive="base">
                                        <p:cTn id="40" dur="500" fill="hold"/>
                                        <p:tgtEl>
                                          <p:spTgt spid="6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69"/>
                                        </p:tgtEl>
                                        <p:attrNameLst>
                                          <p:attrName>style.visibility</p:attrName>
                                        </p:attrNameLst>
                                      </p:cBhvr>
                                      <p:to>
                                        <p:strVal val="visible"/>
                                      </p:to>
                                    </p:set>
                                    <p:anim calcmode="lin" valueType="num">
                                      <p:cBhvr additive="base">
                                        <p:cTn id="43" dur="500" fill="hold"/>
                                        <p:tgtEl>
                                          <p:spTgt spid="69"/>
                                        </p:tgtEl>
                                        <p:attrNameLst>
                                          <p:attrName>ppt_x</p:attrName>
                                        </p:attrNameLst>
                                      </p:cBhvr>
                                      <p:tavLst>
                                        <p:tav tm="0">
                                          <p:val>
                                            <p:strVal val="0-#ppt_w/2"/>
                                          </p:val>
                                        </p:tav>
                                        <p:tav tm="100000">
                                          <p:val>
                                            <p:strVal val="#ppt_x"/>
                                          </p:val>
                                        </p:tav>
                                      </p:tavLst>
                                    </p:anim>
                                    <p:anim calcmode="lin" valueType="num">
                                      <p:cBhvr additive="base">
                                        <p:cTn id="44" dur="500" fill="hold"/>
                                        <p:tgtEl>
                                          <p:spTgt spid="69"/>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66"/>
                                        </p:tgtEl>
                                        <p:attrNameLst>
                                          <p:attrName>style.visibility</p:attrName>
                                        </p:attrNameLst>
                                      </p:cBhvr>
                                      <p:to>
                                        <p:strVal val="visible"/>
                                      </p:to>
                                    </p:set>
                                    <p:anim calcmode="lin" valueType="num">
                                      <p:cBhvr additive="base">
                                        <p:cTn id="47" dur="500" fill="hold"/>
                                        <p:tgtEl>
                                          <p:spTgt spid="66"/>
                                        </p:tgtEl>
                                        <p:attrNameLst>
                                          <p:attrName>ppt_x</p:attrName>
                                        </p:attrNameLst>
                                      </p:cBhvr>
                                      <p:tavLst>
                                        <p:tav tm="0">
                                          <p:val>
                                            <p:strVal val="0-#ppt_w/2"/>
                                          </p:val>
                                        </p:tav>
                                        <p:tav tm="100000">
                                          <p:val>
                                            <p:strVal val="#ppt_x"/>
                                          </p:val>
                                        </p:tav>
                                      </p:tavLst>
                                    </p:anim>
                                    <p:anim calcmode="lin" valueType="num">
                                      <p:cBhvr additive="base">
                                        <p:cTn id="48" dur="500" fill="hold"/>
                                        <p:tgtEl>
                                          <p:spTgt spid="66"/>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75"/>
                                        </p:tgtEl>
                                        <p:attrNameLst>
                                          <p:attrName>style.visibility</p:attrName>
                                        </p:attrNameLst>
                                      </p:cBhvr>
                                      <p:to>
                                        <p:strVal val="visible"/>
                                      </p:to>
                                    </p:set>
                                    <p:anim calcmode="lin" valueType="num">
                                      <p:cBhvr additive="base">
                                        <p:cTn id="51" dur="500" fill="hold"/>
                                        <p:tgtEl>
                                          <p:spTgt spid="75"/>
                                        </p:tgtEl>
                                        <p:attrNameLst>
                                          <p:attrName>ppt_x</p:attrName>
                                        </p:attrNameLst>
                                      </p:cBhvr>
                                      <p:tavLst>
                                        <p:tav tm="0">
                                          <p:val>
                                            <p:strVal val="0-#ppt_w/2"/>
                                          </p:val>
                                        </p:tav>
                                        <p:tav tm="100000">
                                          <p:val>
                                            <p:strVal val="#ppt_x"/>
                                          </p:val>
                                        </p:tav>
                                      </p:tavLst>
                                    </p:anim>
                                    <p:anim calcmode="lin" valueType="num">
                                      <p:cBhvr additive="base">
                                        <p:cTn id="52" dur="500" fill="hold"/>
                                        <p:tgtEl>
                                          <p:spTgt spid="75"/>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76"/>
                                        </p:tgtEl>
                                        <p:attrNameLst>
                                          <p:attrName>style.visibility</p:attrName>
                                        </p:attrNameLst>
                                      </p:cBhvr>
                                      <p:to>
                                        <p:strVal val="visible"/>
                                      </p:to>
                                    </p:set>
                                    <p:anim calcmode="lin" valueType="num">
                                      <p:cBhvr additive="base">
                                        <p:cTn id="55" dur="500" fill="hold"/>
                                        <p:tgtEl>
                                          <p:spTgt spid="76"/>
                                        </p:tgtEl>
                                        <p:attrNameLst>
                                          <p:attrName>ppt_x</p:attrName>
                                        </p:attrNameLst>
                                      </p:cBhvr>
                                      <p:tavLst>
                                        <p:tav tm="0">
                                          <p:val>
                                            <p:strVal val="0-#ppt_w/2"/>
                                          </p:val>
                                        </p:tav>
                                        <p:tav tm="100000">
                                          <p:val>
                                            <p:strVal val="#ppt_x"/>
                                          </p:val>
                                        </p:tav>
                                      </p:tavLst>
                                    </p:anim>
                                    <p:anim calcmode="lin" valueType="num">
                                      <p:cBhvr additive="base">
                                        <p:cTn id="56" dur="500" fill="hold"/>
                                        <p:tgtEl>
                                          <p:spTgt spid="76"/>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77"/>
                                        </p:tgtEl>
                                        <p:attrNameLst>
                                          <p:attrName>style.visibility</p:attrName>
                                        </p:attrNameLst>
                                      </p:cBhvr>
                                      <p:to>
                                        <p:strVal val="visible"/>
                                      </p:to>
                                    </p:set>
                                    <p:anim calcmode="lin" valueType="num">
                                      <p:cBhvr additive="base">
                                        <p:cTn id="59" dur="500" fill="hold"/>
                                        <p:tgtEl>
                                          <p:spTgt spid="77"/>
                                        </p:tgtEl>
                                        <p:attrNameLst>
                                          <p:attrName>ppt_x</p:attrName>
                                        </p:attrNameLst>
                                      </p:cBhvr>
                                      <p:tavLst>
                                        <p:tav tm="0">
                                          <p:val>
                                            <p:strVal val="0-#ppt_w/2"/>
                                          </p:val>
                                        </p:tav>
                                        <p:tav tm="100000">
                                          <p:val>
                                            <p:strVal val="#ppt_x"/>
                                          </p:val>
                                        </p:tav>
                                      </p:tavLst>
                                    </p:anim>
                                    <p:anim calcmode="lin" valueType="num">
                                      <p:cBhvr additive="base">
                                        <p:cTn id="60" dur="500" fill="hold"/>
                                        <p:tgtEl>
                                          <p:spTgt spid="77"/>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72"/>
                                        </p:tgtEl>
                                        <p:attrNameLst>
                                          <p:attrName>style.visibility</p:attrName>
                                        </p:attrNameLst>
                                      </p:cBhvr>
                                      <p:to>
                                        <p:strVal val="visible"/>
                                      </p:to>
                                    </p:set>
                                    <p:anim calcmode="lin" valueType="num">
                                      <p:cBhvr additive="base">
                                        <p:cTn id="63" dur="500" fill="hold"/>
                                        <p:tgtEl>
                                          <p:spTgt spid="72"/>
                                        </p:tgtEl>
                                        <p:attrNameLst>
                                          <p:attrName>ppt_x</p:attrName>
                                        </p:attrNameLst>
                                      </p:cBhvr>
                                      <p:tavLst>
                                        <p:tav tm="0">
                                          <p:val>
                                            <p:strVal val="0-#ppt_w/2"/>
                                          </p:val>
                                        </p:tav>
                                        <p:tav tm="100000">
                                          <p:val>
                                            <p:strVal val="#ppt_x"/>
                                          </p:val>
                                        </p:tav>
                                      </p:tavLst>
                                    </p:anim>
                                    <p:anim calcmode="lin" valueType="num">
                                      <p:cBhvr additive="base">
                                        <p:cTn id="64" dur="500" fill="hold"/>
                                        <p:tgtEl>
                                          <p:spTgt spid="72"/>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81"/>
                                        </p:tgtEl>
                                        <p:attrNameLst>
                                          <p:attrName>style.visibility</p:attrName>
                                        </p:attrNameLst>
                                      </p:cBhvr>
                                      <p:to>
                                        <p:strVal val="visible"/>
                                      </p:to>
                                    </p:set>
                                    <p:anim calcmode="lin" valueType="num">
                                      <p:cBhvr additive="base">
                                        <p:cTn id="67" dur="500" fill="hold"/>
                                        <p:tgtEl>
                                          <p:spTgt spid="81"/>
                                        </p:tgtEl>
                                        <p:attrNameLst>
                                          <p:attrName>ppt_x</p:attrName>
                                        </p:attrNameLst>
                                      </p:cBhvr>
                                      <p:tavLst>
                                        <p:tav tm="0">
                                          <p:val>
                                            <p:strVal val="0-#ppt_w/2"/>
                                          </p:val>
                                        </p:tav>
                                        <p:tav tm="100000">
                                          <p:val>
                                            <p:strVal val="#ppt_x"/>
                                          </p:val>
                                        </p:tav>
                                      </p:tavLst>
                                    </p:anim>
                                    <p:anim calcmode="lin" valueType="num">
                                      <p:cBhvr additive="base">
                                        <p:cTn id="68" dur="500" fill="hold"/>
                                        <p:tgtEl>
                                          <p:spTgt spid="81"/>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82"/>
                                        </p:tgtEl>
                                        <p:attrNameLst>
                                          <p:attrName>style.visibility</p:attrName>
                                        </p:attrNameLst>
                                      </p:cBhvr>
                                      <p:to>
                                        <p:strVal val="visible"/>
                                      </p:to>
                                    </p:set>
                                    <p:anim calcmode="lin" valueType="num">
                                      <p:cBhvr additive="base">
                                        <p:cTn id="71" dur="500" fill="hold"/>
                                        <p:tgtEl>
                                          <p:spTgt spid="82"/>
                                        </p:tgtEl>
                                        <p:attrNameLst>
                                          <p:attrName>ppt_x</p:attrName>
                                        </p:attrNameLst>
                                      </p:cBhvr>
                                      <p:tavLst>
                                        <p:tav tm="0">
                                          <p:val>
                                            <p:strVal val="0-#ppt_w/2"/>
                                          </p:val>
                                        </p:tav>
                                        <p:tav tm="100000">
                                          <p:val>
                                            <p:strVal val="#ppt_x"/>
                                          </p:val>
                                        </p:tav>
                                      </p:tavLst>
                                    </p:anim>
                                    <p:anim calcmode="lin" valueType="num">
                                      <p:cBhvr additive="base">
                                        <p:cTn id="72" dur="500" fill="hold"/>
                                        <p:tgtEl>
                                          <p:spTgt spid="82"/>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83"/>
                                        </p:tgtEl>
                                        <p:attrNameLst>
                                          <p:attrName>style.visibility</p:attrName>
                                        </p:attrNameLst>
                                      </p:cBhvr>
                                      <p:to>
                                        <p:strVal val="visible"/>
                                      </p:to>
                                    </p:set>
                                    <p:anim calcmode="lin" valueType="num">
                                      <p:cBhvr additive="base">
                                        <p:cTn id="75" dur="500" fill="hold"/>
                                        <p:tgtEl>
                                          <p:spTgt spid="83"/>
                                        </p:tgtEl>
                                        <p:attrNameLst>
                                          <p:attrName>ppt_x</p:attrName>
                                        </p:attrNameLst>
                                      </p:cBhvr>
                                      <p:tavLst>
                                        <p:tav tm="0">
                                          <p:val>
                                            <p:strVal val="0-#ppt_w/2"/>
                                          </p:val>
                                        </p:tav>
                                        <p:tav tm="100000">
                                          <p:val>
                                            <p:strVal val="#ppt_x"/>
                                          </p:val>
                                        </p:tav>
                                      </p:tavLst>
                                    </p:anim>
                                    <p:anim calcmode="lin" valueType="num">
                                      <p:cBhvr additive="base">
                                        <p:cTn id="76" dur="500" fill="hold"/>
                                        <p:tgtEl>
                                          <p:spTgt spid="83"/>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80"/>
                                        </p:tgtEl>
                                        <p:attrNameLst>
                                          <p:attrName>style.visibility</p:attrName>
                                        </p:attrNameLst>
                                      </p:cBhvr>
                                      <p:to>
                                        <p:strVal val="visible"/>
                                      </p:to>
                                    </p:set>
                                    <p:anim calcmode="lin" valueType="num">
                                      <p:cBhvr additive="base">
                                        <p:cTn id="79" dur="500" fill="hold"/>
                                        <p:tgtEl>
                                          <p:spTgt spid="80"/>
                                        </p:tgtEl>
                                        <p:attrNameLst>
                                          <p:attrName>ppt_x</p:attrName>
                                        </p:attrNameLst>
                                      </p:cBhvr>
                                      <p:tavLst>
                                        <p:tav tm="0">
                                          <p:val>
                                            <p:strVal val="0-#ppt_w/2"/>
                                          </p:val>
                                        </p:tav>
                                        <p:tav tm="100000">
                                          <p:val>
                                            <p:strVal val="#ppt_x"/>
                                          </p:val>
                                        </p:tav>
                                      </p:tavLst>
                                    </p:anim>
                                    <p:anim calcmode="lin" valueType="num">
                                      <p:cBhvr additive="base">
                                        <p:cTn id="80" dur="500" fill="hold"/>
                                        <p:tgtEl>
                                          <p:spTgt spid="80"/>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0"/>
                                  </p:stCondLst>
                                  <p:childTnLst>
                                    <p:set>
                                      <p:cBhvr>
                                        <p:cTn id="82" dur="1" fill="hold">
                                          <p:stCondLst>
                                            <p:cond delay="0"/>
                                          </p:stCondLst>
                                        </p:cTn>
                                        <p:tgtEl>
                                          <p:spTgt spid="87"/>
                                        </p:tgtEl>
                                        <p:attrNameLst>
                                          <p:attrName>style.visibility</p:attrName>
                                        </p:attrNameLst>
                                      </p:cBhvr>
                                      <p:to>
                                        <p:strVal val="visible"/>
                                      </p:to>
                                    </p:set>
                                    <p:anim calcmode="lin" valueType="num">
                                      <p:cBhvr additive="base">
                                        <p:cTn id="83" dur="500" fill="hold"/>
                                        <p:tgtEl>
                                          <p:spTgt spid="87"/>
                                        </p:tgtEl>
                                        <p:attrNameLst>
                                          <p:attrName>ppt_x</p:attrName>
                                        </p:attrNameLst>
                                      </p:cBhvr>
                                      <p:tavLst>
                                        <p:tav tm="0">
                                          <p:val>
                                            <p:strVal val="0-#ppt_w/2"/>
                                          </p:val>
                                        </p:tav>
                                        <p:tav tm="100000">
                                          <p:val>
                                            <p:strVal val="#ppt_x"/>
                                          </p:val>
                                        </p:tav>
                                      </p:tavLst>
                                    </p:anim>
                                    <p:anim calcmode="lin" valueType="num">
                                      <p:cBhvr additive="base">
                                        <p:cTn id="84" dur="500" fill="hold"/>
                                        <p:tgtEl>
                                          <p:spTgt spid="87"/>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0"/>
                                  </p:stCondLst>
                                  <p:childTnLst>
                                    <p:set>
                                      <p:cBhvr>
                                        <p:cTn id="86" dur="1" fill="hold">
                                          <p:stCondLst>
                                            <p:cond delay="0"/>
                                          </p:stCondLst>
                                        </p:cTn>
                                        <p:tgtEl>
                                          <p:spTgt spid="88"/>
                                        </p:tgtEl>
                                        <p:attrNameLst>
                                          <p:attrName>style.visibility</p:attrName>
                                        </p:attrNameLst>
                                      </p:cBhvr>
                                      <p:to>
                                        <p:strVal val="visible"/>
                                      </p:to>
                                    </p:set>
                                    <p:anim calcmode="lin" valueType="num">
                                      <p:cBhvr additive="base">
                                        <p:cTn id="87" dur="500" fill="hold"/>
                                        <p:tgtEl>
                                          <p:spTgt spid="88"/>
                                        </p:tgtEl>
                                        <p:attrNameLst>
                                          <p:attrName>ppt_x</p:attrName>
                                        </p:attrNameLst>
                                      </p:cBhvr>
                                      <p:tavLst>
                                        <p:tav tm="0">
                                          <p:val>
                                            <p:strVal val="0-#ppt_w/2"/>
                                          </p:val>
                                        </p:tav>
                                        <p:tav tm="100000">
                                          <p:val>
                                            <p:strVal val="#ppt_x"/>
                                          </p:val>
                                        </p:tav>
                                      </p:tavLst>
                                    </p:anim>
                                    <p:anim calcmode="lin" valueType="num">
                                      <p:cBhvr additive="base">
                                        <p:cTn id="88" dur="500" fill="hold"/>
                                        <p:tgtEl>
                                          <p:spTgt spid="88"/>
                                        </p:tgtEl>
                                        <p:attrNameLst>
                                          <p:attrName>ppt_y</p:attrName>
                                        </p:attrNameLst>
                                      </p:cBhvr>
                                      <p:tavLst>
                                        <p:tav tm="0">
                                          <p:val>
                                            <p:strVal val="#ppt_y"/>
                                          </p:val>
                                        </p:tav>
                                        <p:tav tm="100000">
                                          <p:val>
                                            <p:strVal val="#ppt_y"/>
                                          </p:val>
                                        </p:tav>
                                      </p:tavLst>
                                    </p:anim>
                                  </p:childTnLst>
                                </p:cTn>
                              </p:par>
                              <p:par>
                                <p:cTn id="89" presetID="2" presetClass="entr" presetSubtype="8" fill="hold" grpId="0" nodeType="withEffect">
                                  <p:stCondLst>
                                    <p:cond delay="0"/>
                                  </p:stCondLst>
                                  <p:childTnLst>
                                    <p:set>
                                      <p:cBhvr>
                                        <p:cTn id="90" dur="1" fill="hold">
                                          <p:stCondLst>
                                            <p:cond delay="0"/>
                                          </p:stCondLst>
                                        </p:cTn>
                                        <p:tgtEl>
                                          <p:spTgt spid="89"/>
                                        </p:tgtEl>
                                        <p:attrNameLst>
                                          <p:attrName>style.visibility</p:attrName>
                                        </p:attrNameLst>
                                      </p:cBhvr>
                                      <p:to>
                                        <p:strVal val="visible"/>
                                      </p:to>
                                    </p:set>
                                    <p:anim calcmode="lin" valueType="num">
                                      <p:cBhvr additive="base">
                                        <p:cTn id="91" dur="500" fill="hold"/>
                                        <p:tgtEl>
                                          <p:spTgt spid="89"/>
                                        </p:tgtEl>
                                        <p:attrNameLst>
                                          <p:attrName>ppt_x</p:attrName>
                                        </p:attrNameLst>
                                      </p:cBhvr>
                                      <p:tavLst>
                                        <p:tav tm="0">
                                          <p:val>
                                            <p:strVal val="0-#ppt_w/2"/>
                                          </p:val>
                                        </p:tav>
                                        <p:tav tm="100000">
                                          <p:val>
                                            <p:strVal val="#ppt_x"/>
                                          </p:val>
                                        </p:tav>
                                      </p:tavLst>
                                    </p:anim>
                                    <p:anim calcmode="lin" valueType="num">
                                      <p:cBhvr additive="base">
                                        <p:cTn id="92" dur="500" fill="hold"/>
                                        <p:tgtEl>
                                          <p:spTgt spid="89"/>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86"/>
                                        </p:tgtEl>
                                        <p:attrNameLst>
                                          <p:attrName>style.visibility</p:attrName>
                                        </p:attrNameLst>
                                      </p:cBhvr>
                                      <p:to>
                                        <p:strVal val="visible"/>
                                      </p:to>
                                    </p:set>
                                    <p:anim calcmode="lin" valueType="num">
                                      <p:cBhvr additive="base">
                                        <p:cTn id="95" dur="500" fill="hold"/>
                                        <p:tgtEl>
                                          <p:spTgt spid="86"/>
                                        </p:tgtEl>
                                        <p:attrNameLst>
                                          <p:attrName>ppt_x</p:attrName>
                                        </p:attrNameLst>
                                      </p:cBhvr>
                                      <p:tavLst>
                                        <p:tav tm="0">
                                          <p:val>
                                            <p:strVal val="0-#ppt_w/2"/>
                                          </p:val>
                                        </p:tav>
                                        <p:tav tm="100000">
                                          <p:val>
                                            <p:strVal val="#ppt_x"/>
                                          </p:val>
                                        </p:tav>
                                      </p:tavLst>
                                    </p:anim>
                                    <p:anim calcmode="lin" valueType="num">
                                      <p:cBhvr additive="base">
                                        <p:cTn id="96"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3" grpId="0"/>
      <p:bldP spid="55" grpId="0" animBg="1"/>
      <p:bldP spid="63" grpId="0"/>
      <p:bldP spid="52" grpId="0"/>
      <p:bldP spid="67" grpId="0"/>
      <p:bldP spid="68" grpId="0" animBg="1"/>
      <p:bldP spid="69" grpId="0"/>
      <p:bldP spid="66" grpId="0"/>
      <p:bldP spid="75" grpId="0"/>
      <p:bldP spid="76" grpId="0" animBg="1"/>
      <p:bldP spid="77" grpId="0"/>
      <p:bldP spid="72" grpId="0"/>
      <p:bldP spid="81" grpId="0"/>
      <p:bldP spid="82" grpId="0" animBg="1"/>
      <p:bldP spid="83" grpId="0"/>
      <p:bldP spid="80" grpId="0"/>
      <p:bldP spid="87" grpId="0"/>
      <p:bldP spid="88" grpId="0" animBg="1"/>
      <p:bldP spid="89" grpId="0"/>
      <p:bldP spid="8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微软雅黑" panose="020B0503020204020204" pitchFamily="34" charset="-122"/>
                </a:rPr>
                <a:t>标题文字内容 </a:t>
              </a:r>
              <a:endParaRPr lang="zh-CN" altLang="en-US" sz="2135" dirty="0">
                <a:solidFill>
                  <a:schemeClr val="bg1"/>
                </a:solidFill>
                <a:latin typeface="微软雅黑" panose="020B0503020204020204" pitchFamily="34" charset="-122"/>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pitchFamily="34" charset="-122"/>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微软雅黑" panose="020B0503020204020204" pitchFamily="34" charset="-122"/>
                </a:rPr>
                <a:t>  Click here to add Title</a:t>
              </a:r>
              <a:endParaRPr lang="zh-CN" altLang="en-US" sz="1335" dirty="0">
                <a:solidFill>
                  <a:schemeClr val="bg1"/>
                </a:solidFill>
                <a:latin typeface="微软雅黑" panose="020B0503020204020204" pitchFamily="34" charset="-122"/>
              </a:endParaRPr>
            </a:p>
          </p:txBody>
        </p:sp>
      </p:grpSp>
      <p:grpSp>
        <p:nvGrpSpPr>
          <p:cNvPr id="4" name="组合 3"/>
          <p:cNvGrpSpPr/>
          <p:nvPr/>
        </p:nvGrpSpPr>
        <p:grpSpPr>
          <a:xfrm>
            <a:off x="1132419" y="3393545"/>
            <a:ext cx="1922240" cy="1657001"/>
            <a:chOff x="849314" y="2545158"/>
            <a:chExt cx="1441680" cy="1242751"/>
          </a:xfrm>
        </p:grpSpPr>
        <p:sp>
          <p:nvSpPr>
            <p:cNvPr id="39" name="六边形 38"/>
            <p:cNvSpPr/>
            <p:nvPr/>
          </p:nvSpPr>
          <p:spPr>
            <a:xfrm>
              <a:off x="849314" y="2545158"/>
              <a:ext cx="1441680" cy="1242751"/>
            </a:xfrm>
            <a:prstGeom prst="hexagon">
              <a:avLst/>
            </a:pr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ndParaRPr>
            </a:p>
          </p:txBody>
        </p:sp>
        <p:sp>
          <p:nvSpPr>
            <p:cNvPr id="40" name="Freeform 2345"/>
            <p:cNvSpPr>
              <a:spLocks noEditPoints="1"/>
            </p:cNvSpPr>
            <p:nvPr/>
          </p:nvSpPr>
          <p:spPr bwMode="auto">
            <a:xfrm>
              <a:off x="1368989" y="2843553"/>
              <a:ext cx="412388" cy="763308"/>
            </a:xfrm>
            <a:custGeom>
              <a:avLst/>
              <a:gdLst>
                <a:gd name="T0" fmla="*/ 292714 w 86"/>
                <a:gd name="T1" fmla="*/ 0 h 164"/>
                <a:gd name="T2" fmla="*/ 197411 w 86"/>
                <a:gd name="T3" fmla="*/ 72758 h 164"/>
                <a:gd name="T4" fmla="*/ 81687 w 86"/>
                <a:gd name="T5" fmla="*/ 85987 h 164"/>
                <a:gd name="T6" fmla="*/ 68073 w 86"/>
                <a:gd name="T7" fmla="*/ 198432 h 164"/>
                <a:gd name="T8" fmla="*/ 0 w 86"/>
                <a:gd name="T9" fmla="*/ 291034 h 164"/>
                <a:gd name="T10" fmla="*/ 68073 w 86"/>
                <a:gd name="T11" fmla="*/ 377021 h 164"/>
                <a:gd name="T12" fmla="*/ 81687 w 86"/>
                <a:gd name="T13" fmla="*/ 489466 h 164"/>
                <a:gd name="T14" fmla="*/ 197411 w 86"/>
                <a:gd name="T15" fmla="*/ 509309 h 164"/>
                <a:gd name="T16" fmla="*/ 292714 w 86"/>
                <a:gd name="T17" fmla="*/ 575453 h 164"/>
                <a:gd name="T18" fmla="*/ 388016 w 86"/>
                <a:gd name="T19" fmla="*/ 509309 h 164"/>
                <a:gd name="T20" fmla="*/ 503740 w 86"/>
                <a:gd name="T21" fmla="*/ 489466 h 164"/>
                <a:gd name="T22" fmla="*/ 517354 w 86"/>
                <a:gd name="T23" fmla="*/ 377021 h 164"/>
                <a:gd name="T24" fmla="*/ 585427 w 86"/>
                <a:gd name="T25" fmla="*/ 291034 h 164"/>
                <a:gd name="T26" fmla="*/ 517354 w 86"/>
                <a:gd name="T27" fmla="*/ 198432 h 164"/>
                <a:gd name="T28" fmla="*/ 503740 w 86"/>
                <a:gd name="T29" fmla="*/ 85987 h 164"/>
                <a:gd name="T30" fmla="*/ 388016 w 86"/>
                <a:gd name="T31" fmla="*/ 72758 h 164"/>
                <a:gd name="T32" fmla="*/ 292714 w 86"/>
                <a:gd name="T33" fmla="*/ 0 h 164"/>
                <a:gd name="T34" fmla="*/ 292714 w 86"/>
                <a:gd name="T35" fmla="*/ 158746 h 164"/>
                <a:gd name="T36" fmla="*/ 422052 w 86"/>
                <a:gd name="T37" fmla="*/ 291034 h 164"/>
                <a:gd name="T38" fmla="*/ 292714 w 86"/>
                <a:gd name="T39" fmla="*/ 416707 h 164"/>
                <a:gd name="T40" fmla="*/ 163375 w 86"/>
                <a:gd name="T41" fmla="*/ 291034 h 164"/>
                <a:gd name="T42" fmla="*/ 292714 w 86"/>
                <a:gd name="T43" fmla="*/ 158746 h 164"/>
                <a:gd name="T44" fmla="*/ 197411 w 86"/>
                <a:gd name="T45" fmla="*/ 601911 h 164"/>
                <a:gd name="T46" fmla="*/ 129339 w 86"/>
                <a:gd name="T47" fmla="*/ 608525 h 164"/>
                <a:gd name="T48" fmla="*/ 129339 w 86"/>
                <a:gd name="T49" fmla="*/ 1084762 h 164"/>
                <a:gd name="T50" fmla="*/ 456089 w 86"/>
                <a:gd name="T51" fmla="*/ 1084762 h 164"/>
                <a:gd name="T52" fmla="*/ 456089 w 86"/>
                <a:gd name="T53" fmla="*/ 608525 h 164"/>
                <a:gd name="T54" fmla="*/ 388016 w 86"/>
                <a:gd name="T55" fmla="*/ 601911 h 164"/>
                <a:gd name="T56" fmla="*/ 292714 w 86"/>
                <a:gd name="T57" fmla="*/ 668055 h 164"/>
                <a:gd name="T58" fmla="*/ 197411 w 86"/>
                <a:gd name="T59" fmla="*/ 601911 h 1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6"/>
                <a:gd name="T91" fmla="*/ 0 h 164"/>
                <a:gd name="T92" fmla="*/ 86 w 86"/>
                <a:gd name="T93" fmla="*/ 164 h 1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6" h="164">
                  <a:moveTo>
                    <a:pt x="43" y="0"/>
                  </a:moveTo>
                  <a:cubicBezTo>
                    <a:pt x="37" y="0"/>
                    <a:pt x="31" y="5"/>
                    <a:pt x="29" y="11"/>
                  </a:cubicBezTo>
                  <a:cubicBezTo>
                    <a:pt x="24" y="8"/>
                    <a:pt x="17" y="8"/>
                    <a:pt x="12" y="13"/>
                  </a:cubicBezTo>
                  <a:cubicBezTo>
                    <a:pt x="8" y="18"/>
                    <a:pt x="7" y="25"/>
                    <a:pt x="10" y="30"/>
                  </a:cubicBezTo>
                  <a:cubicBezTo>
                    <a:pt x="4" y="32"/>
                    <a:pt x="0" y="37"/>
                    <a:pt x="0" y="44"/>
                  </a:cubicBezTo>
                  <a:cubicBezTo>
                    <a:pt x="0" y="50"/>
                    <a:pt x="4" y="55"/>
                    <a:pt x="10" y="57"/>
                  </a:cubicBezTo>
                  <a:cubicBezTo>
                    <a:pt x="7" y="63"/>
                    <a:pt x="8" y="70"/>
                    <a:pt x="12" y="74"/>
                  </a:cubicBezTo>
                  <a:cubicBezTo>
                    <a:pt x="17" y="79"/>
                    <a:pt x="24" y="80"/>
                    <a:pt x="29" y="77"/>
                  </a:cubicBezTo>
                  <a:cubicBezTo>
                    <a:pt x="31" y="82"/>
                    <a:pt x="37" y="87"/>
                    <a:pt x="43" y="87"/>
                  </a:cubicBezTo>
                  <a:cubicBezTo>
                    <a:pt x="49" y="87"/>
                    <a:pt x="55" y="82"/>
                    <a:pt x="57" y="77"/>
                  </a:cubicBezTo>
                  <a:cubicBezTo>
                    <a:pt x="62" y="80"/>
                    <a:pt x="69" y="79"/>
                    <a:pt x="74" y="74"/>
                  </a:cubicBezTo>
                  <a:cubicBezTo>
                    <a:pt x="78" y="70"/>
                    <a:pt x="79" y="63"/>
                    <a:pt x="76" y="57"/>
                  </a:cubicBezTo>
                  <a:cubicBezTo>
                    <a:pt x="82" y="55"/>
                    <a:pt x="86" y="50"/>
                    <a:pt x="86" y="44"/>
                  </a:cubicBezTo>
                  <a:cubicBezTo>
                    <a:pt x="86" y="37"/>
                    <a:pt x="82" y="32"/>
                    <a:pt x="76" y="30"/>
                  </a:cubicBezTo>
                  <a:cubicBezTo>
                    <a:pt x="79" y="25"/>
                    <a:pt x="78" y="18"/>
                    <a:pt x="74" y="13"/>
                  </a:cubicBezTo>
                  <a:cubicBezTo>
                    <a:pt x="69" y="8"/>
                    <a:pt x="62" y="8"/>
                    <a:pt x="57" y="11"/>
                  </a:cubicBezTo>
                  <a:cubicBezTo>
                    <a:pt x="55" y="5"/>
                    <a:pt x="49" y="0"/>
                    <a:pt x="43" y="0"/>
                  </a:cubicBezTo>
                  <a:close/>
                  <a:moveTo>
                    <a:pt x="43" y="24"/>
                  </a:moveTo>
                  <a:cubicBezTo>
                    <a:pt x="54" y="24"/>
                    <a:pt x="62" y="33"/>
                    <a:pt x="62" y="44"/>
                  </a:cubicBezTo>
                  <a:cubicBezTo>
                    <a:pt x="62" y="54"/>
                    <a:pt x="54" y="63"/>
                    <a:pt x="43" y="63"/>
                  </a:cubicBezTo>
                  <a:cubicBezTo>
                    <a:pt x="32" y="63"/>
                    <a:pt x="24" y="54"/>
                    <a:pt x="24" y="44"/>
                  </a:cubicBezTo>
                  <a:cubicBezTo>
                    <a:pt x="24" y="33"/>
                    <a:pt x="32" y="24"/>
                    <a:pt x="43" y="24"/>
                  </a:cubicBezTo>
                  <a:close/>
                  <a:moveTo>
                    <a:pt x="29" y="91"/>
                  </a:moveTo>
                  <a:cubicBezTo>
                    <a:pt x="26" y="93"/>
                    <a:pt x="22" y="93"/>
                    <a:pt x="19" y="92"/>
                  </a:cubicBezTo>
                  <a:cubicBezTo>
                    <a:pt x="19" y="164"/>
                    <a:pt x="19" y="164"/>
                    <a:pt x="19" y="164"/>
                  </a:cubicBezTo>
                  <a:cubicBezTo>
                    <a:pt x="45" y="136"/>
                    <a:pt x="42" y="138"/>
                    <a:pt x="67" y="164"/>
                  </a:cubicBezTo>
                  <a:cubicBezTo>
                    <a:pt x="67" y="92"/>
                    <a:pt x="67" y="92"/>
                    <a:pt x="67" y="92"/>
                  </a:cubicBezTo>
                  <a:cubicBezTo>
                    <a:pt x="64" y="93"/>
                    <a:pt x="60" y="93"/>
                    <a:pt x="57" y="91"/>
                  </a:cubicBezTo>
                  <a:cubicBezTo>
                    <a:pt x="55" y="97"/>
                    <a:pt x="49" y="101"/>
                    <a:pt x="43" y="101"/>
                  </a:cubicBezTo>
                  <a:cubicBezTo>
                    <a:pt x="37" y="101"/>
                    <a:pt x="31" y="97"/>
                    <a:pt x="29" y="91"/>
                  </a:cubicBez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ndParaRPr>
            </a:p>
          </p:txBody>
        </p:sp>
      </p:grpSp>
      <p:grpSp>
        <p:nvGrpSpPr>
          <p:cNvPr id="9" name="组合 8"/>
          <p:cNvGrpSpPr/>
          <p:nvPr/>
        </p:nvGrpSpPr>
        <p:grpSpPr>
          <a:xfrm>
            <a:off x="8986781" y="2588886"/>
            <a:ext cx="1922240" cy="1657001"/>
            <a:chOff x="6740086" y="1941664"/>
            <a:chExt cx="1441680" cy="1242751"/>
          </a:xfrm>
        </p:grpSpPr>
        <p:sp>
          <p:nvSpPr>
            <p:cNvPr id="42" name="六边形 41"/>
            <p:cNvSpPr/>
            <p:nvPr/>
          </p:nvSpPr>
          <p:spPr>
            <a:xfrm>
              <a:off x="6740086" y="1941664"/>
              <a:ext cx="1441680" cy="1242751"/>
            </a:xfrm>
            <a:prstGeom prst="hexagon">
              <a:avLst/>
            </a:prstGeom>
            <a:solidFill>
              <a:schemeClr val="bg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ndParaRPr>
            </a:p>
          </p:txBody>
        </p:sp>
        <p:sp>
          <p:nvSpPr>
            <p:cNvPr id="43" name="Freeform 2345"/>
            <p:cNvSpPr>
              <a:spLocks noEditPoints="1"/>
            </p:cNvSpPr>
            <p:nvPr/>
          </p:nvSpPr>
          <p:spPr bwMode="auto">
            <a:xfrm>
              <a:off x="7244116" y="2213237"/>
              <a:ext cx="411270" cy="763308"/>
            </a:xfrm>
            <a:custGeom>
              <a:avLst/>
              <a:gdLst>
                <a:gd name="T0" fmla="*/ 292714 w 86"/>
                <a:gd name="T1" fmla="*/ 0 h 164"/>
                <a:gd name="T2" fmla="*/ 197411 w 86"/>
                <a:gd name="T3" fmla="*/ 72758 h 164"/>
                <a:gd name="T4" fmla="*/ 81687 w 86"/>
                <a:gd name="T5" fmla="*/ 85987 h 164"/>
                <a:gd name="T6" fmla="*/ 68073 w 86"/>
                <a:gd name="T7" fmla="*/ 198432 h 164"/>
                <a:gd name="T8" fmla="*/ 0 w 86"/>
                <a:gd name="T9" fmla="*/ 291034 h 164"/>
                <a:gd name="T10" fmla="*/ 68073 w 86"/>
                <a:gd name="T11" fmla="*/ 377021 h 164"/>
                <a:gd name="T12" fmla="*/ 81687 w 86"/>
                <a:gd name="T13" fmla="*/ 489466 h 164"/>
                <a:gd name="T14" fmla="*/ 197411 w 86"/>
                <a:gd name="T15" fmla="*/ 509309 h 164"/>
                <a:gd name="T16" fmla="*/ 292714 w 86"/>
                <a:gd name="T17" fmla="*/ 575453 h 164"/>
                <a:gd name="T18" fmla="*/ 388016 w 86"/>
                <a:gd name="T19" fmla="*/ 509309 h 164"/>
                <a:gd name="T20" fmla="*/ 503740 w 86"/>
                <a:gd name="T21" fmla="*/ 489466 h 164"/>
                <a:gd name="T22" fmla="*/ 517354 w 86"/>
                <a:gd name="T23" fmla="*/ 377021 h 164"/>
                <a:gd name="T24" fmla="*/ 585427 w 86"/>
                <a:gd name="T25" fmla="*/ 291034 h 164"/>
                <a:gd name="T26" fmla="*/ 517354 w 86"/>
                <a:gd name="T27" fmla="*/ 198432 h 164"/>
                <a:gd name="T28" fmla="*/ 503740 w 86"/>
                <a:gd name="T29" fmla="*/ 85987 h 164"/>
                <a:gd name="T30" fmla="*/ 388016 w 86"/>
                <a:gd name="T31" fmla="*/ 72758 h 164"/>
                <a:gd name="T32" fmla="*/ 292714 w 86"/>
                <a:gd name="T33" fmla="*/ 0 h 164"/>
                <a:gd name="T34" fmla="*/ 292714 w 86"/>
                <a:gd name="T35" fmla="*/ 158746 h 164"/>
                <a:gd name="T36" fmla="*/ 422052 w 86"/>
                <a:gd name="T37" fmla="*/ 291034 h 164"/>
                <a:gd name="T38" fmla="*/ 292714 w 86"/>
                <a:gd name="T39" fmla="*/ 416707 h 164"/>
                <a:gd name="T40" fmla="*/ 163375 w 86"/>
                <a:gd name="T41" fmla="*/ 291034 h 164"/>
                <a:gd name="T42" fmla="*/ 292714 w 86"/>
                <a:gd name="T43" fmla="*/ 158746 h 164"/>
                <a:gd name="T44" fmla="*/ 197411 w 86"/>
                <a:gd name="T45" fmla="*/ 601911 h 164"/>
                <a:gd name="T46" fmla="*/ 129339 w 86"/>
                <a:gd name="T47" fmla="*/ 608525 h 164"/>
                <a:gd name="T48" fmla="*/ 129339 w 86"/>
                <a:gd name="T49" fmla="*/ 1084762 h 164"/>
                <a:gd name="T50" fmla="*/ 456089 w 86"/>
                <a:gd name="T51" fmla="*/ 1084762 h 164"/>
                <a:gd name="T52" fmla="*/ 456089 w 86"/>
                <a:gd name="T53" fmla="*/ 608525 h 164"/>
                <a:gd name="T54" fmla="*/ 388016 w 86"/>
                <a:gd name="T55" fmla="*/ 601911 h 164"/>
                <a:gd name="T56" fmla="*/ 292714 w 86"/>
                <a:gd name="T57" fmla="*/ 668055 h 164"/>
                <a:gd name="T58" fmla="*/ 197411 w 86"/>
                <a:gd name="T59" fmla="*/ 601911 h 1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6"/>
                <a:gd name="T91" fmla="*/ 0 h 164"/>
                <a:gd name="T92" fmla="*/ 86 w 86"/>
                <a:gd name="T93" fmla="*/ 164 h 1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6" h="164">
                  <a:moveTo>
                    <a:pt x="43" y="0"/>
                  </a:moveTo>
                  <a:cubicBezTo>
                    <a:pt x="37" y="0"/>
                    <a:pt x="31" y="5"/>
                    <a:pt x="29" y="11"/>
                  </a:cubicBezTo>
                  <a:cubicBezTo>
                    <a:pt x="24" y="8"/>
                    <a:pt x="17" y="8"/>
                    <a:pt x="12" y="13"/>
                  </a:cubicBezTo>
                  <a:cubicBezTo>
                    <a:pt x="8" y="18"/>
                    <a:pt x="7" y="25"/>
                    <a:pt x="10" y="30"/>
                  </a:cubicBezTo>
                  <a:cubicBezTo>
                    <a:pt x="4" y="32"/>
                    <a:pt x="0" y="37"/>
                    <a:pt x="0" y="44"/>
                  </a:cubicBezTo>
                  <a:cubicBezTo>
                    <a:pt x="0" y="50"/>
                    <a:pt x="4" y="55"/>
                    <a:pt x="10" y="57"/>
                  </a:cubicBezTo>
                  <a:cubicBezTo>
                    <a:pt x="7" y="63"/>
                    <a:pt x="8" y="70"/>
                    <a:pt x="12" y="74"/>
                  </a:cubicBezTo>
                  <a:cubicBezTo>
                    <a:pt x="17" y="79"/>
                    <a:pt x="24" y="80"/>
                    <a:pt x="29" y="77"/>
                  </a:cubicBezTo>
                  <a:cubicBezTo>
                    <a:pt x="31" y="82"/>
                    <a:pt x="37" y="87"/>
                    <a:pt x="43" y="87"/>
                  </a:cubicBezTo>
                  <a:cubicBezTo>
                    <a:pt x="49" y="87"/>
                    <a:pt x="55" y="82"/>
                    <a:pt x="57" y="77"/>
                  </a:cubicBezTo>
                  <a:cubicBezTo>
                    <a:pt x="62" y="80"/>
                    <a:pt x="69" y="79"/>
                    <a:pt x="74" y="74"/>
                  </a:cubicBezTo>
                  <a:cubicBezTo>
                    <a:pt x="78" y="70"/>
                    <a:pt x="79" y="63"/>
                    <a:pt x="76" y="57"/>
                  </a:cubicBezTo>
                  <a:cubicBezTo>
                    <a:pt x="82" y="55"/>
                    <a:pt x="86" y="50"/>
                    <a:pt x="86" y="44"/>
                  </a:cubicBezTo>
                  <a:cubicBezTo>
                    <a:pt x="86" y="37"/>
                    <a:pt x="82" y="32"/>
                    <a:pt x="76" y="30"/>
                  </a:cubicBezTo>
                  <a:cubicBezTo>
                    <a:pt x="79" y="25"/>
                    <a:pt x="78" y="18"/>
                    <a:pt x="74" y="13"/>
                  </a:cubicBezTo>
                  <a:cubicBezTo>
                    <a:pt x="69" y="8"/>
                    <a:pt x="62" y="8"/>
                    <a:pt x="57" y="11"/>
                  </a:cubicBezTo>
                  <a:cubicBezTo>
                    <a:pt x="55" y="5"/>
                    <a:pt x="49" y="0"/>
                    <a:pt x="43" y="0"/>
                  </a:cubicBezTo>
                  <a:close/>
                  <a:moveTo>
                    <a:pt x="43" y="24"/>
                  </a:moveTo>
                  <a:cubicBezTo>
                    <a:pt x="54" y="24"/>
                    <a:pt x="62" y="33"/>
                    <a:pt x="62" y="44"/>
                  </a:cubicBezTo>
                  <a:cubicBezTo>
                    <a:pt x="62" y="54"/>
                    <a:pt x="54" y="63"/>
                    <a:pt x="43" y="63"/>
                  </a:cubicBezTo>
                  <a:cubicBezTo>
                    <a:pt x="32" y="63"/>
                    <a:pt x="24" y="54"/>
                    <a:pt x="24" y="44"/>
                  </a:cubicBezTo>
                  <a:cubicBezTo>
                    <a:pt x="24" y="33"/>
                    <a:pt x="32" y="24"/>
                    <a:pt x="43" y="24"/>
                  </a:cubicBezTo>
                  <a:close/>
                  <a:moveTo>
                    <a:pt x="29" y="91"/>
                  </a:moveTo>
                  <a:cubicBezTo>
                    <a:pt x="26" y="93"/>
                    <a:pt x="22" y="93"/>
                    <a:pt x="19" y="92"/>
                  </a:cubicBezTo>
                  <a:cubicBezTo>
                    <a:pt x="19" y="164"/>
                    <a:pt x="19" y="164"/>
                    <a:pt x="19" y="164"/>
                  </a:cubicBezTo>
                  <a:cubicBezTo>
                    <a:pt x="45" y="136"/>
                    <a:pt x="42" y="138"/>
                    <a:pt x="67" y="164"/>
                  </a:cubicBezTo>
                  <a:cubicBezTo>
                    <a:pt x="67" y="92"/>
                    <a:pt x="67" y="92"/>
                    <a:pt x="67" y="92"/>
                  </a:cubicBezTo>
                  <a:cubicBezTo>
                    <a:pt x="64" y="93"/>
                    <a:pt x="60" y="93"/>
                    <a:pt x="57" y="91"/>
                  </a:cubicBezTo>
                  <a:cubicBezTo>
                    <a:pt x="55" y="97"/>
                    <a:pt x="49" y="101"/>
                    <a:pt x="43" y="101"/>
                  </a:cubicBezTo>
                  <a:cubicBezTo>
                    <a:pt x="37" y="101"/>
                    <a:pt x="31" y="97"/>
                    <a:pt x="29" y="91"/>
                  </a:cubicBez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ndParaRPr>
            </a:p>
          </p:txBody>
        </p:sp>
      </p:grpSp>
      <p:grpSp>
        <p:nvGrpSpPr>
          <p:cNvPr id="5" name="组合 4"/>
          <p:cNvGrpSpPr/>
          <p:nvPr/>
        </p:nvGrpSpPr>
        <p:grpSpPr>
          <a:xfrm>
            <a:off x="2702993" y="2565045"/>
            <a:ext cx="1922240" cy="1657001"/>
            <a:chOff x="2027245" y="1923783"/>
            <a:chExt cx="1441680" cy="1242751"/>
          </a:xfrm>
        </p:grpSpPr>
        <p:sp>
          <p:nvSpPr>
            <p:cNvPr id="27" name="六边形 26"/>
            <p:cNvSpPr/>
            <p:nvPr/>
          </p:nvSpPr>
          <p:spPr bwMode="auto">
            <a:xfrm>
              <a:off x="2027245" y="1923783"/>
              <a:ext cx="1441680" cy="1242751"/>
            </a:xfrm>
            <a:prstGeom prst="hexagon">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ndParaRPr>
            </a:p>
          </p:txBody>
        </p:sp>
        <p:sp>
          <p:nvSpPr>
            <p:cNvPr id="3" name="矩形 2"/>
            <p:cNvSpPr/>
            <p:nvPr/>
          </p:nvSpPr>
          <p:spPr>
            <a:xfrm>
              <a:off x="2406094" y="2239194"/>
              <a:ext cx="600164" cy="623248"/>
            </a:xfrm>
            <a:prstGeom prst="rect">
              <a:avLst/>
            </a:prstGeom>
          </p:spPr>
          <p:txBody>
            <a:bodyPr wrap="none">
              <a:spAutoFit/>
            </a:bodyPr>
            <a:lstStyle/>
            <a:p>
              <a:r>
                <a:rPr lang="zh-CN" altLang="en-US" sz="2400" dirty="0">
                  <a:solidFill>
                    <a:schemeClr val="tx2"/>
                  </a:solidFill>
                  <a:latin typeface="微软雅黑" panose="020B0503020204020204" pitchFamily="34" charset="-122"/>
                </a:rPr>
                <a:t>标题</a:t>
              </a:r>
              <a:endParaRPr lang="en-US" altLang="zh-CN" sz="2400" dirty="0">
                <a:solidFill>
                  <a:schemeClr val="tx2"/>
                </a:solidFill>
                <a:latin typeface="微软雅黑" panose="020B0503020204020204" pitchFamily="34" charset="-122"/>
              </a:endParaRPr>
            </a:p>
            <a:p>
              <a:r>
                <a:rPr lang="zh-CN" altLang="en-US" sz="2400" dirty="0">
                  <a:solidFill>
                    <a:schemeClr val="tx2"/>
                  </a:solidFill>
                  <a:latin typeface="微软雅黑" panose="020B0503020204020204" pitchFamily="34" charset="-122"/>
                </a:rPr>
                <a:t>文字</a:t>
              </a:r>
              <a:endParaRPr lang="zh-CN" altLang="en-US" sz="2400" dirty="0">
                <a:solidFill>
                  <a:schemeClr val="tx2"/>
                </a:solidFill>
                <a:latin typeface="微软雅黑" panose="020B0503020204020204" pitchFamily="34" charset="-122"/>
              </a:endParaRPr>
            </a:p>
          </p:txBody>
        </p:sp>
      </p:grpSp>
      <p:grpSp>
        <p:nvGrpSpPr>
          <p:cNvPr id="7" name="组合 6"/>
          <p:cNvGrpSpPr/>
          <p:nvPr/>
        </p:nvGrpSpPr>
        <p:grpSpPr>
          <a:xfrm>
            <a:off x="5844143" y="2565045"/>
            <a:ext cx="1922240" cy="1657001"/>
            <a:chOff x="4383107" y="1923783"/>
            <a:chExt cx="1441680" cy="1242751"/>
          </a:xfrm>
        </p:grpSpPr>
        <p:sp>
          <p:nvSpPr>
            <p:cNvPr id="33" name="六边形 32"/>
            <p:cNvSpPr/>
            <p:nvPr/>
          </p:nvSpPr>
          <p:spPr bwMode="auto">
            <a:xfrm>
              <a:off x="4383107" y="1923783"/>
              <a:ext cx="1441680" cy="1242751"/>
            </a:xfrm>
            <a:prstGeom prst="hexagon">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ndParaRPr>
            </a:p>
          </p:txBody>
        </p:sp>
        <p:sp>
          <p:nvSpPr>
            <p:cNvPr id="58" name="矩形 57"/>
            <p:cNvSpPr/>
            <p:nvPr/>
          </p:nvSpPr>
          <p:spPr>
            <a:xfrm>
              <a:off x="4780781" y="2239194"/>
              <a:ext cx="600164" cy="623248"/>
            </a:xfrm>
            <a:prstGeom prst="rect">
              <a:avLst/>
            </a:prstGeom>
          </p:spPr>
          <p:txBody>
            <a:bodyPr wrap="none">
              <a:spAutoFit/>
            </a:bodyPr>
            <a:lstStyle/>
            <a:p>
              <a:r>
                <a:rPr lang="zh-CN" altLang="en-US" sz="2400" dirty="0">
                  <a:solidFill>
                    <a:schemeClr val="tx2"/>
                  </a:solidFill>
                  <a:latin typeface="微软雅黑" panose="020B0503020204020204" pitchFamily="34" charset="-122"/>
                </a:rPr>
                <a:t>标题</a:t>
              </a:r>
              <a:endParaRPr lang="en-US" altLang="zh-CN" sz="2400" dirty="0">
                <a:solidFill>
                  <a:schemeClr val="tx2"/>
                </a:solidFill>
                <a:latin typeface="微软雅黑" panose="020B0503020204020204" pitchFamily="34" charset="-122"/>
              </a:endParaRPr>
            </a:p>
            <a:p>
              <a:r>
                <a:rPr lang="zh-CN" altLang="en-US" sz="2400" dirty="0">
                  <a:solidFill>
                    <a:schemeClr val="tx2"/>
                  </a:solidFill>
                  <a:latin typeface="微软雅黑" panose="020B0503020204020204" pitchFamily="34" charset="-122"/>
                </a:rPr>
                <a:t>文字</a:t>
              </a:r>
              <a:endParaRPr lang="zh-CN" altLang="en-US" sz="2400" dirty="0">
                <a:solidFill>
                  <a:schemeClr val="tx2"/>
                </a:solidFill>
                <a:latin typeface="微软雅黑" panose="020B0503020204020204" pitchFamily="34" charset="-122"/>
              </a:endParaRPr>
            </a:p>
          </p:txBody>
        </p:sp>
      </p:grpSp>
      <p:grpSp>
        <p:nvGrpSpPr>
          <p:cNvPr id="6" name="组合 5"/>
          <p:cNvGrpSpPr/>
          <p:nvPr/>
        </p:nvGrpSpPr>
        <p:grpSpPr>
          <a:xfrm>
            <a:off x="4273568" y="3393545"/>
            <a:ext cx="1922240" cy="1657001"/>
            <a:chOff x="3205176" y="2545158"/>
            <a:chExt cx="1441680" cy="1242751"/>
          </a:xfrm>
        </p:grpSpPr>
        <p:sp>
          <p:nvSpPr>
            <p:cNvPr id="30" name="六边形 29"/>
            <p:cNvSpPr/>
            <p:nvPr/>
          </p:nvSpPr>
          <p:spPr bwMode="auto">
            <a:xfrm>
              <a:off x="3205176" y="2545158"/>
              <a:ext cx="1441680" cy="1242751"/>
            </a:xfrm>
            <a:prstGeom prst="hexagon">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ndParaRPr>
            </a:p>
          </p:txBody>
        </p:sp>
        <p:sp>
          <p:nvSpPr>
            <p:cNvPr id="59" name="矩形 58"/>
            <p:cNvSpPr/>
            <p:nvPr/>
          </p:nvSpPr>
          <p:spPr>
            <a:xfrm>
              <a:off x="3602850" y="2843367"/>
              <a:ext cx="600164" cy="623248"/>
            </a:xfrm>
            <a:prstGeom prst="rect">
              <a:avLst/>
            </a:prstGeom>
          </p:spPr>
          <p:txBody>
            <a:bodyPr wrap="none">
              <a:spAutoFit/>
            </a:bodyPr>
            <a:lstStyle/>
            <a:p>
              <a:r>
                <a:rPr lang="zh-CN" altLang="en-US" sz="2400" dirty="0">
                  <a:solidFill>
                    <a:schemeClr val="bg2"/>
                  </a:solidFill>
                  <a:latin typeface="微软雅黑" panose="020B0503020204020204" pitchFamily="34" charset="-122"/>
                </a:rPr>
                <a:t>标题</a:t>
              </a:r>
              <a:endParaRPr lang="en-US" altLang="zh-CN" sz="2400" dirty="0">
                <a:solidFill>
                  <a:schemeClr val="bg2"/>
                </a:solidFill>
                <a:latin typeface="微软雅黑" panose="020B0503020204020204" pitchFamily="34" charset="-122"/>
              </a:endParaRPr>
            </a:p>
            <a:p>
              <a:r>
                <a:rPr lang="zh-CN" altLang="en-US" sz="2400" dirty="0">
                  <a:solidFill>
                    <a:schemeClr val="bg2"/>
                  </a:solidFill>
                  <a:latin typeface="微软雅黑" panose="020B0503020204020204" pitchFamily="34" charset="-122"/>
                </a:rPr>
                <a:t>文字</a:t>
              </a:r>
              <a:endParaRPr lang="zh-CN" altLang="en-US" sz="2400" dirty="0">
                <a:solidFill>
                  <a:schemeClr val="bg2"/>
                </a:solidFill>
                <a:latin typeface="微软雅黑" panose="020B0503020204020204" pitchFamily="34" charset="-122"/>
              </a:endParaRPr>
            </a:p>
          </p:txBody>
        </p:sp>
      </p:grpSp>
      <p:grpSp>
        <p:nvGrpSpPr>
          <p:cNvPr id="8" name="组合 7"/>
          <p:cNvGrpSpPr/>
          <p:nvPr/>
        </p:nvGrpSpPr>
        <p:grpSpPr>
          <a:xfrm>
            <a:off x="7414717" y="3393545"/>
            <a:ext cx="1922240" cy="1657001"/>
            <a:chOff x="5561038" y="2545158"/>
            <a:chExt cx="1441680" cy="1242751"/>
          </a:xfrm>
        </p:grpSpPr>
        <p:sp>
          <p:nvSpPr>
            <p:cNvPr id="36" name="六边形 35"/>
            <p:cNvSpPr/>
            <p:nvPr/>
          </p:nvSpPr>
          <p:spPr bwMode="auto">
            <a:xfrm>
              <a:off x="5561038" y="2545158"/>
              <a:ext cx="1441680" cy="1242751"/>
            </a:xfrm>
            <a:prstGeom prst="hexagon">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ndParaRPr>
            </a:p>
          </p:txBody>
        </p:sp>
        <p:sp>
          <p:nvSpPr>
            <p:cNvPr id="60" name="矩形 59"/>
            <p:cNvSpPr/>
            <p:nvPr/>
          </p:nvSpPr>
          <p:spPr>
            <a:xfrm>
              <a:off x="5977537" y="2843367"/>
              <a:ext cx="600164" cy="623248"/>
            </a:xfrm>
            <a:prstGeom prst="rect">
              <a:avLst/>
            </a:prstGeom>
          </p:spPr>
          <p:txBody>
            <a:bodyPr wrap="none">
              <a:spAutoFit/>
            </a:bodyPr>
            <a:lstStyle/>
            <a:p>
              <a:r>
                <a:rPr lang="zh-CN" altLang="en-US" sz="2400" dirty="0">
                  <a:solidFill>
                    <a:schemeClr val="bg2"/>
                  </a:solidFill>
                  <a:latin typeface="微软雅黑" panose="020B0503020204020204" pitchFamily="34" charset="-122"/>
                </a:rPr>
                <a:t>标题</a:t>
              </a:r>
              <a:endParaRPr lang="en-US" altLang="zh-CN" sz="2400" dirty="0">
                <a:solidFill>
                  <a:schemeClr val="bg2"/>
                </a:solidFill>
                <a:latin typeface="微软雅黑" panose="020B0503020204020204" pitchFamily="34" charset="-122"/>
              </a:endParaRPr>
            </a:p>
            <a:p>
              <a:r>
                <a:rPr lang="zh-CN" altLang="en-US" sz="2400" dirty="0">
                  <a:solidFill>
                    <a:schemeClr val="bg2"/>
                  </a:solidFill>
                  <a:latin typeface="微软雅黑" panose="020B0503020204020204" pitchFamily="34" charset="-122"/>
                </a:rPr>
                <a:t>文字</a:t>
              </a:r>
              <a:endParaRPr lang="zh-CN" altLang="en-US" sz="2400" dirty="0">
                <a:solidFill>
                  <a:schemeClr val="bg2"/>
                </a:solidFill>
                <a:latin typeface="微软雅黑" panose="020B0503020204020204" pitchFamily="34" charset="-122"/>
              </a:endParaRPr>
            </a:p>
          </p:txBody>
        </p:sp>
      </p:grpSp>
      <p:grpSp>
        <p:nvGrpSpPr>
          <p:cNvPr id="61" name="组合 60"/>
          <p:cNvGrpSpPr/>
          <p:nvPr/>
        </p:nvGrpSpPr>
        <p:grpSpPr>
          <a:xfrm>
            <a:off x="1168673" y="5307115"/>
            <a:ext cx="2357633" cy="1026724"/>
            <a:chOff x="1256119" y="1638320"/>
            <a:chExt cx="1923767" cy="770043"/>
          </a:xfrm>
        </p:grpSpPr>
        <p:sp>
          <p:nvSpPr>
            <p:cNvPr id="62" name="TextBox 61"/>
            <p:cNvSpPr txBox="1"/>
            <p:nvPr/>
          </p:nvSpPr>
          <p:spPr>
            <a:xfrm>
              <a:off x="125611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p:txBody>
        </p:sp>
        <p:sp>
          <p:nvSpPr>
            <p:cNvPr id="63" name="TextBox 62"/>
            <p:cNvSpPr txBox="1"/>
            <p:nvPr/>
          </p:nvSpPr>
          <p:spPr>
            <a:xfrm>
              <a:off x="1571677"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pitchFamily="34" charset="-122"/>
                </a:rPr>
                <a:t>标题文字</a:t>
              </a:r>
              <a:endParaRPr lang="en-US" sz="2135" dirty="0">
                <a:solidFill>
                  <a:schemeClr val="bg1"/>
                </a:solidFill>
                <a:latin typeface="微软雅黑" panose="020B0503020204020204" pitchFamily="34" charset="-122"/>
              </a:endParaRPr>
            </a:p>
          </p:txBody>
        </p:sp>
      </p:grpSp>
      <p:grpSp>
        <p:nvGrpSpPr>
          <p:cNvPr id="73" name="组合 72"/>
          <p:cNvGrpSpPr/>
          <p:nvPr/>
        </p:nvGrpSpPr>
        <p:grpSpPr>
          <a:xfrm>
            <a:off x="4273569" y="5307115"/>
            <a:ext cx="2357633" cy="1026724"/>
            <a:chOff x="1256119" y="1638320"/>
            <a:chExt cx="1923767" cy="770043"/>
          </a:xfrm>
        </p:grpSpPr>
        <p:sp>
          <p:nvSpPr>
            <p:cNvPr id="74" name="TextBox 73"/>
            <p:cNvSpPr txBox="1"/>
            <p:nvPr/>
          </p:nvSpPr>
          <p:spPr>
            <a:xfrm>
              <a:off x="125611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p:txBody>
        </p:sp>
        <p:sp>
          <p:nvSpPr>
            <p:cNvPr id="75" name="TextBox 74"/>
            <p:cNvSpPr txBox="1"/>
            <p:nvPr/>
          </p:nvSpPr>
          <p:spPr>
            <a:xfrm>
              <a:off x="1571677"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pitchFamily="34" charset="-122"/>
                </a:rPr>
                <a:t>标题文字</a:t>
              </a:r>
              <a:endParaRPr lang="en-US" sz="2135" dirty="0">
                <a:solidFill>
                  <a:schemeClr val="bg1"/>
                </a:solidFill>
                <a:latin typeface="微软雅黑" panose="020B0503020204020204" pitchFamily="34" charset="-122"/>
              </a:endParaRPr>
            </a:p>
          </p:txBody>
        </p:sp>
      </p:grpSp>
      <p:grpSp>
        <p:nvGrpSpPr>
          <p:cNvPr id="76" name="组合 75"/>
          <p:cNvGrpSpPr/>
          <p:nvPr/>
        </p:nvGrpSpPr>
        <p:grpSpPr>
          <a:xfrm>
            <a:off x="7414718" y="5307115"/>
            <a:ext cx="2357633" cy="1026724"/>
            <a:chOff x="1256119" y="1638320"/>
            <a:chExt cx="1923767" cy="770043"/>
          </a:xfrm>
        </p:grpSpPr>
        <p:sp>
          <p:nvSpPr>
            <p:cNvPr id="77" name="TextBox 76"/>
            <p:cNvSpPr txBox="1"/>
            <p:nvPr/>
          </p:nvSpPr>
          <p:spPr>
            <a:xfrm>
              <a:off x="125611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p:txBody>
        </p:sp>
        <p:sp>
          <p:nvSpPr>
            <p:cNvPr id="78" name="TextBox 77"/>
            <p:cNvSpPr txBox="1"/>
            <p:nvPr/>
          </p:nvSpPr>
          <p:spPr>
            <a:xfrm>
              <a:off x="1571677"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pitchFamily="34" charset="-122"/>
                </a:rPr>
                <a:t>标题文字</a:t>
              </a:r>
              <a:endParaRPr lang="en-US" sz="2135" dirty="0">
                <a:solidFill>
                  <a:schemeClr val="bg1"/>
                </a:solidFill>
                <a:latin typeface="微软雅黑" panose="020B0503020204020204" pitchFamily="34" charset="-122"/>
              </a:endParaRPr>
            </a:p>
          </p:txBody>
        </p:sp>
      </p:grpSp>
      <p:grpSp>
        <p:nvGrpSpPr>
          <p:cNvPr id="79" name="组合 78"/>
          <p:cNvGrpSpPr/>
          <p:nvPr/>
        </p:nvGrpSpPr>
        <p:grpSpPr>
          <a:xfrm>
            <a:off x="1216247" y="1332431"/>
            <a:ext cx="5282173" cy="1026724"/>
            <a:chOff x="-1130229" y="1638320"/>
            <a:chExt cx="4310115" cy="770043"/>
          </a:xfrm>
        </p:grpSpPr>
        <p:sp>
          <p:nvSpPr>
            <p:cNvPr id="80" name="TextBox 79"/>
            <p:cNvSpPr txBox="1"/>
            <p:nvPr/>
          </p:nvSpPr>
          <p:spPr>
            <a:xfrm>
              <a:off x="125611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p:txBody>
        </p:sp>
        <p:sp>
          <p:nvSpPr>
            <p:cNvPr id="81" name="TextBox 80"/>
            <p:cNvSpPr txBox="1"/>
            <p:nvPr/>
          </p:nvSpPr>
          <p:spPr>
            <a:xfrm>
              <a:off x="1571677"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pitchFamily="34" charset="-122"/>
                </a:rPr>
                <a:t>标题文字</a:t>
              </a:r>
              <a:endParaRPr lang="en-US" sz="2135" dirty="0">
                <a:solidFill>
                  <a:schemeClr val="bg1"/>
                </a:solidFill>
                <a:latin typeface="微软雅黑" panose="020B0503020204020204" pitchFamily="34" charset="-122"/>
              </a:endParaRPr>
            </a:p>
          </p:txBody>
        </p:sp>
        <p:sp>
          <p:nvSpPr>
            <p:cNvPr id="85" name="TextBox 84"/>
            <p:cNvSpPr txBox="1"/>
            <p:nvPr/>
          </p:nvSpPr>
          <p:spPr>
            <a:xfrm>
              <a:off x="-113022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p:txBody>
        </p:sp>
        <p:sp>
          <p:nvSpPr>
            <p:cNvPr id="86" name="TextBox 85"/>
            <p:cNvSpPr txBox="1"/>
            <p:nvPr/>
          </p:nvSpPr>
          <p:spPr>
            <a:xfrm>
              <a:off x="-814671"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pitchFamily="34" charset="-122"/>
                </a:rPr>
                <a:t>标题文字</a:t>
              </a:r>
              <a:endParaRPr lang="en-US" sz="2135" dirty="0">
                <a:solidFill>
                  <a:schemeClr val="bg1"/>
                </a:solidFill>
                <a:latin typeface="微软雅黑" panose="020B0503020204020204" pitchFamily="34" charset="-122"/>
              </a:endParaRPr>
            </a:p>
          </p:txBody>
        </p:sp>
      </p:grpSp>
      <p:grpSp>
        <p:nvGrpSpPr>
          <p:cNvPr id="82" name="组合 81"/>
          <p:cNvGrpSpPr/>
          <p:nvPr/>
        </p:nvGrpSpPr>
        <p:grpSpPr>
          <a:xfrm>
            <a:off x="7245684" y="1332431"/>
            <a:ext cx="2357633" cy="1026724"/>
            <a:chOff x="1256119" y="1638320"/>
            <a:chExt cx="1923767" cy="770043"/>
          </a:xfrm>
        </p:grpSpPr>
        <p:sp>
          <p:nvSpPr>
            <p:cNvPr id="83" name="TextBox 82"/>
            <p:cNvSpPr txBox="1"/>
            <p:nvPr/>
          </p:nvSpPr>
          <p:spPr>
            <a:xfrm>
              <a:off x="125611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p:txBody>
        </p:sp>
        <p:sp>
          <p:nvSpPr>
            <p:cNvPr id="84" name="TextBox 83"/>
            <p:cNvSpPr txBox="1"/>
            <p:nvPr/>
          </p:nvSpPr>
          <p:spPr>
            <a:xfrm>
              <a:off x="1571677"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pitchFamily="34" charset="-122"/>
                </a:rPr>
                <a:t>标题文字</a:t>
              </a:r>
              <a:endParaRPr lang="en-US" sz="2135" dirty="0">
                <a:solidFill>
                  <a:schemeClr val="bg1"/>
                </a:solidFill>
                <a:latin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53"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53" presetClass="entr" presetSubtype="16"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par>
                                <p:cTn id="41" presetID="2" presetClass="entr" presetSubtype="4" fill="hold" nodeType="withEffect">
                                  <p:stCondLst>
                                    <p:cond delay="0"/>
                                  </p:stCondLst>
                                  <p:childTnLst>
                                    <p:set>
                                      <p:cBhvr>
                                        <p:cTn id="42" dur="1" fill="hold">
                                          <p:stCondLst>
                                            <p:cond delay="0"/>
                                          </p:stCondLst>
                                        </p:cTn>
                                        <p:tgtEl>
                                          <p:spTgt spid="61"/>
                                        </p:tgtEl>
                                        <p:attrNameLst>
                                          <p:attrName>style.visibility</p:attrName>
                                        </p:attrNameLst>
                                      </p:cBhvr>
                                      <p:to>
                                        <p:strVal val="visible"/>
                                      </p:to>
                                    </p:set>
                                    <p:anim calcmode="lin" valueType="num">
                                      <p:cBhvr additive="base">
                                        <p:cTn id="43" dur="500" fill="hold"/>
                                        <p:tgtEl>
                                          <p:spTgt spid="61"/>
                                        </p:tgtEl>
                                        <p:attrNameLst>
                                          <p:attrName>ppt_x</p:attrName>
                                        </p:attrNameLst>
                                      </p:cBhvr>
                                      <p:tavLst>
                                        <p:tav tm="0">
                                          <p:val>
                                            <p:strVal val="#ppt_x"/>
                                          </p:val>
                                        </p:tav>
                                        <p:tav tm="100000">
                                          <p:val>
                                            <p:strVal val="#ppt_x"/>
                                          </p:val>
                                        </p:tav>
                                      </p:tavLst>
                                    </p:anim>
                                    <p:anim calcmode="lin" valueType="num">
                                      <p:cBhvr additive="base">
                                        <p:cTn id="44" dur="500" fill="hold"/>
                                        <p:tgtEl>
                                          <p:spTgt spid="6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3"/>
                                        </p:tgtEl>
                                        <p:attrNameLst>
                                          <p:attrName>style.visibility</p:attrName>
                                        </p:attrNameLst>
                                      </p:cBhvr>
                                      <p:to>
                                        <p:strVal val="visible"/>
                                      </p:to>
                                    </p:set>
                                    <p:anim calcmode="lin" valueType="num">
                                      <p:cBhvr additive="base">
                                        <p:cTn id="47" dur="500" fill="hold"/>
                                        <p:tgtEl>
                                          <p:spTgt spid="73"/>
                                        </p:tgtEl>
                                        <p:attrNameLst>
                                          <p:attrName>ppt_x</p:attrName>
                                        </p:attrNameLst>
                                      </p:cBhvr>
                                      <p:tavLst>
                                        <p:tav tm="0">
                                          <p:val>
                                            <p:strVal val="#ppt_x"/>
                                          </p:val>
                                        </p:tav>
                                        <p:tav tm="100000">
                                          <p:val>
                                            <p:strVal val="#ppt_x"/>
                                          </p:val>
                                        </p:tav>
                                      </p:tavLst>
                                    </p:anim>
                                    <p:anim calcmode="lin" valueType="num">
                                      <p:cBhvr additive="base">
                                        <p:cTn id="48" dur="500" fill="hold"/>
                                        <p:tgtEl>
                                          <p:spTgt spid="7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6"/>
                                        </p:tgtEl>
                                        <p:attrNameLst>
                                          <p:attrName>style.visibility</p:attrName>
                                        </p:attrNameLst>
                                      </p:cBhvr>
                                      <p:to>
                                        <p:strVal val="visible"/>
                                      </p:to>
                                    </p:set>
                                    <p:anim calcmode="lin" valueType="num">
                                      <p:cBhvr additive="base">
                                        <p:cTn id="51" dur="500" fill="hold"/>
                                        <p:tgtEl>
                                          <p:spTgt spid="76"/>
                                        </p:tgtEl>
                                        <p:attrNameLst>
                                          <p:attrName>ppt_x</p:attrName>
                                        </p:attrNameLst>
                                      </p:cBhvr>
                                      <p:tavLst>
                                        <p:tav tm="0">
                                          <p:val>
                                            <p:strVal val="#ppt_x"/>
                                          </p:val>
                                        </p:tav>
                                        <p:tav tm="100000">
                                          <p:val>
                                            <p:strVal val="#ppt_x"/>
                                          </p:val>
                                        </p:tav>
                                      </p:tavLst>
                                    </p:anim>
                                    <p:anim calcmode="lin" valueType="num">
                                      <p:cBhvr additive="base">
                                        <p:cTn id="52" dur="500" fill="hold"/>
                                        <p:tgtEl>
                                          <p:spTgt spid="7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9"/>
                                        </p:tgtEl>
                                        <p:attrNameLst>
                                          <p:attrName>style.visibility</p:attrName>
                                        </p:attrNameLst>
                                      </p:cBhvr>
                                      <p:to>
                                        <p:strVal val="visible"/>
                                      </p:to>
                                    </p:set>
                                    <p:anim calcmode="lin" valueType="num">
                                      <p:cBhvr additive="base">
                                        <p:cTn id="55" dur="500" fill="hold"/>
                                        <p:tgtEl>
                                          <p:spTgt spid="79"/>
                                        </p:tgtEl>
                                        <p:attrNameLst>
                                          <p:attrName>ppt_x</p:attrName>
                                        </p:attrNameLst>
                                      </p:cBhvr>
                                      <p:tavLst>
                                        <p:tav tm="0">
                                          <p:val>
                                            <p:strVal val="#ppt_x"/>
                                          </p:val>
                                        </p:tav>
                                        <p:tav tm="100000">
                                          <p:val>
                                            <p:strVal val="#ppt_x"/>
                                          </p:val>
                                        </p:tav>
                                      </p:tavLst>
                                    </p:anim>
                                    <p:anim calcmode="lin" valueType="num">
                                      <p:cBhvr additive="base">
                                        <p:cTn id="56" dur="500" fill="hold"/>
                                        <p:tgtEl>
                                          <p:spTgt spid="7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82"/>
                                        </p:tgtEl>
                                        <p:attrNameLst>
                                          <p:attrName>style.visibility</p:attrName>
                                        </p:attrNameLst>
                                      </p:cBhvr>
                                      <p:to>
                                        <p:strVal val="visible"/>
                                      </p:to>
                                    </p:set>
                                    <p:anim calcmode="lin" valueType="num">
                                      <p:cBhvr additive="base">
                                        <p:cTn id="59" dur="500" fill="hold"/>
                                        <p:tgtEl>
                                          <p:spTgt spid="82"/>
                                        </p:tgtEl>
                                        <p:attrNameLst>
                                          <p:attrName>ppt_x</p:attrName>
                                        </p:attrNameLst>
                                      </p:cBhvr>
                                      <p:tavLst>
                                        <p:tav tm="0">
                                          <p:val>
                                            <p:strVal val="#ppt_x"/>
                                          </p:val>
                                        </p:tav>
                                        <p:tav tm="100000">
                                          <p:val>
                                            <p:strVal val="#ppt_x"/>
                                          </p:val>
                                        </p:tav>
                                      </p:tavLst>
                                    </p:anim>
                                    <p:anim calcmode="lin" valueType="num">
                                      <p:cBhvr additive="base">
                                        <p:cTn id="6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756607" y="2500459"/>
            <a:ext cx="1099112" cy="1099112"/>
            <a:chOff x="2877835" y="2955360"/>
            <a:chExt cx="824334" cy="824334"/>
          </a:xfrm>
        </p:grpSpPr>
        <p:grpSp>
          <p:nvGrpSpPr>
            <p:cNvPr id="135" name="组合 134"/>
            <p:cNvGrpSpPr/>
            <p:nvPr/>
          </p:nvGrpSpPr>
          <p:grpSpPr>
            <a:xfrm>
              <a:off x="2877835" y="2955360"/>
              <a:ext cx="824334" cy="824334"/>
              <a:chOff x="3567745" y="3971974"/>
              <a:chExt cx="1338084" cy="1338084"/>
            </a:xfrm>
          </p:grpSpPr>
          <p:grpSp>
            <p:nvGrpSpPr>
              <p:cNvPr id="175" name="组合 174"/>
              <p:cNvGrpSpPr/>
              <p:nvPr/>
            </p:nvGrpSpPr>
            <p:grpSpPr>
              <a:xfrm>
                <a:off x="3567745" y="3971974"/>
                <a:ext cx="1338084" cy="1338084"/>
                <a:chOff x="5213600" y="2517129"/>
                <a:chExt cx="2023672" cy="2023672"/>
              </a:xfrm>
            </p:grpSpPr>
            <p:sp>
              <p:nvSpPr>
                <p:cNvPr id="177" name="椭圆 176"/>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ndParaRPr>
                </a:p>
              </p:txBody>
            </p:sp>
            <p:sp>
              <p:nvSpPr>
                <p:cNvPr id="178" name="椭圆 177"/>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ndParaRPr>
                </a:p>
              </p:txBody>
            </p:sp>
          </p:grpSp>
          <p:sp>
            <p:nvSpPr>
              <p:cNvPr id="176" name="椭圆 175"/>
              <p:cNvSpPr/>
              <p:nvPr/>
            </p:nvSpPr>
            <p:spPr>
              <a:xfrm>
                <a:off x="3695022" y="4099252"/>
                <a:ext cx="1083527" cy="1083527"/>
              </a:xfrm>
              <a:prstGeom prst="ellipse">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latin typeface="微软雅黑" panose="020B0503020204020204" pitchFamily="34" charset="-122"/>
                </a:endParaRPr>
              </a:p>
            </p:txBody>
          </p:sp>
        </p:grpSp>
        <p:grpSp>
          <p:nvGrpSpPr>
            <p:cNvPr id="90" name="Group 64"/>
            <p:cNvGrpSpPr/>
            <p:nvPr/>
          </p:nvGrpSpPr>
          <p:grpSpPr>
            <a:xfrm>
              <a:off x="3099527" y="3212058"/>
              <a:ext cx="369596" cy="310939"/>
              <a:chOff x="5368132" y="2625725"/>
              <a:chExt cx="465138" cy="391319"/>
            </a:xfrm>
            <a:solidFill>
              <a:schemeClr val="bg1"/>
            </a:solidFill>
          </p:grpSpPr>
          <p:sp>
            <p:nvSpPr>
              <p:cNvPr id="91"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92"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93"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5" name="组合 4"/>
          <p:cNvGrpSpPr/>
          <p:nvPr/>
        </p:nvGrpSpPr>
        <p:grpSpPr>
          <a:xfrm>
            <a:off x="6169497" y="2230009"/>
            <a:ext cx="1368003" cy="1368003"/>
            <a:chOff x="5801785" y="2730017"/>
            <a:chExt cx="824334" cy="824334"/>
          </a:xfrm>
        </p:grpSpPr>
        <p:grpSp>
          <p:nvGrpSpPr>
            <p:cNvPr id="180" name="组合 179"/>
            <p:cNvGrpSpPr/>
            <p:nvPr/>
          </p:nvGrpSpPr>
          <p:grpSpPr>
            <a:xfrm>
              <a:off x="5801785" y="2730017"/>
              <a:ext cx="824334" cy="824334"/>
              <a:chOff x="3567745" y="3971974"/>
              <a:chExt cx="1338084" cy="1338084"/>
            </a:xfrm>
          </p:grpSpPr>
          <p:grpSp>
            <p:nvGrpSpPr>
              <p:cNvPr id="185" name="组合 184"/>
              <p:cNvGrpSpPr/>
              <p:nvPr/>
            </p:nvGrpSpPr>
            <p:grpSpPr>
              <a:xfrm>
                <a:off x="3567745" y="3971974"/>
                <a:ext cx="1338084" cy="1338084"/>
                <a:chOff x="5213600" y="2517129"/>
                <a:chExt cx="2023672" cy="2023672"/>
              </a:xfrm>
            </p:grpSpPr>
            <p:sp>
              <p:nvSpPr>
                <p:cNvPr id="192" name="椭圆 191"/>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ndParaRPr>
                </a:p>
              </p:txBody>
            </p:sp>
            <p:sp>
              <p:nvSpPr>
                <p:cNvPr id="193" name="椭圆 192"/>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ndParaRPr>
                </a:p>
              </p:txBody>
            </p:sp>
          </p:grpSp>
          <p:sp>
            <p:nvSpPr>
              <p:cNvPr id="186" name="椭圆 185"/>
              <p:cNvSpPr/>
              <p:nvPr/>
            </p:nvSpPr>
            <p:spPr>
              <a:xfrm>
                <a:off x="3695022" y="4099252"/>
                <a:ext cx="1083527" cy="1083527"/>
              </a:xfrm>
              <a:prstGeom prst="ellipse">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latin typeface="微软雅黑" panose="020B0503020204020204" pitchFamily="34" charset="-122"/>
                </a:endParaRPr>
              </a:p>
            </p:txBody>
          </p:sp>
        </p:grpSp>
        <p:grpSp>
          <p:nvGrpSpPr>
            <p:cNvPr id="86" name="Group 60"/>
            <p:cNvGrpSpPr/>
            <p:nvPr/>
          </p:nvGrpSpPr>
          <p:grpSpPr>
            <a:xfrm>
              <a:off x="6043428" y="2954615"/>
              <a:ext cx="295540" cy="315495"/>
              <a:chOff x="9159875" y="1647825"/>
              <a:chExt cx="434975" cy="464344"/>
            </a:xfrm>
            <a:solidFill>
              <a:schemeClr val="bg1"/>
            </a:solidFill>
          </p:grpSpPr>
          <p:sp>
            <p:nvSpPr>
              <p:cNvPr id="87" name="AutoShape 78"/>
              <p:cNvSpPr/>
              <p:nvPr/>
            </p:nvSpPr>
            <p:spPr bwMode="auto">
              <a:xfrm>
                <a:off x="9159875" y="1647825"/>
                <a:ext cx="434975"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88" name="AutoShape 79"/>
              <p:cNvSpPr/>
              <p:nvPr/>
            </p:nvSpPr>
            <p:spPr bwMode="auto">
              <a:xfrm>
                <a:off x="9217819" y="1705769"/>
                <a:ext cx="319088" cy="290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89" name="AutoShape 80"/>
              <p:cNvSpPr/>
              <p:nvPr/>
            </p:nvSpPr>
            <p:spPr bwMode="auto">
              <a:xfrm>
                <a:off x="9391650" y="1749425"/>
                <a:ext cx="87313"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6" name="组合 5"/>
          <p:cNvGrpSpPr/>
          <p:nvPr/>
        </p:nvGrpSpPr>
        <p:grpSpPr>
          <a:xfrm>
            <a:off x="8794519" y="2056602"/>
            <a:ext cx="1511604" cy="1511604"/>
            <a:chOff x="6794223" y="3059119"/>
            <a:chExt cx="1026002" cy="1026002"/>
          </a:xfrm>
        </p:grpSpPr>
        <p:grpSp>
          <p:nvGrpSpPr>
            <p:cNvPr id="195" name="组合 194"/>
            <p:cNvGrpSpPr/>
            <p:nvPr/>
          </p:nvGrpSpPr>
          <p:grpSpPr>
            <a:xfrm>
              <a:off x="6794223" y="3059119"/>
              <a:ext cx="1026002" cy="1026002"/>
              <a:chOff x="3567745" y="3971974"/>
              <a:chExt cx="1338084" cy="1338084"/>
            </a:xfrm>
          </p:grpSpPr>
          <p:grpSp>
            <p:nvGrpSpPr>
              <p:cNvPr id="200" name="组合 199"/>
              <p:cNvGrpSpPr/>
              <p:nvPr/>
            </p:nvGrpSpPr>
            <p:grpSpPr>
              <a:xfrm>
                <a:off x="3567745" y="3971974"/>
                <a:ext cx="1338084" cy="1338084"/>
                <a:chOff x="5213600" y="2517129"/>
                <a:chExt cx="2023672" cy="2023672"/>
              </a:xfrm>
            </p:grpSpPr>
            <p:sp>
              <p:nvSpPr>
                <p:cNvPr id="202" name="椭圆 201"/>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ndParaRPr>
                </a:p>
              </p:txBody>
            </p:sp>
            <p:sp>
              <p:nvSpPr>
                <p:cNvPr id="203" name="椭圆 202"/>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ndParaRPr>
                </a:p>
              </p:txBody>
            </p:sp>
          </p:grpSp>
          <p:sp>
            <p:nvSpPr>
              <p:cNvPr id="201" name="椭圆 200"/>
              <p:cNvSpPr/>
              <p:nvPr/>
            </p:nvSpPr>
            <p:spPr>
              <a:xfrm>
                <a:off x="3695022" y="4099252"/>
                <a:ext cx="1083527" cy="1083527"/>
              </a:xfrm>
              <a:prstGeom prst="ellipse">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latin typeface="微软雅黑" panose="020B0503020204020204" pitchFamily="34" charset="-122"/>
                </a:endParaRPr>
              </a:p>
            </p:txBody>
          </p:sp>
        </p:grpSp>
        <p:grpSp>
          <p:nvGrpSpPr>
            <p:cNvPr id="76" name="Group 50"/>
            <p:cNvGrpSpPr/>
            <p:nvPr/>
          </p:nvGrpSpPr>
          <p:grpSpPr>
            <a:xfrm>
              <a:off x="7120103" y="3381304"/>
              <a:ext cx="395983" cy="371614"/>
              <a:chOff x="10074275" y="1647825"/>
              <a:chExt cx="464344" cy="435769"/>
            </a:xfrm>
            <a:solidFill>
              <a:schemeClr val="bg1"/>
            </a:solidFill>
          </p:grpSpPr>
          <p:sp>
            <p:nvSpPr>
              <p:cNvPr id="77" name="AutoShape 69"/>
              <p:cNvSpPr/>
              <p:nvPr/>
            </p:nvSpPr>
            <p:spPr bwMode="auto">
              <a:xfrm>
                <a:off x="10074275" y="1647825"/>
                <a:ext cx="464344"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78" name="AutoShape 70"/>
              <p:cNvSpPr/>
              <p:nvPr/>
            </p:nvSpPr>
            <p:spPr bwMode="auto">
              <a:xfrm>
                <a:off x="10291763" y="1734344"/>
                <a:ext cx="873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79" name="AutoShape 71"/>
              <p:cNvSpPr/>
              <p:nvPr/>
            </p:nvSpPr>
            <p:spPr bwMode="auto">
              <a:xfrm>
                <a:off x="10291763" y="1778000"/>
                <a:ext cx="87313"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80" name="AutoShape 72"/>
              <p:cNvSpPr/>
              <p:nvPr/>
            </p:nvSpPr>
            <p:spPr bwMode="auto">
              <a:xfrm>
                <a:off x="10291763" y="1821657"/>
                <a:ext cx="1889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81" name="AutoShape 73"/>
              <p:cNvSpPr/>
              <p:nvPr/>
            </p:nvSpPr>
            <p:spPr bwMode="auto">
              <a:xfrm>
                <a:off x="10132219" y="1908969"/>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82" name="AutoShape 74"/>
              <p:cNvSpPr/>
              <p:nvPr/>
            </p:nvSpPr>
            <p:spPr bwMode="auto">
              <a:xfrm>
                <a:off x="10132219" y="1952625"/>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83" name="AutoShape 75"/>
              <p:cNvSpPr/>
              <p:nvPr/>
            </p:nvSpPr>
            <p:spPr bwMode="auto">
              <a:xfrm>
                <a:off x="10132219" y="1996282"/>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84" name="AutoShape 76"/>
              <p:cNvSpPr/>
              <p:nvPr/>
            </p:nvSpPr>
            <p:spPr bwMode="auto">
              <a:xfrm>
                <a:off x="10132219" y="1865313"/>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85" name="AutoShape 77"/>
              <p:cNvSpPr/>
              <p:nvPr/>
            </p:nvSpPr>
            <p:spPr bwMode="auto">
              <a:xfrm>
                <a:off x="10132219" y="1720057"/>
                <a:ext cx="130969" cy="1166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3" name="组合 2"/>
          <p:cNvGrpSpPr/>
          <p:nvPr/>
        </p:nvGrpSpPr>
        <p:grpSpPr>
          <a:xfrm>
            <a:off x="1648279" y="2695598"/>
            <a:ext cx="917460" cy="917460"/>
            <a:chOff x="2050289" y="3824474"/>
            <a:chExt cx="688095" cy="688095"/>
          </a:xfrm>
        </p:grpSpPr>
        <p:grpSp>
          <p:nvGrpSpPr>
            <p:cNvPr id="106" name="组合 105"/>
            <p:cNvGrpSpPr/>
            <p:nvPr/>
          </p:nvGrpSpPr>
          <p:grpSpPr>
            <a:xfrm>
              <a:off x="2050289" y="3824474"/>
              <a:ext cx="688095" cy="688095"/>
              <a:chOff x="3567745" y="3971974"/>
              <a:chExt cx="1338084" cy="1338084"/>
            </a:xfrm>
          </p:grpSpPr>
          <p:grpSp>
            <p:nvGrpSpPr>
              <p:cNvPr id="109" name="组合 108"/>
              <p:cNvGrpSpPr/>
              <p:nvPr/>
            </p:nvGrpSpPr>
            <p:grpSpPr>
              <a:xfrm>
                <a:off x="3567745" y="3971974"/>
                <a:ext cx="1338084" cy="1338084"/>
                <a:chOff x="5213600" y="2517129"/>
                <a:chExt cx="2023672" cy="2023672"/>
              </a:xfrm>
            </p:grpSpPr>
            <p:sp>
              <p:nvSpPr>
                <p:cNvPr id="132" name="椭圆 131"/>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ndParaRPr>
                </a:p>
              </p:txBody>
            </p:sp>
            <p:sp>
              <p:nvSpPr>
                <p:cNvPr id="133" name="椭圆 132"/>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ndParaRPr>
                </a:p>
              </p:txBody>
            </p:sp>
          </p:grpSp>
          <p:sp>
            <p:nvSpPr>
              <p:cNvPr id="131" name="椭圆 130"/>
              <p:cNvSpPr/>
              <p:nvPr/>
            </p:nvSpPr>
            <p:spPr>
              <a:xfrm>
                <a:off x="3695022" y="4099252"/>
                <a:ext cx="1083527" cy="1083527"/>
              </a:xfrm>
              <a:prstGeom prst="ellipse">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latin typeface="微软雅黑" panose="020B0503020204020204" pitchFamily="34" charset="-122"/>
                </a:endParaRPr>
              </a:p>
            </p:txBody>
          </p:sp>
        </p:grpSp>
        <p:grpSp>
          <p:nvGrpSpPr>
            <p:cNvPr id="94" name="Group 68"/>
            <p:cNvGrpSpPr/>
            <p:nvPr/>
          </p:nvGrpSpPr>
          <p:grpSpPr>
            <a:xfrm>
              <a:off x="2208399" y="4049290"/>
              <a:ext cx="328541" cy="256656"/>
              <a:chOff x="2581275" y="1710532"/>
              <a:chExt cx="464344" cy="362744"/>
            </a:xfrm>
            <a:solidFill>
              <a:schemeClr val="bg1"/>
            </a:solidFill>
          </p:grpSpPr>
          <p:sp>
            <p:nvSpPr>
              <p:cNvPr id="95" name="AutoShape 140"/>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96" name="AutoShape 141"/>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97" name="AutoShape 142"/>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98" name="AutoShape 143"/>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99" name="AutoShape 144"/>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100" name="AutoShape 145"/>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102" name="AutoShape 146"/>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微软雅黑" panose="020B0503020204020204" pitchFamily="34" charset="-122"/>
                </a:rPr>
                <a:t>标题文字内容 </a:t>
              </a:r>
              <a:endParaRPr lang="zh-CN" altLang="en-US" sz="2135" dirty="0">
                <a:solidFill>
                  <a:schemeClr val="bg1"/>
                </a:solidFill>
                <a:latin typeface="微软雅黑" panose="020B0503020204020204" pitchFamily="34" charset="-122"/>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pitchFamily="34" charset="-122"/>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微软雅黑" panose="020B0503020204020204" pitchFamily="34" charset="-122"/>
                </a:rPr>
                <a:t>  Click here to add Title</a:t>
              </a:r>
              <a:endParaRPr lang="zh-CN" altLang="en-US" sz="1335" dirty="0">
                <a:solidFill>
                  <a:schemeClr val="bg1"/>
                </a:solidFill>
                <a:latin typeface="微软雅黑" panose="020B0503020204020204" pitchFamily="34" charset="-122"/>
              </a:endParaRPr>
            </a:p>
          </p:txBody>
        </p:sp>
      </p:grpSp>
      <p:cxnSp>
        <p:nvCxnSpPr>
          <p:cNvPr id="73" name="Straight Arrow Connector 39"/>
          <p:cNvCxnSpPr/>
          <p:nvPr/>
        </p:nvCxnSpPr>
        <p:spPr>
          <a:xfrm flipV="1">
            <a:off x="2566333" y="3047997"/>
            <a:ext cx="1190273" cy="10603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43"/>
          <p:cNvCxnSpPr/>
          <p:nvPr/>
        </p:nvCxnSpPr>
        <p:spPr>
          <a:xfrm flipV="1">
            <a:off x="4867453" y="2921191"/>
            <a:ext cx="1290548" cy="12680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46"/>
          <p:cNvCxnSpPr/>
          <p:nvPr/>
        </p:nvCxnSpPr>
        <p:spPr>
          <a:xfrm flipV="1">
            <a:off x="7502122" y="2845767"/>
            <a:ext cx="1235005" cy="7542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04" name="组合 203"/>
          <p:cNvGrpSpPr/>
          <p:nvPr/>
        </p:nvGrpSpPr>
        <p:grpSpPr>
          <a:xfrm>
            <a:off x="1054373" y="3910115"/>
            <a:ext cx="2357633" cy="1026724"/>
            <a:chOff x="1256119" y="1638320"/>
            <a:chExt cx="1923767" cy="770043"/>
          </a:xfrm>
        </p:grpSpPr>
        <p:sp>
          <p:nvSpPr>
            <p:cNvPr id="205" name="TextBox 204"/>
            <p:cNvSpPr txBox="1"/>
            <p:nvPr/>
          </p:nvSpPr>
          <p:spPr>
            <a:xfrm>
              <a:off x="125611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p:txBody>
        </p:sp>
        <p:sp>
          <p:nvSpPr>
            <p:cNvPr id="206" name="TextBox 205"/>
            <p:cNvSpPr txBox="1"/>
            <p:nvPr/>
          </p:nvSpPr>
          <p:spPr>
            <a:xfrm>
              <a:off x="1571677"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pitchFamily="34" charset="-122"/>
                </a:rPr>
                <a:t>标题文字</a:t>
              </a:r>
              <a:endParaRPr lang="en-US" sz="2135" dirty="0">
                <a:solidFill>
                  <a:schemeClr val="bg1"/>
                </a:solidFill>
                <a:latin typeface="微软雅黑" panose="020B0503020204020204" pitchFamily="34" charset="-122"/>
              </a:endParaRPr>
            </a:p>
          </p:txBody>
        </p:sp>
      </p:grpSp>
      <p:grpSp>
        <p:nvGrpSpPr>
          <p:cNvPr id="210" name="组合 209"/>
          <p:cNvGrpSpPr/>
          <p:nvPr/>
        </p:nvGrpSpPr>
        <p:grpSpPr>
          <a:xfrm>
            <a:off x="3412006" y="3910115"/>
            <a:ext cx="2357633" cy="1026724"/>
            <a:chOff x="1256119" y="1638320"/>
            <a:chExt cx="1923767" cy="770043"/>
          </a:xfrm>
        </p:grpSpPr>
        <p:sp>
          <p:nvSpPr>
            <p:cNvPr id="211" name="TextBox 210"/>
            <p:cNvSpPr txBox="1"/>
            <p:nvPr/>
          </p:nvSpPr>
          <p:spPr>
            <a:xfrm>
              <a:off x="125611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p:txBody>
        </p:sp>
        <p:sp>
          <p:nvSpPr>
            <p:cNvPr id="212" name="TextBox 211"/>
            <p:cNvSpPr txBox="1"/>
            <p:nvPr/>
          </p:nvSpPr>
          <p:spPr>
            <a:xfrm>
              <a:off x="1571677"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pitchFamily="34" charset="-122"/>
                </a:rPr>
                <a:t>标题文字</a:t>
              </a:r>
              <a:endParaRPr lang="en-US" sz="2135" dirty="0">
                <a:solidFill>
                  <a:schemeClr val="bg1"/>
                </a:solidFill>
                <a:latin typeface="微软雅黑" panose="020B0503020204020204" pitchFamily="34" charset="-122"/>
              </a:endParaRPr>
            </a:p>
          </p:txBody>
        </p:sp>
      </p:grpSp>
      <p:grpSp>
        <p:nvGrpSpPr>
          <p:cNvPr id="213" name="组合 212"/>
          <p:cNvGrpSpPr/>
          <p:nvPr/>
        </p:nvGrpSpPr>
        <p:grpSpPr>
          <a:xfrm>
            <a:off x="5882149" y="3910115"/>
            <a:ext cx="2357633" cy="1026724"/>
            <a:chOff x="1256119" y="1638320"/>
            <a:chExt cx="1923767" cy="770043"/>
          </a:xfrm>
        </p:grpSpPr>
        <p:sp>
          <p:nvSpPr>
            <p:cNvPr id="214" name="TextBox 213"/>
            <p:cNvSpPr txBox="1"/>
            <p:nvPr/>
          </p:nvSpPr>
          <p:spPr>
            <a:xfrm>
              <a:off x="125611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p:txBody>
        </p:sp>
        <p:sp>
          <p:nvSpPr>
            <p:cNvPr id="215" name="TextBox 214"/>
            <p:cNvSpPr txBox="1"/>
            <p:nvPr/>
          </p:nvSpPr>
          <p:spPr>
            <a:xfrm>
              <a:off x="1571677"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pitchFamily="34" charset="-122"/>
                </a:rPr>
                <a:t>标题文字</a:t>
              </a:r>
              <a:endParaRPr lang="en-US" sz="2135" dirty="0">
                <a:solidFill>
                  <a:schemeClr val="bg1"/>
                </a:solidFill>
                <a:latin typeface="微软雅黑" panose="020B0503020204020204" pitchFamily="34" charset="-122"/>
              </a:endParaRPr>
            </a:p>
          </p:txBody>
        </p:sp>
      </p:grpSp>
      <p:grpSp>
        <p:nvGrpSpPr>
          <p:cNvPr id="216" name="组合 215"/>
          <p:cNvGrpSpPr/>
          <p:nvPr/>
        </p:nvGrpSpPr>
        <p:grpSpPr>
          <a:xfrm>
            <a:off x="8625692" y="3910115"/>
            <a:ext cx="2357633" cy="1026724"/>
            <a:chOff x="1256119" y="1638320"/>
            <a:chExt cx="1923767" cy="770043"/>
          </a:xfrm>
        </p:grpSpPr>
        <p:sp>
          <p:nvSpPr>
            <p:cNvPr id="217" name="TextBox 216"/>
            <p:cNvSpPr txBox="1"/>
            <p:nvPr/>
          </p:nvSpPr>
          <p:spPr>
            <a:xfrm>
              <a:off x="125611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a:t>
              </a:r>
              <a:endParaRPr lang="en-US" altLang="zh-CN" sz="1200" dirty="0">
                <a:solidFill>
                  <a:schemeClr val="bg1"/>
                </a:solidFill>
                <a:latin typeface="微软雅黑" panose="020B0503020204020204" pitchFamily="34" charset="-122"/>
              </a:endParaRPr>
            </a:p>
          </p:txBody>
        </p:sp>
        <p:sp>
          <p:nvSpPr>
            <p:cNvPr id="218" name="TextBox 217"/>
            <p:cNvSpPr txBox="1"/>
            <p:nvPr/>
          </p:nvSpPr>
          <p:spPr>
            <a:xfrm>
              <a:off x="1571677"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pitchFamily="34" charset="-122"/>
                </a:rPr>
                <a:t>标题文字</a:t>
              </a:r>
              <a:endParaRPr lang="en-US" sz="2135" dirty="0">
                <a:solidFill>
                  <a:schemeClr val="bg1"/>
                </a:solidFill>
                <a:latin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wipe(left)">
                                      <p:cBhvr>
                                        <p:cTn id="20" dur="500"/>
                                        <p:tgtEl>
                                          <p:spTgt spid="7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wipe(left)">
                                      <p:cBhvr>
                                        <p:cTn id="32" dur="500"/>
                                        <p:tgtEl>
                                          <p:spTgt spid="7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wipe(left)">
                                      <p:cBhvr>
                                        <p:cTn id="44" dur="500"/>
                                        <p:tgtEl>
                                          <p:spTgt spid="7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par>
                                <p:cTn id="52" presetID="2" presetClass="entr" presetSubtype="2" fill="hold" nodeType="withEffect">
                                  <p:stCondLst>
                                    <p:cond delay="0"/>
                                  </p:stCondLst>
                                  <p:childTnLst>
                                    <p:set>
                                      <p:cBhvr>
                                        <p:cTn id="53" dur="1" fill="hold">
                                          <p:stCondLst>
                                            <p:cond delay="0"/>
                                          </p:stCondLst>
                                        </p:cTn>
                                        <p:tgtEl>
                                          <p:spTgt spid="204"/>
                                        </p:tgtEl>
                                        <p:attrNameLst>
                                          <p:attrName>style.visibility</p:attrName>
                                        </p:attrNameLst>
                                      </p:cBhvr>
                                      <p:to>
                                        <p:strVal val="visible"/>
                                      </p:to>
                                    </p:set>
                                    <p:anim calcmode="lin" valueType="num">
                                      <p:cBhvr additive="base">
                                        <p:cTn id="54" dur="500" fill="hold"/>
                                        <p:tgtEl>
                                          <p:spTgt spid="204"/>
                                        </p:tgtEl>
                                        <p:attrNameLst>
                                          <p:attrName>ppt_x</p:attrName>
                                        </p:attrNameLst>
                                      </p:cBhvr>
                                      <p:tavLst>
                                        <p:tav tm="0">
                                          <p:val>
                                            <p:strVal val="1+#ppt_w/2"/>
                                          </p:val>
                                        </p:tav>
                                        <p:tav tm="100000">
                                          <p:val>
                                            <p:strVal val="#ppt_x"/>
                                          </p:val>
                                        </p:tav>
                                      </p:tavLst>
                                    </p:anim>
                                    <p:anim calcmode="lin" valueType="num">
                                      <p:cBhvr additive="base">
                                        <p:cTn id="55" dur="500" fill="hold"/>
                                        <p:tgtEl>
                                          <p:spTgt spid="204"/>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210"/>
                                        </p:tgtEl>
                                        <p:attrNameLst>
                                          <p:attrName>style.visibility</p:attrName>
                                        </p:attrNameLst>
                                      </p:cBhvr>
                                      <p:to>
                                        <p:strVal val="visible"/>
                                      </p:to>
                                    </p:set>
                                    <p:anim calcmode="lin" valueType="num">
                                      <p:cBhvr additive="base">
                                        <p:cTn id="58" dur="500" fill="hold"/>
                                        <p:tgtEl>
                                          <p:spTgt spid="210"/>
                                        </p:tgtEl>
                                        <p:attrNameLst>
                                          <p:attrName>ppt_x</p:attrName>
                                        </p:attrNameLst>
                                      </p:cBhvr>
                                      <p:tavLst>
                                        <p:tav tm="0">
                                          <p:val>
                                            <p:strVal val="1+#ppt_w/2"/>
                                          </p:val>
                                        </p:tav>
                                        <p:tav tm="100000">
                                          <p:val>
                                            <p:strVal val="#ppt_x"/>
                                          </p:val>
                                        </p:tav>
                                      </p:tavLst>
                                    </p:anim>
                                    <p:anim calcmode="lin" valueType="num">
                                      <p:cBhvr additive="base">
                                        <p:cTn id="59" dur="500" fill="hold"/>
                                        <p:tgtEl>
                                          <p:spTgt spid="210"/>
                                        </p:tgtEl>
                                        <p:attrNameLst>
                                          <p:attrName>ppt_y</p:attrName>
                                        </p:attrNameLst>
                                      </p:cBhvr>
                                      <p:tavLst>
                                        <p:tav tm="0">
                                          <p:val>
                                            <p:strVal val="#ppt_y"/>
                                          </p:val>
                                        </p:tav>
                                        <p:tav tm="100000">
                                          <p:val>
                                            <p:strVal val="#ppt_y"/>
                                          </p:val>
                                        </p:tav>
                                      </p:tavLst>
                                    </p:anim>
                                  </p:childTnLst>
                                </p:cTn>
                              </p:par>
                              <p:par>
                                <p:cTn id="60" presetID="2" presetClass="entr" presetSubtype="2" fill="hold" nodeType="withEffect">
                                  <p:stCondLst>
                                    <p:cond delay="0"/>
                                  </p:stCondLst>
                                  <p:childTnLst>
                                    <p:set>
                                      <p:cBhvr>
                                        <p:cTn id="61" dur="1" fill="hold">
                                          <p:stCondLst>
                                            <p:cond delay="0"/>
                                          </p:stCondLst>
                                        </p:cTn>
                                        <p:tgtEl>
                                          <p:spTgt spid="213"/>
                                        </p:tgtEl>
                                        <p:attrNameLst>
                                          <p:attrName>style.visibility</p:attrName>
                                        </p:attrNameLst>
                                      </p:cBhvr>
                                      <p:to>
                                        <p:strVal val="visible"/>
                                      </p:to>
                                    </p:set>
                                    <p:anim calcmode="lin" valueType="num">
                                      <p:cBhvr additive="base">
                                        <p:cTn id="62" dur="500" fill="hold"/>
                                        <p:tgtEl>
                                          <p:spTgt spid="213"/>
                                        </p:tgtEl>
                                        <p:attrNameLst>
                                          <p:attrName>ppt_x</p:attrName>
                                        </p:attrNameLst>
                                      </p:cBhvr>
                                      <p:tavLst>
                                        <p:tav tm="0">
                                          <p:val>
                                            <p:strVal val="1+#ppt_w/2"/>
                                          </p:val>
                                        </p:tav>
                                        <p:tav tm="100000">
                                          <p:val>
                                            <p:strVal val="#ppt_x"/>
                                          </p:val>
                                        </p:tav>
                                      </p:tavLst>
                                    </p:anim>
                                    <p:anim calcmode="lin" valueType="num">
                                      <p:cBhvr additive="base">
                                        <p:cTn id="63" dur="500" fill="hold"/>
                                        <p:tgtEl>
                                          <p:spTgt spid="213"/>
                                        </p:tgtEl>
                                        <p:attrNameLst>
                                          <p:attrName>ppt_y</p:attrName>
                                        </p:attrNameLst>
                                      </p:cBhvr>
                                      <p:tavLst>
                                        <p:tav tm="0">
                                          <p:val>
                                            <p:strVal val="#ppt_y"/>
                                          </p:val>
                                        </p:tav>
                                        <p:tav tm="100000">
                                          <p:val>
                                            <p:strVal val="#ppt_y"/>
                                          </p:val>
                                        </p:tav>
                                      </p:tavLst>
                                    </p:anim>
                                  </p:childTnLst>
                                </p:cTn>
                              </p:par>
                              <p:par>
                                <p:cTn id="64" presetID="2" presetClass="entr" presetSubtype="2" fill="hold" nodeType="withEffect">
                                  <p:stCondLst>
                                    <p:cond delay="0"/>
                                  </p:stCondLst>
                                  <p:childTnLst>
                                    <p:set>
                                      <p:cBhvr>
                                        <p:cTn id="65" dur="1" fill="hold">
                                          <p:stCondLst>
                                            <p:cond delay="0"/>
                                          </p:stCondLst>
                                        </p:cTn>
                                        <p:tgtEl>
                                          <p:spTgt spid="216"/>
                                        </p:tgtEl>
                                        <p:attrNameLst>
                                          <p:attrName>style.visibility</p:attrName>
                                        </p:attrNameLst>
                                      </p:cBhvr>
                                      <p:to>
                                        <p:strVal val="visible"/>
                                      </p:to>
                                    </p:set>
                                    <p:anim calcmode="lin" valueType="num">
                                      <p:cBhvr additive="base">
                                        <p:cTn id="66" dur="500" fill="hold"/>
                                        <p:tgtEl>
                                          <p:spTgt spid="216"/>
                                        </p:tgtEl>
                                        <p:attrNameLst>
                                          <p:attrName>ppt_x</p:attrName>
                                        </p:attrNameLst>
                                      </p:cBhvr>
                                      <p:tavLst>
                                        <p:tav tm="0">
                                          <p:val>
                                            <p:strVal val="1+#ppt_w/2"/>
                                          </p:val>
                                        </p:tav>
                                        <p:tav tm="100000">
                                          <p:val>
                                            <p:strVal val="#ppt_x"/>
                                          </p:val>
                                        </p:tav>
                                      </p:tavLst>
                                    </p:anim>
                                    <p:anim calcmode="lin" valueType="num">
                                      <p:cBhvr additive="base">
                                        <p:cTn id="67" dur="500" fill="hold"/>
                                        <p:tgtEl>
                                          <p:spTgt spid="2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grpSp>
        <p:nvGrpSpPr>
          <p:cNvPr id="80" name="组合 79"/>
          <p:cNvGrpSpPr/>
          <p:nvPr/>
        </p:nvGrpSpPr>
        <p:grpSpPr>
          <a:xfrm>
            <a:off x="4146863" y="4945361"/>
            <a:ext cx="1225847" cy="1228327"/>
            <a:chOff x="4870744" y="3723878"/>
            <a:chExt cx="1057687" cy="1059827"/>
          </a:xfrm>
        </p:grpSpPr>
        <p:grpSp>
          <p:nvGrpSpPr>
            <p:cNvPr id="81" name="Group 10"/>
            <p:cNvGrpSpPr/>
            <p:nvPr/>
          </p:nvGrpSpPr>
          <p:grpSpPr>
            <a:xfrm>
              <a:off x="4870744" y="3723878"/>
              <a:ext cx="1057687" cy="1059827"/>
              <a:chOff x="3692576" y="1742634"/>
              <a:chExt cx="2790379" cy="2796023"/>
            </a:xfrm>
          </p:grpSpPr>
          <p:grpSp>
            <p:nvGrpSpPr>
              <p:cNvPr id="83" name="组合 79"/>
              <p:cNvGrpSpPr/>
              <p:nvPr/>
            </p:nvGrpSpPr>
            <p:grpSpPr bwMode="auto">
              <a:xfrm>
                <a:off x="3692576" y="1742634"/>
                <a:ext cx="2790379" cy="2796023"/>
                <a:chOff x="6379729" y="2488774"/>
                <a:chExt cx="2513016" cy="2513016"/>
              </a:xfrm>
            </p:grpSpPr>
            <p:sp>
              <p:nvSpPr>
                <p:cNvPr id="87"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4400" kern="0">
                    <a:solidFill>
                      <a:srgbClr val="FFFFFF"/>
                    </a:solidFill>
                    <a:latin typeface="+mj-ea"/>
                    <a:ea typeface="+mj-ea"/>
                  </a:endParaRPr>
                </a:p>
              </p:txBody>
            </p:sp>
            <p:sp>
              <p:nvSpPr>
                <p:cNvPr id="88"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a:solidFill>
                      <a:srgbClr val="FFFFFF"/>
                    </a:solidFill>
                    <a:latin typeface="+mj-ea"/>
                    <a:ea typeface="+mj-ea"/>
                  </a:endParaRPr>
                </a:p>
              </p:txBody>
            </p:sp>
          </p:grpSp>
          <p:sp>
            <p:nvSpPr>
              <p:cNvPr id="86" name="椭圆 80"/>
              <p:cNvSpPr/>
              <p:nvPr/>
            </p:nvSpPr>
            <p:spPr bwMode="auto">
              <a:xfrm>
                <a:off x="4101617" y="2137563"/>
                <a:ext cx="2016471" cy="2020559"/>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600" kern="0" dirty="0">
                  <a:solidFill>
                    <a:srgbClr val="FFFFFF"/>
                  </a:solidFill>
                  <a:latin typeface="+mj-ea"/>
                  <a:ea typeface="+mj-ea"/>
                </a:endParaRPr>
              </a:p>
            </p:txBody>
          </p:sp>
        </p:grpSp>
        <p:sp>
          <p:nvSpPr>
            <p:cNvPr id="82" name="KSO_Shape"/>
            <p:cNvSpPr/>
            <p:nvPr/>
          </p:nvSpPr>
          <p:spPr bwMode="auto">
            <a:xfrm>
              <a:off x="5207533" y="4092731"/>
              <a:ext cx="408407" cy="344423"/>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2400" dirty="0">
                <a:solidFill>
                  <a:srgbClr val="FFFFFF"/>
                </a:solidFill>
                <a:ea typeface="微软雅黑" panose="020B0503020204020204" pitchFamily="34" charset="-122"/>
              </a:endParaRPr>
            </a:p>
          </p:txBody>
        </p:sp>
      </p:grpSp>
      <p:grpSp>
        <p:nvGrpSpPr>
          <p:cNvPr id="89" name="组合 88"/>
          <p:cNvGrpSpPr/>
          <p:nvPr/>
        </p:nvGrpSpPr>
        <p:grpSpPr>
          <a:xfrm>
            <a:off x="3263447" y="3291661"/>
            <a:ext cx="1273751" cy="1276328"/>
            <a:chOff x="5199992" y="936788"/>
            <a:chExt cx="1057687" cy="1059827"/>
          </a:xfrm>
        </p:grpSpPr>
        <p:grpSp>
          <p:nvGrpSpPr>
            <p:cNvPr id="97" name="Group 10"/>
            <p:cNvGrpSpPr/>
            <p:nvPr/>
          </p:nvGrpSpPr>
          <p:grpSpPr>
            <a:xfrm>
              <a:off x="5199992" y="936788"/>
              <a:ext cx="1057687" cy="1059827"/>
              <a:chOff x="3692576" y="1742634"/>
              <a:chExt cx="2790379" cy="2796023"/>
            </a:xfrm>
          </p:grpSpPr>
          <p:grpSp>
            <p:nvGrpSpPr>
              <p:cNvPr id="99" name="组合 79"/>
              <p:cNvGrpSpPr/>
              <p:nvPr/>
            </p:nvGrpSpPr>
            <p:grpSpPr bwMode="auto">
              <a:xfrm>
                <a:off x="3692576" y="1742634"/>
                <a:ext cx="2790379" cy="2796023"/>
                <a:chOff x="6379729" y="2488774"/>
                <a:chExt cx="2513016" cy="2513016"/>
              </a:xfrm>
            </p:grpSpPr>
            <p:sp>
              <p:nvSpPr>
                <p:cNvPr id="102"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4400" kern="0">
                    <a:solidFill>
                      <a:srgbClr val="FFFFFF"/>
                    </a:solidFill>
                    <a:latin typeface="+mj-ea"/>
                    <a:ea typeface="+mj-ea"/>
                  </a:endParaRPr>
                </a:p>
              </p:txBody>
            </p:sp>
            <p:sp>
              <p:nvSpPr>
                <p:cNvPr id="165"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a:solidFill>
                      <a:srgbClr val="FFFFFF"/>
                    </a:solidFill>
                    <a:latin typeface="+mj-ea"/>
                    <a:ea typeface="+mj-ea"/>
                  </a:endParaRPr>
                </a:p>
              </p:txBody>
            </p:sp>
          </p:grpSp>
          <p:sp>
            <p:nvSpPr>
              <p:cNvPr id="100" name="椭圆 80"/>
              <p:cNvSpPr/>
              <p:nvPr/>
            </p:nvSpPr>
            <p:spPr bwMode="auto">
              <a:xfrm>
                <a:off x="4101617" y="2137563"/>
                <a:ext cx="2016471" cy="2020559"/>
              </a:xfrm>
              <a:prstGeom prst="ellipse">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600" kern="0" dirty="0">
                  <a:solidFill>
                    <a:srgbClr val="FFFFFF"/>
                  </a:solidFill>
                  <a:latin typeface="+mj-ea"/>
                  <a:ea typeface="+mj-ea"/>
                </a:endParaRPr>
              </a:p>
            </p:txBody>
          </p:sp>
        </p:grpSp>
        <p:sp>
          <p:nvSpPr>
            <p:cNvPr id="98" name="KSO_Shape"/>
            <p:cNvSpPr/>
            <p:nvPr/>
          </p:nvSpPr>
          <p:spPr bwMode="auto">
            <a:xfrm>
              <a:off x="5532119" y="1318962"/>
              <a:ext cx="419101" cy="313627"/>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480000" anchor="ctr">
              <a:scene3d>
                <a:camera prst="orthographicFront"/>
                <a:lightRig rig="threePt" dir="t"/>
              </a:scene3d>
              <a:sp3d>
                <a:contourClr>
                  <a:srgbClr val="FFFFFF"/>
                </a:contourClr>
              </a:sp3d>
            </a:bodyPr>
            <a:lstStyle/>
            <a:p>
              <a:pPr algn="ctr">
                <a:defRPr/>
              </a:pPr>
              <a:endParaRPr lang="zh-CN" altLang="en-US" sz="2400" dirty="0">
                <a:solidFill>
                  <a:schemeClr val="bg1"/>
                </a:solidFill>
                <a:ea typeface="微软雅黑" panose="020B0503020204020204" pitchFamily="34" charset="-122"/>
              </a:endParaRPr>
            </a:p>
          </p:txBody>
        </p:sp>
      </p:grpSp>
      <p:grpSp>
        <p:nvGrpSpPr>
          <p:cNvPr id="166" name="组合 165"/>
          <p:cNvGrpSpPr/>
          <p:nvPr/>
        </p:nvGrpSpPr>
        <p:grpSpPr>
          <a:xfrm>
            <a:off x="3949866" y="1515346"/>
            <a:ext cx="1225847" cy="1228327"/>
            <a:chOff x="4914190" y="671277"/>
            <a:chExt cx="1057687" cy="1059827"/>
          </a:xfrm>
        </p:grpSpPr>
        <p:grpSp>
          <p:nvGrpSpPr>
            <p:cNvPr id="167" name="Group 10"/>
            <p:cNvGrpSpPr/>
            <p:nvPr/>
          </p:nvGrpSpPr>
          <p:grpSpPr>
            <a:xfrm>
              <a:off x="4914190" y="671277"/>
              <a:ext cx="1057687" cy="1059827"/>
              <a:chOff x="3692576" y="1742634"/>
              <a:chExt cx="2790379" cy="2796023"/>
            </a:xfrm>
          </p:grpSpPr>
          <p:grpSp>
            <p:nvGrpSpPr>
              <p:cNvPr id="169" name="组合 79"/>
              <p:cNvGrpSpPr/>
              <p:nvPr/>
            </p:nvGrpSpPr>
            <p:grpSpPr bwMode="auto">
              <a:xfrm>
                <a:off x="3692576" y="1742634"/>
                <a:ext cx="2790379" cy="2796023"/>
                <a:chOff x="6379729" y="2488774"/>
                <a:chExt cx="2513016" cy="2513016"/>
              </a:xfrm>
            </p:grpSpPr>
            <p:sp>
              <p:nvSpPr>
                <p:cNvPr id="171"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4400" kern="0">
                    <a:solidFill>
                      <a:srgbClr val="FFFFFF"/>
                    </a:solidFill>
                    <a:latin typeface="+mj-ea"/>
                    <a:ea typeface="+mj-ea"/>
                  </a:endParaRPr>
                </a:p>
              </p:txBody>
            </p:sp>
            <p:sp>
              <p:nvSpPr>
                <p:cNvPr id="172"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a:solidFill>
                      <a:srgbClr val="FFFFFF"/>
                    </a:solidFill>
                    <a:latin typeface="+mj-ea"/>
                    <a:ea typeface="+mj-ea"/>
                  </a:endParaRPr>
                </a:p>
              </p:txBody>
            </p:sp>
          </p:grpSp>
          <p:sp>
            <p:nvSpPr>
              <p:cNvPr id="170" name="椭圆 80"/>
              <p:cNvSpPr/>
              <p:nvPr/>
            </p:nvSpPr>
            <p:spPr bwMode="auto">
              <a:xfrm>
                <a:off x="4101617" y="2137563"/>
                <a:ext cx="2016471" cy="2020559"/>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600" kern="0" dirty="0">
                  <a:solidFill>
                    <a:srgbClr val="FFFFFF"/>
                  </a:solidFill>
                  <a:latin typeface="+mj-ea"/>
                  <a:ea typeface="+mj-ea"/>
                </a:endParaRPr>
              </a:p>
            </p:txBody>
          </p:sp>
        </p:grpSp>
        <p:sp>
          <p:nvSpPr>
            <p:cNvPr id="168" name="KSO_Shape"/>
            <p:cNvSpPr/>
            <p:nvPr/>
          </p:nvSpPr>
          <p:spPr bwMode="auto">
            <a:xfrm>
              <a:off x="5283471" y="992844"/>
              <a:ext cx="335868" cy="390545"/>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2400" dirty="0">
                <a:solidFill>
                  <a:srgbClr val="FFFFFF"/>
                </a:solidFill>
                <a:ea typeface="微软雅黑" panose="020B0503020204020204" pitchFamily="34" charset="-122"/>
              </a:endParaRPr>
            </a:p>
          </p:txBody>
        </p:sp>
      </p:grpSp>
      <p:grpSp>
        <p:nvGrpSpPr>
          <p:cNvPr id="173" name="Group 10"/>
          <p:cNvGrpSpPr/>
          <p:nvPr/>
        </p:nvGrpSpPr>
        <p:grpSpPr>
          <a:xfrm>
            <a:off x="7070414" y="3164471"/>
            <a:ext cx="1410249" cy="1413103"/>
            <a:chOff x="3692576" y="1742634"/>
            <a:chExt cx="2790379" cy="2796023"/>
          </a:xfrm>
        </p:grpSpPr>
        <p:grpSp>
          <p:nvGrpSpPr>
            <p:cNvPr id="174" name="组合 79"/>
            <p:cNvGrpSpPr/>
            <p:nvPr/>
          </p:nvGrpSpPr>
          <p:grpSpPr bwMode="auto">
            <a:xfrm>
              <a:off x="3692576" y="1742634"/>
              <a:ext cx="2790379" cy="2796023"/>
              <a:chOff x="6379729" y="2488774"/>
              <a:chExt cx="2513016" cy="2513016"/>
            </a:xfrm>
          </p:grpSpPr>
          <p:sp>
            <p:nvSpPr>
              <p:cNvPr id="176"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4400" kern="0">
                  <a:solidFill>
                    <a:srgbClr val="FFFFFF"/>
                  </a:solidFill>
                  <a:latin typeface="+mj-ea"/>
                  <a:ea typeface="+mj-ea"/>
                </a:endParaRPr>
              </a:p>
            </p:txBody>
          </p:sp>
          <p:sp>
            <p:nvSpPr>
              <p:cNvPr id="177"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a:solidFill>
                    <a:srgbClr val="FFFFFF"/>
                  </a:solidFill>
                  <a:latin typeface="+mj-ea"/>
                  <a:ea typeface="+mj-ea"/>
                </a:endParaRPr>
              </a:p>
            </p:txBody>
          </p:sp>
        </p:grpSp>
        <p:sp>
          <p:nvSpPr>
            <p:cNvPr id="175" name="椭圆 80"/>
            <p:cNvSpPr/>
            <p:nvPr/>
          </p:nvSpPr>
          <p:spPr bwMode="auto">
            <a:xfrm>
              <a:off x="4101617" y="2137563"/>
              <a:ext cx="2016471" cy="2020559"/>
            </a:xfrm>
            <a:prstGeom prst="ellipse">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600" kern="0" dirty="0">
                  <a:solidFill>
                    <a:srgbClr val="FFFFFF"/>
                  </a:solidFill>
                  <a:latin typeface="+mj-ea"/>
                  <a:ea typeface="+mj-ea"/>
                </a:rPr>
                <a:t>标题文字</a:t>
              </a:r>
              <a:endParaRPr lang="zh-CN" altLang="en-US" sz="1600" kern="0" dirty="0">
                <a:solidFill>
                  <a:srgbClr val="FFFFFF"/>
                </a:solidFill>
                <a:latin typeface="+mj-ea"/>
                <a:ea typeface="+mj-ea"/>
              </a:endParaRPr>
            </a:p>
          </p:txBody>
        </p:sp>
      </p:grpSp>
      <p:sp>
        <p:nvSpPr>
          <p:cNvPr id="178" name="Line 11"/>
          <p:cNvSpPr>
            <a:spLocks noChangeShapeType="1"/>
          </p:cNvSpPr>
          <p:nvPr/>
        </p:nvSpPr>
        <p:spPr bwMode="auto">
          <a:xfrm flipH="1" flipV="1">
            <a:off x="5404775" y="2684419"/>
            <a:ext cx="1473619" cy="754575"/>
          </a:xfrm>
          <a:prstGeom prst="line">
            <a:avLst/>
          </a:prstGeom>
          <a:noFill/>
          <a:ln w="12700" cap="flat">
            <a:solidFill>
              <a:schemeClr val="bg1"/>
            </a:solidFill>
            <a:prstDash val="sysDash"/>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p>
        </p:txBody>
      </p:sp>
      <p:sp>
        <p:nvSpPr>
          <p:cNvPr id="179" name="Line 12"/>
          <p:cNvSpPr>
            <a:spLocks noChangeShapeType="1"/>
          </p:cNvSpPr>
          <p:nvPr/>
        </p:nvSpPr>
        <p:spPr bwMode="auto">
          <a:xfrm flipH="1">
            <a:off x="5627071" y="4199939"/>
            <a:ext cx="1251323" cy="768260"/>
          </a:xfrm>
          <a:prstGeom prst="line">
            <a:avLst/>
          </a:prstGeom>
          <a:noFill/>
          <a:ln w="12700" cap="flat">
            <a:solidFill>
              <a:schemeClr val="bg1"/>
            </a:solidFill>
            <a:prstDash val="sysDash"/>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p>
        </p:txBody>
      </p:sp>
      <p:sp>
        <p:nvSpPr>
          <p:cNvPr id="180" name="Line 13"/>
          <p:cNvSpPr>
            <a:spLocks noChangeShapeType="1"/>
          </p:cNvSpPr>
          <p:nvPr/>
        </p:nvSpPr>
        <p:spPr bwMode="auto">
          <a:xfrm flipH="1">
            <a:off x="4899153" y="3836547"/>
            <a:ext cx="1979240" cy="0"/>
          </a:xfrm>
          <a:prstGeom prst="line">
            <a:avLst/>
          </a:prstGeom>
          <a:noFill/>
          <a:ln w="12700" cap="flat">
            <a:solidFill>
              <a:schemeClr val="bg1"/>
            </a:solidFill>
            <a:prstDash val="sysDash"/>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p>
        </p:txBody>
      </p:sp>
      <p:sp>
        <p:nvSpPr>
          <p:cNvPr id="181" name="TextBox 180"/>
          <p:cNvSpPr txBox="1"/>
          <p:nvPr/>
        </p:nvSpPr>
        <p:spPr>
          <a:xfrm>
            <a:off x="8775157" y="2516298"/>
            <a:ext cx="2688299" cy="3169457"/>
          </a:xfrm>
          <a:prstGeom prst="rect">
            <a:avLst/>
          </a:prstGeom>
          <a:noFill/>
          <a:ln>
            <a:noFill/>
          </a:ln>
        </p:spPr>
        <p:txBody>
          <a:bodyPr wrap="square" rtlCol="0">
            <a:spAutoFit/>
          </a:bodyPr>
          <a:lstStyle/>
          <a:p>
            <a:pPr>
              <a:lnSpc>
                <a:spcPct val="150000"/>
              </a:lnSpc>
            </a:pPr>
            <a:r>
              <a:rPr lang="zh-CN" altLang="en-US" sz="133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单击添加文本单击添加文本单击添加文本单击添加文本单击添加文本单击添加文本单击添加文本单击添加文本单击添加文本单击添加文本单击添加文本单击添加文本单击添加文本单击添加文本</a:t>
            </a:r>
            <a:endParaRPr lang="en-US" altLang="zh-CN" sz="133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endParaRPr lang="zh-CN" altLang="en-US" sz="133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endParaRPr lang="zh-CN" altLang="en-US" sz="133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2" name="TextBox 181"/>
          <p:cNvSpPr txBox="1"/>
          <p:nvPr/>
        </p:nvSpPr>
        <p:spPr>
          <a:xfrm>
            <a:off x="2077861" y="1775058"/>
            <a:ext cx="1382489" cy="287323"/>
          </a:xfrm>
          <a:prstGeom prst="rect">
            <a:avLst/>
          </a:prstGeom>
          <a:noFill/>
        </p:spPr>
        <p:txBody>
          <a:bodyPr wrap="square" lIns="0" tIns="0" rIns="0" bIns="0" rtlCol="0">
            <a:spAutoFit/>
          </a:bodyPr>
          <a:lstStyle/>
          <a:p>
            <a:pPr algn="ctr"/>
            <a:r>
              <a:rPr lang="zh-CN" altLang="en-US" sz="1865" dirty="0">
                <a:solidFill>
                  <a:schemeClr val="tx2"/>
                </a:solidFill>
                <a:latin typeface="微软雅黑" panose="020B0503020204020204" pitchFamily="34" charset="-122"/>
                <a:ea typeface="微软雅黑" panose="020B0503020204020204" pitchFamily="34" charset="-122"/>
              </a:rPr>
              <a:t>标题文字</a:t>
            </a:r>
            <a:endParaRPr lang="zh-CN" altLang="en-US" sz="1865" dirty="0">
              <a:solidFill>
                <a:schemeClr val="tx2"/>
              </a:solidFill>
              <a:latin typeface="微软雅黑" panose="020B0503020204020204" pitchFamily="34" charset="-122"/>
              <a:ea typeface="微软雅黑" panose="020B0503020204020204" pitchFamily="34" charset="-122"/>
            </a:endParaRPr>
          </a:p>
        </p:txBody>
      </p:sp>
      <p:sp>
        <p:nvSpPr>
          <p:cNvPr id="183" name="TextBox 182"/>
          <p:cNvSpPr txBox="1"/>
          <p:nvPr/>
        </p:nvSpPr>
        <p:spPr>
          <a:xfrm>
            <a:off x="1855930" y="2215608"/>
            <a:ext cx="1604421" cy="225767"/>
          </a:xfrm>
          <a:prstGeom prst="rect">
            <a:avLst/>
          </a:prstGeom>
          <a:noFill/>
        </p:spPr>
        <p:txBody>
          <a:bodyPr wrap="square" lIns="0" tIns="0" rIns="0" bIns="0" rtlCol="0">
            <a:spAutoFit/>
          </a:bodyPr>
          <a:lstStyle/>
          <a:p>
            <a:pPr algn="ctr"/>
            <a:r>
              <a:rPr lang="zh-CN" altLang="en-US" sz="1465" dirty="0">
                <a:solidFill>
                  <a:schemeClr val="bg1"/>
                </a:solidFill>
                <a:latin typeface="微软雅黑" panose="020B0503020204020204" pitchFamily="34" charset="-122"/>
                <a:ea typeface="微软雅黑" panose="020B0503020204020204" pitchFamily="34" charset="-122"/>
              </a:rPr>
              <a:t>点击输入说明文字</a:t>
            </a:r>
            <a:endParaRPr lang="zh-CN" altLang="en-US" sz="1465" dirty="0">
              <a:solidFill>
                <a:schemeClr val="bg1"/>
              </a:solidFill>
              <a:latin typeface="微软雅黑" panose="020B0503020204020204" pitchFamily="34" charset="-122"/>
              <a:ea typeface="微软雅黑" panose="020B0503020204020204" pitchFamily="34" charset="-122"/>
            </a:endParaRPr>
          </a:p>
        </p:txBody>
      </p:sp>
      <p:sp>
        <p:nvSpPr>
          <p:cNvPr id="184" name="TextBox 183"/>
          <p:cNvSpPr txBox="1"/>
          <p:nvPr/>
        </p:nvSpPr>
        <p:spPr>
          <a:xfrm>
            <a:off x="1190315" y="3554205"/>
            <a:ext cx="1775091" cy="287323"/>
          </a:xfrm>
          <a:prstGeom prst="rect">
            <a:avLst/>
          </a:prstGeom>
          <a:noFill/>
        </p:spPr>
        <p:txBody>
          <a:bodyPr wrap="square" lIns="0" tIns="0" rIns="0" bIns="0" rtlCol="0">
            <a:spAutoFit/>
          </a:bodyPr>
          <a:lstStyle/>
          <a:p>
            <a:pPr algn="ctr"/>
            <a:r>
              <a:rPr lang="zh-CN" altLang="en-US" sz="1865" dirty="0">
                <a:solidFill>
                  <a:schemeClr val="bg2"/>
                </a:solidFill>
                <a:latin typeface="微软雅黑" panose="020B0503020204020204" pitchFamily="34" charset="-122"/>
                <a:ea typeface="微软雅黑" panose="020B0503020204020204" pitchFamily="34" charset="-122"/>
              </a:rPr>
              <a:t>标题文字</a:t>
            </a:r>
            <a:endParaRPr lang="zh-CN" altLang="en-US" sz="1865" dirty="0">
              <a:solidFill>
                <a:schemeClr val="bg2"/>
              </a:solidFill>
              <a:latin typeface="微软雅黑" panose="020B0503020204020204" pitchFamily="34" charset="-122"/>
              <a:ea typeface="微软雅黑" panose="020B0503020204020204" pitchFamily="34" charset="-122"/>
            </a:endParaRPr>
          </a:p>
        </p:txBody>
      </p:sp>
      <p:sp>
        <p:nvSpPr>
          <p:cNvPr id="185" name="TextBox 184"/>
          <p:cNvSpPr txBox="1"/>
          <p:nvPr/>
        </p:nvSpPr>
        <p:spPr>
          <a:xfrm>
            <a:off x="1300190" y="3994755"/>
            <a:ext cx="1555341" cy="225767"/>
          </a:xfrm>
          <a:prstGeom prst="rect">
            <a:avLst/>
          </a:prstGeom>
          <a:noFill/>
        </p:spPr>
        <p:txBody>
          <a:bodyPr wrap="square" lIns="0" tIns="0" rIns="0" bIns="0" rtlCol="0">
            <a:spAutoFit/>
          </a:bodyPr>
          <a:lstStyle/>
          <a:p>
            <a:pPr algn="ctr"/>
            <a:r>
              <a:rPr lang="zh-CN" altLang="en-US" sz="1465" dirty="0">
                <a:solidFill>
                  <a:schemeClr val="bg1"/>
                </a:solidFill>
                <a:latin typeface="微软雅黑" panose="020B0503020204020204" pitchFamily="34" charset="-122"/>
                <a:ea typeface="微软雅黑" panose="020B0503020204020204" pitchFamily="34" charset="-122"/>
              </a:rPr>
              <a:t>点击输入说明文字</a:t>
            </a:r>
            <a:endParaRPr lang="zh-CN" altLang="en-US" sz="1465" dirty="0">
              <a:solidFill>
                <a:schemeClr val="bg1"/>
              </a:solidFill>
              <a:latin typeface="微软雅黑" panose="020B0503020204020204" pitchFamily="34" charset="-122"/>
              <a:ea typeface="微软雅黑" panose="020B0503020204020204" pitchFamily="34" charset="-122"/>
            </a:endParaRPr>
          </a:p>
        </p:txBody>
      </p:sp>
      <p:sp>
        <p:nvSpPr>
          <p:cNvPr id="186" name="TextBox 185"/>
          <p:cNvSpPr txBox="1"/>
          <p:nvPr/>
        </p:nvSpPr>
        <p:spPr>
          <a:xfrm>
            <a:off x="2092792" y="5420860"/>
            <a:ext cx="1555341" cy="287323"/>
          </a:xfrm>
          <a:prstGeom prst="rect">
            <a:avLst/>
          </a:prstGeom>
          <a:noFill/>
        </p:spPr>
        <p:txBody>
          <a:bodyPr wrap="square" lIns="0" tIns="0" rIns="0" bIns="0" rtlCol="0">
            <a:spAutoFit/>
          </a:bodyPr>
          <a:lstStyle/>
          <a:p>
            <a:pPr algn="ctr"/>
            <a:r>
              <a:rPr lang="zh-CN" altLang="en-US" sz="1865" dirty="0">
                <a:solidFill>
                  <a:schemeClr val="tx2"/>
                </a:solidFill>
                <a:latin typeface="微软雅黑" panose="020B0503020204020204" pitchFamily="34" charset="-122"/>
                <a:ea typeface="微软雅黑" panose="020B0503020204020204" pitchFamily="34" charset="-122"/>
              </a:rPr>
              <a:t>标题文字</a:t>
            </a:r>
            <a:endParaRPr lang="zh-CN" altLang="en-US" sz="1865" dirty="0">
              <a:solidFill>
                <a:schemeClr val="tx2"/>
              </a:solidFill>
              <a:latin typeface="微软雅黑" panose="020B0503020204020204" pitchFamily="34" charset="-122"/>
              <a:ea typeface="微软雅黑" panose="020B0503020204020204" pitchFamily="34" charset="-122"/>
            </a:endParaRPr>
          </a:p>
        </p:txBody>
      </p:sp>
      <p:sp>
        <p:nvSpPr>
          <p:cNvPr id="187" name="TextBox 186"/>
          <p:cNvSpPr txBox="1"/>
          <p:nvPr/>
        </p:nvSpPr>
        <p:spPr>
          <a:xfrm>
            <a:off x="2092792" y="5861410"/>
            <a:ext cx="1555341" cy="225767"/>
          </a:xfrm>
          <a:prstGeom prst="rect">
            <a:avLst/>
          </a:prstGeom>
          <a:noFill/>
        </p:spPr>
        <p:txBody>
          <a:bodyPr wrap="square" lIns="0" tIns="0" rIns="0" bIns="0" rtlCol="0">
            <a:spAutoFit/>
          </a:bodyPr>
          <a:lstStyle/>
          <a:p>
            <a:pPr algn="ctr"/>
            <a:r>
              <a:rPr lang="zh-CN" altLang="en-US" sz="1465" dirty="0">
                <a:solidFill>
                  <a:schemeClr val="bg1"/>
                </a:solidFill>
                <a:latin typeface="微软雅黑" panose="020B0503020204020204" pitchFamily="34" charset="-122"/>
                <a:ea typeface="微软雅黑" panose="020B0503020204020204" pitchFamily="34" charset="-122"/>
              </a:rPr>
              <a:t>点击输入说明文字</a:t>
            </a:r>
            <a:endParaRPr lang="zh-CN" altLang="en-US" sz="1465"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73"/>
                                        </p:tgtEl>
                                        <p:attrNameLst>
                                          <p:attrName>style.visibility</p:attrName>
                                        </p:attrNameLst>
                                      </p:cBhvr>
                                      <p:to>
                                        <p:strVal val="visible"/>
                                      </p:to>
                                    </p:set>
                                    <p:anim calcmode="lin" valueType="num">
                                      <p:cBhvr>
                                        <p:cTn id="12" dur="500" fill="hold"/>
                                        <p:tgtEl>
                                          <p:spTgt spid="173"/>
                                        </p:tgtEl>
                                        <p:attrNameLst>
                                          <p:attrName>ppt_w</p:attrName>
                                        </p:attrNameLst>
                                      </p:cBhvr>
                                      <p:tavLst>
                                        <p:tav tm="0">
                                          <p:val>
                                            <p:fltVal val="0"/>
                                          </p:val>
                                        </p:tav>
                                        <p:tav tm="100000">
                                          <p:val>
                                            <p:strVal val="#ppt_w"/>
                                          </p:val>
                                        </p:tav>
                                      </p:tavLst>
                                    </p:anim>
                                    <p:anim calcmode="lin" valueType="num">
                                      <p:cBhvr>
                                        <p:cTn id="13" dur="500" fill="hold"/>
                                        <p:tgtEl>
                                          <p:spTgt spid="173"/>
                                        </p:tgtEl>
                                        <p:attrNameLst>
                                          <p:attrName>ppt_h</p:attrName>
                                        </p:attrNameLst>
                                      </p:cBhvr>
                                      <p:tavLst>
                                        <p:tav tm="0">
                                          <p:val>
                                            <p:fltVal val="0"/>
                                          </p:val>
                                        </p:tav>
                                        <p:tav tm="100000">
                                          <p:val>
                                            <p:strVal val="#ppt_h"/>
                                          </p:val>
                                        </p:tav>
                                      </p:tavLst>
                                    </p:anim>
                                    <p:animEffect transition="in" filter="fade">
                                      <p:cBhvr>
                                        <p:cTn id="14" dur="500"/>
                                        <p:tgtEl>
                                          <p:spTgt spid="17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78"/>
                                        </p:tgtEl>
                                        <p:attrNameLst>
                                          <p:attrName>style.visibility</p:attrName>
                                        </p:attrNameLst>
                                      </p:cBhvr>
                                      <p:to>
                                        <p:strVal val="visible"/>
                                      </p:to>
                                    </p:set>
                                    <p:animEffect transition="in" filter="wipe(right)">
                                      <p:cBhvr>
                                        <p:cTn id="19" dur="500"/>
                                        <p:tgtEl>
                                          <p:spTgt spid="178"/>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80"/>
                                        </p:tgtEl>
                                        <p:attrNameLst>
                                          <p:attrName>style.visibility</p:attrName>
                                        </p:attrNameLst>
                                      </p:cBhvr>
                                      <p:to>
                                        <p:strVal val="visible"/>
                                      </p:to>
                                    </p:set>
                                    <p:animEffect transition="in" filter="wipe(right)">
                                      <p:cBhvr>
                                        <p:cTn id="22" dur="500"/>
                                        <p:tgtEl>
                                          <p:spTgt spid="180"/>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79"/>
                                        </p:tgtEl>
                                        <p:attrNameLst>
                                          <p:attrName>style.visibility</p:attrName>
                                        </p:attrNameLst>
                                      </p:cBhvr>
                                      <p:to>
                                        <p:strVal val="visible"/>
                                      </p:to>
                                    </p:set>
                                    <p:animEffect transition="in" filter="wipe(right)">
                                      <p:cBhvr>
                                        <p:cTn id="25" dur="500"/>
                                        <p:tgtEl>
                                          <p:spTgt spid="17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66"/>
                                        </p:tgtEl>
                                        <p:attrNameLst>
                                          <p:attrName>style.visibility</p:attrName>
                                        </p:attrNameLst>
                                      </p:cBhvr>
                                      <p:to>
                                        <p:strVal val="visible"/>
                                      </p:to>
                                    </p:set>
                                    <p:anim calcmode="lin" valueType="num">
                                      <p:cBhvr>
                                        <p:cTn id="30" dur="500" fill="hold"/>
                                        <p:tgtEl>
                                          <p:spTgt spid="166"/>
                                        </p:tgtEl>
                                        <p:attrNameLst>
                                          <p:attrName>ppt_w</p:attrName>
                                        </p:attrNameLst>
                                      </p:cBhvr>
                                      <p:tavLst>
                                        <p:tav tm="0">
                                          <p:val>
                                            <p:fltVal val="0"/>
                                          </p:val>
                                        </p:tav>
                                        <p:tav tm="100000">
                                          <p:val>
                                            <p:strVal val="#ppt_w"/>
                                          </p:val>
                                        </p:tav>
                                      </p:tavLst>
                                    </p:anim>
                                    <p:anim calcmode="lin" valueType="num">
                                      <p:cBhvr>
                                        <p:cTn id="31" dur="500" fill="hold"/>
                                        <p:tgtEl>
                                          <p:spTgt spid="166"/>
                                        </p:tgtEl>
                                        <p:attrNameLst>
                                          <p:attrName>ppt_h</p:attrName>
                                        </p:attrNameLst>
                                      </p:cBhvr>
                                      <p:tavLst>
                                        <p:tav tm="0">
                                          <p:val>
                                            <p:fltVal val="0"/>
                                          </p:val>
                                        </p:tav>
                                        <p:tav tm="100000">
                                          <p:val>
                                            <p:strVal val="#ppt_h"/>
                                          </p:val>
                                        </p:tav>
                                      </p:tavLst>
                                    </p:anim>
                                    <p:animEffect transition="in" filter="fade">
                                      <p:cBhvr>
                                        <p:cTn id="32" dur="500"/>
                                        <p:tgtEl>
                                          <p:spTgt spid="166"/>
                                        </p:tgtEl>
                                      </p:cBhvr>
                                    </p:animEffect>
                                  </p:childTnLst>
                                </p:cTn>
                              </p:par>
                              <p:par>
                                <p:cTn id="33" presetID="53" presetClass="entr" presetSubtype="16" fill="hold" nodeType="withEffect">
                                  <p:stCondLst>
                                    <p:cond delay="0"/>
                                  </p:stCondLst>
                                  <p:childTnLst>
                                    <p:set>
                                      <p:cBhvr>
                                        <p:cTn id="34" dur="1" fill="hold">
                                          <p:stCondLst>
                                            <p:cond delay="0"/>
                                          </p:stCondLst>
                                        </p:cTn>
                                        <p:tgtEl>
                                          <p:spTgt spid="89"/>
                                        </p:tgtEl>
                                        <p:attrNameLst>
                                          <p:attrName>style.visibility</p:attrName>
                                        </p:attrNameLst>
                                      </p:cBhvr>
                                      <p:to>
                                        <p:strVal val="visible"/>
                                      </p:to>
                                    </p:set>
                                    <p:anim calcmode="lin" valueType="num">
                                      <p:cBhvr>
                                        <p:cTn id="35" dur="500" fill="hold"/>
                                        <p:tgtEl>
                                          <p:spTgt spid="89"/>
                                        </p:tgtEl>
                                        <p:attrNameLst>
                                          <p:attrName>ppt_w</p:attrName>
                                        </p:attrNameLst>
                                      </p:cBhvr>
                                      <p:tavLst>
                                        <p:tav tm="0">
                                          <p:val>
                                            <p:fltVal val="0"/>
                                          </p:val>
                                        </p:tav>
                                        <p:tav tm="100000">
                                          <p:val>
                                            <p:strVal val="#ppt_w"/>
                                          </p:val>
                                        </p:tav>
                                      </p:tavLst>
                                    </p:anim>
                                    <p:anim calcmode="lin" valueType="num">
                                      <p:cBhvr>
                                        <p:cTn id="36" dur="500" fill="hold"/>
                                        <p:tgtEl>
                                          <p:spTgt spid="89"/>
                                        </p:tgtEl>
                                        <p:attrNameLst>
                                          <p:attrName>ppt_h</p:attrName>
                                        </p:attrNameLst>
                                      </p:cBhvr>
                                      <p:tavLst>
                                        <p:tav tm="0">
                                          <p:val>
                                            <p:fltVal val="0"/>
                                          </p:val>
                                        </p:tav>
                                        <p:tav tm="100000">
                                          <p:val>
                                            <p:strVal val="#ppt_h"/>
                                          </p:val>
                                        </p:tav>
                                      </p:tavLst>
                                    </p:anim>
                                    <p:animEffect transition="in" filter="fade">
                                      <p:cBhvr>
                                        <p:cTn id="37" dur="500"/>
                                        <p:tgtEl>
                                          <p:spTgt spid="89"/>
                                        </p:tgtEl>
                                      </p:cBhvr>
                                    </p:animEffect>
                                  </p:childTnLst>
                                </p:cTn>
                              </p:par>
                              <p:par>
                                <p:cTn id="38" presetID="53" presetClass="entr" presetSubtype="16" fill="hold" nodeType="withEffect">
                                  <p:stCondLst>
                                    <p:cond delay="0"/>
                                  </p:stCondLst>
                                  <p:childTnLst>
                                    <p:set>
                                      <p:cBhvr>
                                        <p:cTn id="39" dur="1" fill="hold">
                                          <p:stCondLst>
                                            <p:cond delay="0"/>
                                          </p:stCondLst>
                                        </p:cTn>
                                        <p:tgtEl>
                                          <p:spTgt spid="80"/>
                                        </p:tgtEl>
                                        <p:attrNameLst>
                                          <p:attrName>style.visibility</p:attrName>
                                        </p:attrNameLst>
                                      </p:cBhvr>
                                      <p:to>
                                        <p:strVal val="visible"/>
                                      </p:to>
                                    </p:set>
                                    <p:anim calcmode="lin" valueType="num">
                                      <p:cBhvr>
                                        <p:cTn id="40" dur="500" fill="hold"/>
                                        <p:tgtEl>
                                          <p:spTgt spid="80"/>
                                        </p:tgtEl>
                                        <p:attrNameLst>
                                          <p:attrName>ppt_w</p:attrName>
                                        </p:attrNameLst>
                                      </p:cBhvr>
                                      <p:tavLst>
                                        <p:tav tm="0">
                                          <p:val>
                                            <p:fltVal val="0"/>
                                          </p:val>
                                        </p:tav>
                                        <p:tav tm="100000">
                                          <p:val>
                                            <p:strVal val="#ppt_w"/>
                                          </p:val>
                                        </p:tav>
                                      </p:tavLst>
                                    </p:anim>
                                    <p:anim calcmode="lin" valueType="num">
                                      <p:cBhvr>
                                        <p:cTn id="41" dur="500" fill="hold"/>
                                        <p:tgtEl>
                                          <p:spTgt spid="80"/>
                                        </p:tgtEl>
                                        <p:attrNameLst>
                                          <p:attrName>ppt_h</p:attrName>
                                        </p:attrNameLst>
                                      </p:cBhvr>
                                      <p:tavLst>
                                        <p:tav tm="0">
                                          <p:val>
                                            <p:fltVal val="0"/>
                                          </p:val>
                                        </p:tav>
                                        <p:tav tm="100000">
                                          <p:val>
                                            <p:strVal val="#ppt_h"/>
                                          </p:val>
                                        </p:tav>
                                      </p:tavLst>
                                    </p:anim>
                                    <p:animEffect transition="in" filter="fade">
                                      <p:cBhvr>
                                        <p:cTn id="42" dur="500"/>
                                        <p:tgtEl>
                                          <p:spTgt spid="80"/>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82"/>
                                        </p:tgtEl>
                                        <p:attrNameLst>
                                          <p:attrName>style.visibility</p:attrName>
                                        </p:attrNameLst>
                                      </p:cBhvr>
                                      <p:to>
                                        <p:strVal val="visible"/>
                                      </p:to>
                                    </p:set>
                                    <p:anim calcmode="lin" valueType="num">
                                      <p:cBhvr additive="base">
                                        <p:cTn id="47" dur="500" fill="hold"/>
                                        <p:tgtEl>
                                          <p:spTgt spid="182"/>
                                        </p:tgtEl>
                                        <p:attrNameLst>
                                          <p:attrName>ppt_x</p:attrName>
                                        </p:attrNameLst>
                                      </p:cBhvr>
                                      <p:tavLst>
                                        <p:tav tm="0">
                                          <p:val>
                                            <p:strVal val="0-#ppt_w/2"/>
                                          </p:val>
                                        </p:tav>
                                        <p:tav tm="100000">
                                          <p:val>
                                            <p:strVal val="#ppt_x"/>
                                          </p:val>
                                        </p:tav>
                                      </p:tavLst>
                                    </p:anim>
                                    <p:anim calcmode="lin" valueType="num">
                                      <p:cBhvr additive="base">
                                        <p:cTn id="48" dur="500" fill="hold"/>
                                        <p:tgtEl>
                                          <p:spTgt spid="182"/>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83"/>
                                        </p:tgtEl>
                                        <p:attrNameLst>
                                          <p:attrName>style.visibility</p:attrName>
                                        </p:attrNameLst>
                                      </p:cBhvr>
                                      <p:to>
                                        <p:strVal val="visible"/>
                                      </p:to>
                                    </p:set>
                                    <p:anim calcmode="lin" valueType="num">
                                      <p:cBhvr additive="base">
                                        <p:cTn id="51" dur="500" fill="hold"/>
                                        <p:tgtEl>
                                          <p:spTgt spid="183"/>
                                        </p:tgtEl>
                                        <p:attrNameLst>
                                          <p:attrName>ppt_x</p:attrName>
                                        </p:attrNameLst>
                                      </p:cBhvr>
                                      <p:tavLst>
                                        <p:tav tm="0">
                                          <p:val>
                                            <p:strVal val="0-#ppt_w/2"/>
                                          </p:val>
                                        </p:tav>
                                        <p:tav tm="100000">
                                          <p:val>
                                            <p:strVal val="#ppt_x"/>
                                          </p:val>
                                        </p:tav>
                                      </p:tavLst>
                                    </p:anim>
                                    <p:anim calcmode="lin" valueType="num">
                                      <p:cBhvr additive="base">
                                        <p:cTn id="52" dur="500" fill="hold"/>
                                        <p:tgtEl>
                                          <p:spTgt spid="183"/>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84"/>
                                        </p:tgtEl>
                                        <p:attrNameLst>
                                          <p:attrName>style.visibility</p:attrName>
                                        </p:attrNameLst>
                                      </p:cBhvr>
                                      <p:to>
                                        <p:strVal val="visible"/>
                                      </p:to>
                                    </p:set>
                                    <p:anim calcmode="lin" valueType="num">
                                      <p:cBhvr additive="base">
                                        <p:cTn id="55" dur="500" fill="hold"/>
                                        <p:tgtEl>
                                          <p:spTgt spid="184"/>
                                        </p:tgtEl>
                                        <p:attrNameLst>
                                          <p:attrName>ppt_x</p:attrName>
                                        </p:attrNameLst>
                                      </p:cBhvr>
                                      <p:tavLst>
                                        <p:tav tm="0">
                                          <p:val>
                                            <p:strVal val="0-#ppt_w/2"/>
                                          </p:val>
                                        </p:tav>
                                        <p:tav tm="100000">
                                          <p:val>
                                            <p:strVal val="#ppt_x"/>
                                          </p:val>
                                        </p:tav>
                                      </p:tavLst>
                                    </p:anim>
                                    <p:anim calcmode="lin" valueType="num">
                                      <p:cBhvr additive="base">
                                        <p:cTn id="56" dur="500" fill="hold"/>
                                        <p:tgtEl>
                                          <p:spTgt spid="184"/>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85"/>
                                        </p:tgtEl>
                                        <p:attrNameLst>
                                          <p:attrName>style.visibility</p:attrName>
                                        </p:attrNameLst>
                                      </p:cBhvr>
                                      <p:to>
                                        <p:strVal val="visible"/>
                                      </p:to>
                                    </p:set>
                                    <p:anim calcmode="lin" valueType="num">
                                      <p:cBhvr additive="base">
                                        <p:cTn id="59" dur="500" fill="hold"/>
                                        <p:tgtEl>
                                          <p:spTgt spid="185"/>
                                        </p:tgtEl>
                                        <p:attrNameLst>
                                          <p:attrName>ppt_x</p:attrName>
                                        </p:attrNameLst>
                                      </p:cBhvr>
                                      <p:tavLst>
                                        <p:tav tm="0">
                                          <p:val>
                                            <p:strVal val="0-#ppt_w/2"/>
                                          </p:val>
                                        </p:tav>
                                        <p:tav tm="100000">
                                          <p:val>
                                            <p:strVal val="#ppt_x"/>
                                          </p:val>
                                        </p:tav>
                                      </p:tavLst>
                                    </p:anim>
                                    <p:anim calcmode="lin" valueType="num">
                                      <p:cBhvr additive="base">
                                        <p:cTn id="60" dur="500" fill="hold"/>
                                        <p:tgtEl>
                                          <p:spTgt spid="185"/>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86"/>
                                        </p:tgtEl>
                                        <p:attrNameLst>
                                          <p:attrName>style.visibility</p:attrName>
                                        </p:attrNameLst>
                                      </p:cBhvr>
                                      <p:to>
                                        <p:strVal val="visible"/>
                                      </p:to>
                                    </p:set>
                                    <p:anim calcmode="lin" valueType="num">
                                      <p:cBhvr additive="base">
                                        <p:cTn id="63" dur="500" fill="hold"/>
                                        <p:tgtEl>
                                          <p:spTgt spid="186"/>
                                        </p:tgtEl>
                                        <p:attrNameLst>
                                          <p:attrName>ppt_x</p:attrName>
                                        </p:attrNameLst>
                                      </p:cBhvr>
                                      <p:tavLst>
                                        <p:tav tm="0">
                                          <p:val>
                                            <p:strVal val="0-#ppt_w/2"/>
                                          </p:val>
                                        </p:tav>
                                        <p:tav tm="100000">
                                          <p:val>
                                            <p:strVal val="#ppt_x"/>
                                          </p:val>
                                        </p:tav>
                                      </p:tavLst>
                                    </p:anim>
                                    <p:anim calcmode="lin" valueType="num">
                                      <p:cBhvr additive="base">
                                        <p:cTn id="64" dur="500" fill="hold"/>
                                        <p:tgtEl>
                                          <p:spTgt spid="186"/>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87"/>
                                        </p:tgtEl>
                                        <p:attrNameLst>
                                          <p:attrName>style.visibility</p:attrName>
                                        </p:attrNameLst>
                                      </p:cBhvr>
                                      <p:to>
                                        <p:strVal val="visible"/>
                                      </p:to>
                                    </p:set>
                                    <p:anim calcmode="lin" valueType="num">
                                      <p:cBhvr additive="base">
                                        <p:cTn id="67" dur="500" fill="hold"/>
                                        <p:tgtEl>
                                          <p:spTgt spid="187"/>
                                        </p:tgtEl>
                                        <p:attrNameLst>
                                          <p:attrName>ppt_x</p:attrName>
                                        </p:attrNameLst>
                                      </p:cBhvr>
                                      <p:tavLst>
                                        <p:tav tm="0">
                                          <p:val>
                                            <p:strVal val="0-#ppt_w/2"/>
                                          </p:val>
                                        </p:tav>
                                        <p:tav tm="100000">
                                          <p:val>
                                            <p:strVal val="#ppt_x"/>
                                          </p:val>
                                        </p:tav>
                                      </p:tavLst>
                                    </p:anim>
                                    <p:anim calcmode="lin" valueType="num">
                                      <p:cBhvr additive="base">
                                        <p:cTn id="68" dur="500" fill="hold"/>
                                        <p:tgtEl>
                                          <p:spTgt spid="187"/>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181"/>
                                        </p:tgtEl>
                                        <p:attrNameLst>
                                          <p:attrName>style.visibility</p:attrName>
                                        </p:attrNameLst>
                                      </p:cBhvr>
                                      <p:to>
                                        <p:strVal val="visible"/>
                                      </p:to>
                                    </p:set>
                                    <p:anim calcmode="lin" valueType="num">
                                      <p:cBhvr additive="base">
                                        <p:cTn id="73" dur="500" fill="hold"/>
                                        <p:tgtEl>
                                          <p:spTgt spid="181"/>
                                        </p:tgtEl>
                                        <p:attrNameLst>
                                          <p:attrName>ppt_x</p:attrName>
                                        </p:attrNameLst>
                                      </p:cBhvr>
                                      <p:tavLst>
                                        <p:tav tm="0">
                                          <p:val>
                                            <p:strVal val="1+#ppt_w/2"/>
                                          </p:val>
                                        </p:tav>
                                        <p:tav tm="100000">
                                          <p:val>
                                            <p:strVal val="#ppt_x"/>
                                          </p:val>
                                        </p:tav>
                                      </p:tavLst>
                                    </p:anim>
                                    <p:anim calcmode="lin" valueType="num">
                                      <p:cBhvr additive="base">
                                        <p:cTn id="74" dur="500" fill="hold"/>
                                        <p:tgtEl>
                                          <p:spTgt spid="1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P spid="179" grpId="0" animBg="1"/>
      <p:bldP spid="180" grpId="0" animBg="1"/>
      <p:bldP spid="181" grpId="0"/>
      <p:bldP spid="182" grpId="0"/>
      <p:bldP spid="183" grpId="0"/>
      <p:bldP spid="184" grpId="0"/>
      <p:bldP spid="185" grpId="0"/>
      <p:bldP spid="186" grpId="0"/>
      <p:bldP spid="18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sp>
        <p:nvSpPr>
          <p:cNvPr id="80" name="TextBox 79"/>
          <p:cNvSpPr txBox="1"/>
          <p:nvPr/>
        </p:nvSpPr>
        <p:spPr>
          <a:xfrm>
            <a:off x="8112224" y="2759654"/>
            <a:ext cx="2840256" cy="923138"/>
          </a:xfrm>
          <a:prstGeom prst="rect">
            <a:avLst/>
          </a:prstGeom>
          <a:noFill/>
        </p:spPr>
        <p:txBody>
          <a:bodyPr wrap="square" lIns="0" tIns="0" rIns="0" bIns="0" rtlCol="0">
            <a:spAutoFit/>
          </a:bodyPr>
          <a:lstStyle/>
          <a:p>
            <a:pPr>
              <a:lnSpc>
                <a:spcPct val="150000"/>
              </a:lnSpc>
            </a:pPr>
            <a:r>
              <a:rPr lang="zh-CN" altLang="en-US" sz="133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单击添加文本单击添加文本单击添加文本单击添加文本单击添加文本</a:t>
            </a:r>
            <a:endParaRPr lang="zh-CN" altLang="en-US" sz="133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endParaRPr lang="zh-CN" altLang="en-US" sz="133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1" name="TextBox 80"/>
          <p:cNvSpPr txBox="1"/>
          <p:nvPr/>
        </p:nvSpPr>
        <p:spPr>
          <a:xfrm>
            <a:off x="8112224" y="2365173"/>
            <a:ext cx="3096869" cy="287323"/>
          </a:xfrm>
          <a:prstGeom prst="rect">
            <a:avLst/>
          </a:prstGeom>
          <a:noFill/>
        </p:spPr>
        <p:txBody>
          <a:bodyPr wrap="square" lIns="0" tIns="0" rIns="0" bIns="0" rtlCol="0">
            <a:spAutoFit/>
          </a:bodyPr>
          <a:lstStyle/>
          <a:p>
            <a:r>
              <a:rPr lang="en-US" altLang="zh-CN" sz="1865" dirty="0">
                <a:solidFill>
                  <a:schemeClr val="bg1"/>
                </a:solidFill>
                <a:latin typeface="微软雅黑" panose="020B0503020204020204" pitchFamily="34" charset="-122"/>
                <a:ea typeface="微软雅黑" panose="020B0503020204020204" pitchFamily="34" charset="-122"/>
              </a:rPr>
              <a:t>QQ</a:t>
            </a:r>
            <a:r>
              <a:rPr lang="zh-CN" altLang="en-US" sz="1865" dirty="0">
                <a:solidFill>
                  <a:schemeClr val="bg1"/>
                </a:solidFill>
                <a:latin typeface="微软雅黑" panose="020B0503020204020204" pitchFamily="34" charset="-122"/>
                <a:ea typeface="微软雅黑" panose="020B0503020204020204" pitchFamily="34" charset="-122"/>
              </a:rPr>
              <a:t>空间推广</a:t>
            </a:r>
            <a:endParaRPr lang="zh-CN" altLang="en-US" sz="1865" dirty="0">
              <a:solidFill>
                <a:schemeClr val="bg1"/>
              </a:solidFill>
              <a:latin typeface="微软雅黑" panose="020B0503020204020204" pitchFamily="34" charset="-122"/>
              <a:ea typeface="微软雅黑" panose="020B0503020204020204" pitchFamily="34" charset="-122"/>
            </a:endParaRPr>
          </a:p>
        </p:txBody>
      </p:sp>
      <p:sp>
        <p:nvSpPr>
          <p:cNvPr id="82" name="TextBox 81"/>
          <p:cNvSpPr txBox="1"/>
          <p:nvPr/>
        </p:nvSpPr>
        <p:spPr>
          <a:xfrm>
            <a:off x="8126981" y="4621896"/>
            <a:ext cx="3126384" cy="923138"/>
          </a:xfrm>
          <a:prstGeom prst="rect">
            <a:avLst/>
          </a:prstGeom>
          <a:noFill/>
        </p:spPr>
        <p:txBody>
          <a:bodyPr wrap="square" lIns="0" tIns="0" rIns="0" bIns="0" rtlCol="0">
            <a:spAutoFit/>
          </a:bodyPr>
          <a:lstStyle/>
          <a:p>
            <a:pPr>
              <a:lnSpc>
                <a:spcPct val="150000"/>
              </a:lnSpc>
            </a:pPr>
            <a:r>
              <a:rPr lang="zh-CN" altLang="en-US" sz="133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单击添加文本单击添加文本单击添加文本单击添加文本单击添加文本</a:t>
            </a:r>
            <a:endParaRPr lang="zh-CN" altLang="en-US" sz="133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endParaRPr lang="zh-CN" altLang="en-US" sz="133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3" name="TextBox 82"/>
          <p:cNvSpPr txBox="1"/>
          <p:nvPr/>
        </p:nvSpPr>
        <p:spPr>
          <a:xfrm>
            <a:off x="8126982" y="4227416"/>
            <a:ext cx="3096869" cy="287323"/>
          </a:xfrm>
          <a:prstGeom prst="rect">
            <a:avLst/>
          </a:prstGeom>
          <a:noFill/>
        </p:spPr>
        <p:txBody>
          <a:bodyPr wrap="square" lIns="0" tIns="0" rIns="0" bIns="0" rtlCol="0">
            <a:spAutoFit/>
          </a:bodyPr>
          <a:lstStyle/>
          <a:p>
            <a:r>
              <a:rPr lang="zh-CN" altLang="en-US" sz="1865" dirty="0">
                <a:solidFill>
                  <a:schemeClr val="bg1"/>
                </a:solidFill>
                <a:latin typeface="微软雅黑" panose="020B0503020204020204" pitchFamily="34" charset="-122"/>
                <a:ea typeface="微软雅黑" panose="020B0503020204020204" pitchFamily="34" charset="-122"/>
              </a:rPr>
              <a:t>本地论坛推广</a:t>
            </a:r>
            <a:endParaRPr lang="zh-CN" altLang="en-US" sz="1865" dirty="0">
              <a:solidFill>
                <a:schemeClr val="bg1"/>
              </a:solidFill>
              <a:latin typeface="微软雅黑" panose="020B0503020204020204" pitchFamily="34" charset="-122"/>
              <a:ea typeface="微软雅黑" panose="020B0503020204020204" pitchFamily="34" charset="-122"/>
            </a:endParaRPr>
          </a:p>
        </p:txBody>
      </p:sp>
      <p:sp>
        <p:nvSpPr>
          <p:cNvPr id="86" name="TextBox 85"/>
          <p:cNvSpPr txBox="1"/>
          <p:nvPr/>
        </p:nvSpPr>
        <p:spPr>
          <a:xfrm>
            <a:off x="982255" y="4740880"/>
            <a:ext cx="3126384" cy="923138"/>
          </a:xfrm>
          <a:prstGeom prst="rect">
            <a:avLst/>
          </a:prstGeom>
          <a:noFill/>
        </p:spPr>
        <p:txBody>
          <a:bodyPr wrap="square" lIns="0" tIns="0" rIns="0" bIns="0" rtlCol="0">
            <a:spAutoFit/>
          </a:bodyPr>
          <a:lstStyle/>
          <a:p>
            <a:pPr algn="r">
              <a:lnSpc>
                <a:spcPct val="150000"/>
              </a:lnSpc>
            </a:pPr>
            <a:r>
              <a:rPr lang="zh-CN" altLang="en-US" sz="133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单击添加文本单击添加文本单击添加文本单击添加文本单击添加文本</a:t>
            </a:r>
            <a:endParaRPr lang="zh-CN" altLang="en-US" sz="133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50000"/>
              </a:lnSpc>
            </a:pPr>
            <a:endParaRPr lang="zh-CN" altLang="en-US" sz="133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7" name="TextBox 86"/>
          <p:cNvSpPr txBox="1"/>
          <p:nvPr/>
        </p:nvSpPr>
        <p:spPr>
          <a:xfrm>
            <a:off x="982255" y="4346400"/>
            <a:ext cx="3096869" cy="287323"/>
          </a:xfrm>
          <a:prstGeom prst="rect">
            <a:avLst/>
          </a:prstGeom>
          <a:noFill/>
        </p:spPr>
        <p:txBody>
          <a:bodyPr wrap="square" lIns="0" tIns="0" rIns="0" bIns="0" rtlCol="0">
            <a:spAutoFit/>
          </a:bodyPr>
          <a:lstStyle/>
          <a:p>
            <a:pPr algn="r"/>
            <a:r>
              <a:rPr lang="zh-CN" altLang="en-US" sz="1865" dirty="0">
                <a:solidFill>
                  <a:schemeClr val="bg1"/>
                </a:solidFill>
                <a:latin typeface="微软雅黑" panose="020B0503020204020204" pitchFamily="34" charset="-122"/>
                <a:ea typeface="微软雅黑" panose="020B0503020204020204" pitchFamily="34" charset="-122"/>
              </a:rPr>
              <a:t>微博推广</a:t>
            </a:r>
            <a:endParaRPr lang="zh-CN" altLang="en-US" sz="1865" dirty="0">
              <a:solidFill>
                <a:schemeClr val="bg1"/>
              </a:solidFill>
              <a:latin typeface="微软雅黑" panose="020B0503020204020204" pitchFamily="34" charset="-122"/>
              <a:ea typeface="微软雅黑" panose="020B0503020204020204" pitchFamily="34" charset="-122"/>
            </a:endParaRPr>
          </a:p>
        </p:txBody>
      </p:sp>
      <p:sp>
        <p:nvSpPr>
          <p:cNvPr id="88" name="TextBox 87"/>
          <p:cNvSpPr txBox="1"/>
          <p:nvPr/>
        </p:nvSpPr>
        <p:spPr>
          <a:xfrm>
            <a:off x="967497" y="2782259"/>
            <a:ext cx="3126384" cy="923138"/>
          </a:xfrm>
          <a:prstGeom prst="rect">
            <a:avLst/>
          </a:prstGeom>
          <a:noFill/>
        </p:spPr>
        <p:txBody>
          <a:bodyPr wrap="square" lIns="0" tIns="0" rIns="0" bIns="0" rtlCol="0">
            <a:spAutoFit/>
          </a:bodyPr>
          <a:lstStyle/>
          <a:p>
            <a:pPr algn="r">
              <a:lnSpc>
                <a:spcPct val="150000"/>
              </a:lnSpc>
            </a:pPr>
            <a:r>
              <a:rPr lang="zh-CN" altLang="en-US" sz="133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单击添加文本单击添加文本单击添加文本单击添加文本单击添加文本</a:t>
            </a:r>
            <a:endParaRPr lang="zh-CN" altLang="en-US" sz="133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50000"/>
              </a:lnSpc>
            </a:pPr>
            <a:endParaRPr lang="zh-CN" altLang="en-US" sz="133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9" name="TextBox 88"/>
          <p:cNvSpPr txBox="1"/>
          <p:nvPr/>
        </p:nvSpPr>
        <p:spPr>
          <a:xfrm>
            <a:off x="967498" y="2387778"/>
            <a:ext cx="3096869" cy="287323"/>
          </a:xfrm>
          <a:prstGeom prst="rect">
            <a:avLst/>
          </a:prstGeom>
          <a:noFill/>
        </p:spPr>
        <p:txBody>
          <a:bodyPr wrap="square" lIns="0" tIns="0" rIns="0" bIns="0" rtlCol="0">
            <a:spAutoFit/>
          </a:bodyPr>
          <a:lstStyle/>
          <a:p>
            <a:pPr algn="r"/>
            <a:r>
              <a:rPr lang="zh-CN" altLang="en-US" sz="1865" dirty="0">
                <a:solidFill>
                  <a:schemeClr val="bg1"/>
                </a:solidFill>
                <a:latin typeface="微软雅黑" panose="020B0503020204020204" pitchFamily="34" charset="-122"/>
                <a:ea typeface="微软雅黑" panose="020B0503020204020204" pitchFamily="34" charset="-122"/>
              </a:rPr>
              <a:t>微信推广</a:t>
            </a:r>
            <a:endParaRPr lang="zh-CN" altLang="en-US" sz="1865" dirty="0">
              <a:solidFill>
                <a:schemeClr val="bg1"/>
              </a:solidFill>
              <a:latin typeface="微软雅黑" panose="020B0503020204020204" pitchFamily="34" charset="-122"/>
              <a:ea typeface="微软雅黑" panose="020B0503020204020204" pitchFamily="34" charset="-122"/>
            </a:endParaRPr>
          </a:p>
        </p:txBody>
      </p:sp>
      <p:grpSp>
        <p:nvGrpSpPr>
          <p:cNvPr id="97" name="组合 96"/>
          <p:cNvGrpSpPr/>
          <p:nvPr/>
        </p:nvGrpSpPr>
        <p:grpSpPr>
          <a:xfrm>
            <a:off x="4310551" y="2057996"/>
            <a:ext cx="1436856" cy="1847881"/>
            <a:chOff x="5321145" y="126048"/>
            <a:chExt cx="1077642" cy="1385911"/>
          </a:xfrm>
        </p:grpSpPr>
        <p:grpSp>
          <p:nvGrpSpPr>
            <p:cNvPr id="98" name="组合 97"/>
            <p:cNvGrpSpPr/>
            <p:nvPr/>
          </p:nvGrpSpPr>
          <p:grpSpPr>
            <a:xfrm>
              <a:off x="5321145" y="126048"/>
              <a:ext cx="1077642" cy="1385911"/>
              <a:chOff x="5321145" y="126048"/>
              <a:chExt cx="1077642" cy="1385911"/>
            </a:xfrm>
          </p:grpSpPr>
          <p:sp>
            <p:nvSpPr>
              <p:cNvPr id="105" name="椭圆 34"/>
              <p:cNvSpPr/>
              <p:nvPr/>
            </p:nvSpPr>
            <p:spPr>
              <a:xfrm rot="10800000">
                <a:off x="5321145" y="126048"/>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6" name="椭圆 34"/>
              <p:cNvSpPr/>
              <p:nvPr/>
            </p:nvSpPr>
            <p:spPr>
              <a:xfrm rot="10800000">
                <a:off x="5420224" y="253469"/>
                <a:ext cx="879484" cy="1131069"/>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bg2"/>
              </a:solidFill>
              <a:ln w="25400" cap="flat" cmpd="sng" algn="ctr">
                <a:noFill/>
                <a:prstDash val="solid"/>
              </a:ln>
              <a:effectLst>
                <a:innerShdw blurRad="63500" dist="25400" dir="8040000">
                  <a:prstClr val="black">
                    <a:alpha val="35000"/>
                  </a:prstClr>
                </a:innerShdw>
              </a:effectLst>
            </p:spPr>
            <p:txBody>
              <a:bodyPr anchor="ctr"/>
              <a:lstStyle/>
              <a:p>
                <a:pPr algn="ctr" fontAlgn="base">
                  <a:spcBef>
                    <a:spcPct val="0"/>
                  </a:spcBef>
                  <a:spcAft>
                    <a:spcPct val="0"/>
                  </a:spcAft>
                </a:pPr>
                <a:endParaRPr lang="zh-CN" altLang="en-US" sz="2400" kern="0">
                  <a:solidFill>
                    <a:srgbClr val="FFFFFF"/>
                  </a:solidFill>
                  <a:latin typeface="Arial" panose="020B0604020202020204" pitchFamily="34" charset="0"/>
                  <a:ea typeface="宋体" panose="02010600030101010101" pitchFamily="2" charset="-122"/>
                </a:endParaRPr>
              </a:p>
            </p:txBody>
          </p:sp>
        </p:grpSp>
        <p:grpSp>
          <p:nvGrpSpPr>
            <p:cNvPr id="99" name="组合 98"/>
            <p:cNvGrpSpPr/>
            <p:nvPr/>
          </p:nvGrpSpPr>
          <p:grpSpPr>
            <a:xfrm>
              <a:off x="5563468" y="455191"/>
              <a:ext cx="558800" cy="460375"/>
              <a:chOff x="3376613" y="2879725"/>
              <a:chExt cx="558800" cy="460375"/>
            </a:xfrm>
            <a:solidFill>
              <a:schemeClr val="bg1"/>
            </a:solidFill>
          </p:grpSpPr>
          <p:sp>
            <p:nvSpPr>
              <p:cNvPr id="100" name="Freeform 10"/>
              <p:cNvSpPr>
                <a:spLocks noEditPoints="1"/>
              </p:cNvSpPr>
              <p:nvPr/>
            </p:nvSpPr>
            <p:spPr bwMode="auto">
              <a:xfrm>
                <a:off x="3376613" y="2879725"/>
                <a:ext cx="396875" cy="361950"/>
              </a:xfrm>
              <a:custGeom>
                <a:avLst/>
                <a:gdLst>
                  <a:gd name="T0" fmla="*/ 568 w 580"/>
                  <a:gd name="T1" fmla="*/ 207 h 528"/>
                  <a:gd name="T2" fmla="*/ 580 w 580"/>
                  <a:gd name="T3" fmla="*/ 207 h 528"/>
                  <a:gd name="T4" fmla="*/ 292 w 580"/>
                  <a:gd name="T5" fmla="*/ 0 h 528"/>
                  <a:gd name="T6" fmla="*/ 0 w 580"/>
                  <a:gd name="T7" fmla="*/ 244 h 528"/>
                  <a:gd name="T8" fmla="*/ 114 w 580"/>
                  <a:gd name="T9" fmla="*/ 438 h 528"/>
                  <a:gd name="T10" fmla="*/ 117 w 580"/>
                  <a:gd name="T11" fmla="*/ 440 h 528"/>
                  <a:gd name="T12" fmla="*/ 89 w 580"/>
                  <a:gd name="T13" fmla="*/ 528 h 528"/>
                  <a:gd name="T14" fmla="*/ 194 w 580"/>
                  <a:gd name="T15" fmla="*/ 475 h 528"/>
                  <a:gd name="T16" fmla="*/ 199 w 580"/>
                  <a:gd name="T17" fmla="*/ 476 h 528"/>
                  <a:gd name="T18" fmla="*/ 292 w 580"/>
                  <a:gd name="T19" fmla="*/ 488 h 528"/>
                  <a:gd name="T20" fmla="*/ 311 w 580"/>
                  <a:gd name="T21" fmla="*/ 488 h 528"/>
                  <a:gd name="T22" fmla="*/ 302 w 580"/>
                  <a:gd name="T23" fmla="*/ 430 h 528"/>
                  <a:gd name="T24" fmla="*/ 568 w 580"/>
                  <a:gd name="T25" fmla="*/ 207 h 528"/>
                  <a:gd name="T26" fmla="*/ 393 w 580"/>
                  <a:gd name="T27" fmla="*/ 121 h 528"/>
                  <a:gd name="T28" fmla="*/ 393 w 580"/>
                  <a:gd name="T29" fmla="*/ 121 h 528"/>
                  <a:gd name="T30" fmla="*/ 434 w 580"/>
                  <a:gd name="T31" fmla="*/ 160 h 528"/>
                  <a:gd name="T32" fmla="*/ 393 w 580"/>
                  <a:gd name="T33" fmla="*/ 200 h 528"/>
                  <a:gd name="T34" fmla="*/ 352 w 580"/>
                  <a:gd name="T35" fmla="*/ 160 h 528"/>
                  <a:gd name="T36" fmla="*/ 393 w 580"/>
                  <a:gd name="T37" fmla="*/ 121 h 528"/>
                  <a:gd name="T38" fmla="*/ 190 w 580"/>
                  <a:gd name="T39" fmla="*/ 200 h 528"/>
                  <a:gd name="T40" fmla="*/ 190 w 580"/>
                  <a:gd name="T41" fmla="*/ 200 h 528"/>
                  <a:gd name="T42" fmla="*/ 149 w 580"/>
                  <a:gd name="T43" fmla="*/ 160 h 528"/>
                  <a:gd name="T44" fmla="*/ 190 w 580"/>
                  <a:gd name="T45" fmla="*/ 121 h 528"/>
                  <a:gd name="T46" fmla="*/ 231 w 580"/>
                  <a:gd name="T47" fmla="*/ 160 h 528"/>
                  <a:gd name="T48" fmla="*/ 190 w 580"/>
                  <a:gd name="T49" fmla="*/ 20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0" h="528">
                    <a:moveTo>
                      <a:pt x="568" y="207"/>
                    </a:moveTo>
                    <a:cubicBezTo>
                      <a:pt x="572" y="207"/>
                      <a:pt x="576" y="207"/>
                      <a:pt x="580" y="207"/>
                    </a:cubicBezTo>
                    <a:cubicBezTo>
                      <a:pt x="559" y="90"/>
                      <a:pt x="438" y="0"/>
                      <a:pt x="292" y="0"/>
                    </a:cubicBezTo>
                    <a:cubicBezTo>
                      <a:pt x="130" y="0"/>
                      <a:pt x="0" y="110"/>
                      <a:pt x="0" y="244"/>
                    </a:cubicBezTo>
                    <a:cubicBezTo>
                      <a:pt x="0" y="323"/>
                      <a:pt x="45" y="394"/>
                      <a:pt x="114" y="438"/>
                    </a:cubicBezTo>
                    <a:cubicBezTo>
                      <a:pt x="115" y="439"/>
                      <a:pt x="117" y="440"/>
                      <a:pt x="117" y="440"/>
                    </a:cubicBezTo>
                    <a:lnTo>
                      <a:pt x="89" y="528"/>
                    </a:lnTo>
                    <a:lnTo>
                      <a:pt x="194" y="475"/>
                    </a:lnTo>
                    <a:cubicBezTo>
                      <a:pt x="194" y="475"/>
                      <a:pt x="198" y="476"/>
                      <a:pt x="199" y="476"/>
                    </a:cubicBezTo>
                    <a:cubicBezTo>
                      <a:pt x="228" y="484"/>
                      <a:pt x="259" y="488"/>
                      <a:pt x="292" y="488"/>
                    </a:cubicBezTo>
                    <a:cubicBezTo>
                      <a:pt x="298" y="488"/>
                      <a:pt x="305" y="488"/>
                      <a:pt x="311" y="488"/>
                    </a:cubicBezTo>
                    <a:cubicBezTo>
                      <a:pt x="305" y="469"/>
                      <a:pt x="302" y="450"/>
                      <a:pt x="302" y="430"/>
                    </a:cubicBezTo>
                    <a:cubicBezTo>
                      <a:pt x="302" y="307"/>
                      <a:pt x="421" y="207"/>
                      <a:pt x="568" y="207"/>
                    </a:cubicBezTo>
                    <a:close/>
                    <a:moveTo>
                      <a:pt x="393" y="121"/>
                    </a:moveTo>
                    <a:lnTo>
                      <a:pt x="393" y="121"/>
                    </a:lnTo>
                    <a:cubicBezTo>
                      <a:pt x="416" y="121"/>
                      <a:pt x="434" y="138"/>
                      <a:pt x="434" y="160"/>
                    </a:cubicBezTo>
                    <a:cubicBezTo>
                      <a:pt x="434" y="182"/>
                      <a:pt x="416" y="200"/>
                      <a:pt x="393" y="200"/>
                    </a:cubicBezTo>
                    <a:cubicBezTo>
                      <a:pt x="370" y="200"/>
                      <a:pt x="352" y="182"/>
                      <a:pt x="352" y="160"/>
                    </a:cubicBezTo>
                    <a:cubicBezTo>
                      <a:pt x="352" y="138"/>
                      <a:pt x="370" y="121"/>
                      <a:pt x="393" y="121"/>
                    </a:cubicBezTo>
                    <a:close/>
                    <a:moveTo>
                      <a:pt x="190" y="200"/>
                    </a:moveTo>
                    <a:lnTo>
                      <a:pt x="190" y="200"/>
                    </a:lnTo>
                    <a:cubicBezTo>
                      <a:pt x="167" y="200"/>
                      <a:pt x="149" y="182"/>
                      <a:pt x="149" y="160"/>
                    </a:cubicBezTo>
                    <a:cubicBezTo>
                      <a:pt x="149" y="138"/>
                      <a:pt x="167" y="121"/>
                      <a:pt x="190" y="121"/>
                    </a:cubicBezTo>
                    <a:cubicBezTo>
                      <a:pt x="213" y="121"/>
                      <a:pt x="231" y="138"/>
                      <a:pt x="231" y="160"/>
                    </a:cubicBezTo>
                    <a:cubicBezTo>
                      <a:pt x="231" y="182"/>
                      <a:pt x="213" y="200"/>
                      <a:pt x="190" y="2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2" name="Freeform 11"/>
              <p:cNvSpPr>
                <a:spLocks noEditPoints="1"/>
              </p:cNvSpPr>
              <p:nvPr/>
            </p:nvSpPr>
            <p:spPr bwMode="auto">
              <a:xfrm>
                <a:off x="3598863" y="3033713"/>
                <a:ext cx="336550" cy="306387"/>
              </a:xfrm>
              <a:custGeom>
                <a:avLst/>
                <a:gdLst>
                  <a:gd name="T0" fmla="*/ 0 w 493"/>
                  <a:gd name="T1" fmla="*/ 206 h 446"/>
                  <a:gd name="T2" fmla="*/ 247 w 493"/>
                  <a:gd name="T3" fmla="*/ 412 h 446"/>
                  <a:gd name="T4" fmla="*/ 325 w 493"/>
                  <a:gd name="T5" fmla="*/ 402 h 446"/>
                  <a:gd name="T6" fmla="*/ 329 w 493"/>
                  <a:gd name="T7" fmla="*/ 401 h 446"/>
                  <a:gd name="T8" fmla="*/ 418 w 493"/>
                  <a:gd name="T9" fmla="*/ 446 h 446"/>
                  <a:gd name="T10" fmla="*/ 394 w 493"/>
                  <a:gd name="T11" fmla="*/ 371 h 446"/>
                  <a:gd name="T12" fmla="*/ 397 w 493"/>
                  <a:gd name="T13" fmla="*/ 370 h 446"/>
                  <a:gd name="T14" fmla="*/ 493 w 493"/>
                  <a:gd name="T15" fmla="*/ 206 h 446"/>
                  <a:gd name="T16" fmla="*/ 247 w 493"/>
                  <a:gd name="T17" fmla="*/ 0 h 446"/>
                  <a:gd name="T18" fmla="*/ 0 w 493"/>
                  <a:gd name="T19" fmla="*/ 206 h 446"/>
                  <a:gd name="T20" fmla="*/ 298 w 493"/>
                  <a:gd name="T21" fmla="*/ 135 h 446"/>
                  <a:gd name="T22" fmla="*/ 298 w 493"/>
                  <a:gd name="T23" fmla="*/ 135 h 446"/>
                  <a:gd name="T24" fmla="*/ 333 w 493"/>
                  <a:gd name="T25" fmla="*/ 102 h 446"/>
                  <a:gd name="T26" fmla="*/ 367 w 493"/>
                  <a:gd name="T27" fmla="*/ 135 h 446"/>
                  <a:gd name="T28" fmla="*/ 333 w 493"/>
                  <a:gd name="T29" fmla="*/ 169 h 446"/>
                  <a:gd name="T30" fmla="*/ 298 w 493"/>
                  <a:gd name="T31" fmla="*/ 135 h 446"/>
                  <a:gd name="T32" fmla="*/ 127 w 493"/>
                  <a:gd name="T33" fmla="*/ 135 h 446"/>
                  <a:gd name="T34" fmla="*/ 127 w 493"/>
                  <a:gd name="T35" fmla="*/ 135 h 446"/>
                  <a:gd name="T36" fmla="*/ 161 w 493"/>
                  <a:gd name="T37" fmla="*/ 102 h 446"/>
                  <a:gd name="T38" fmla="*/ 196 w 493"/>
                  <a:gd name="T39" fmla="*/ 135 h 446"/>
                  <a:gd name="T40" fmla="*/ 161 w 493"/>
                  <a:gd name="T41" fmla="*/ 169 h 446"/>
                  <a:gd name="T42" fmla="*/ 127 w 493"/>
                  <a:gd name="T43" fmla="*/ 13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3" h="446">
                    <a:moveTo>
                      <a:pt x="0" y="206"/>
                    </a:moveTo>
                    <a:cubicBezTo>
                      <a:pt x="0" y="320"/>
                      <a:pt x="111" y="412"/>
                      <a:pt x="247" y="412"/>
                    </a:cubicBezTo>
                    <a:cubicBezTo>
                      <a:pt x="274" y="412"/>
                      <a:pt x="300" y="409"/>
                      <a:pt x="325" y="402"/>
                    </a:cubicBezTo>
                    <a:cubicBezTo>
                      <a:pt x="326" y="401"/>
                      <a:pt x="329" y="401"/>
                      <a:pt x="329" y="401"/>
                    </a:cubicBezTo>
                    <a:lnTo>
                      <a:pt x="418" y="446"/>
                    </a:lnTo>
                    <a:lnTo>
                      <a:pt x="394" y="371"/>
                    </a:lnTo>
                    <a:cubicBezTo>
                      <a:pt x="394" y="371"/>
                      <a:pt x="396" y="370"/>
                      <a:pt x="397" y="370"/>
                    </a:cubicBezTo>
                    <a:cubicBezTo>
                      <a:pt x="455" y="332"/>
                      <a:pt x="493" y="273"/>
                      <a:pt x="493" y="206"/>
                    </a:cubicBezTo>
                    <a:cubicBezTo>
                      <a:pt x="493" y="92"/>
                      <a:pt x="383" y="0"/>
                      <a:pt x="247" y="0"/>
                    </a:cubicBezTo>
                    <a:cubicBezTo>
                      <a:pt x="111" y="0"/>
                      <a:pt x="0" y="92"/>
                      <a:pt x="0" y="206"/>
                    </a:cubicBezTo>
                    <a:close/>
                    <a:moveTo>
                      <a:pt x="298" y="135"/>
                    </a:moveTo>
                    <a:lnTo>
                      <a:pt x="298" y="135"/>
                    </a:lnTo>
                    <a:cubicBezTo>
                      <a:pt x="298" y="117"/>
                      <a:pt x="314" y="102"/>
                      <a:pt x="333" y="102"/>
                    </a:cubicBezTo>
                    <a:cubicBezTo>
                      <a:pt x="352" y="102"/>
                      <a:pt x="367" y="117"/>
                      <a:pt x="367" y="135"/>
                    </a:cubicBezTo>
                    <a:cubicBezTo>
                      <a:pt x="367" y="154"/>
                      <a:pt x="352" y="169"/>
                      <a:pt x="333" y="169"/>
                    </a:cubicBezTo>
                    <a:cubicBezTo>
                      <a:pt x="314" y="169"/>
                      <a:pt x="298" y="154"/>
                      <a:pt x="298" y="135"/>
                    </a:cubicBezTo>
                    <a:close/>
                    <a:moveTo>
                      <a:pt x="127" y="135"/>
                    </a:moveTo>
                    <a:lnTo>
                      <a:pt x="127" y="135"/>
                    </a:lnTo>
                    <a:cubicBezTo>
                      <a:pt x="127" y="117"/>
                      <a:pt x="142" y="102"/>
                      <a:pt x="161" y="102"/>
                    </a:cubicBezTo>
                    <a:cubicBezTo>
                      <a:pt x="180" y="102"/>
                      <a:pt x="196" y="117"/>
                      <a:pt x="196" y="135"/>
                    </a:cubicBezTo>
                    <a:cubicBezTo>
                      <a:pt x="196" y="154"/>
                      <a:pt x="180" y="169"/>
                      <a:pt x="161" y="169"/>
                    </a:cubicBezTo>
                    <a:cubicBezTo>
                      <a:pt x="142" y="169"/>
                      <a:pt x="127" y="154"/>
                      <a:pt x="127" y="1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grpSp>
        <p:nvGrpSpPr>
          <p:cNvPr id="107" name="组合 106"/>
          <p:cNvGrpSpPr/>
          <p:nvPr/>
        </p:nvGrpSpPr>
        <p:grpSpPr>
          <a:xfrm>
            <a:off x="5937017" y="2019725"/>
            <a:ext cx="1847881" cy="1436856"/>
            <a:chOff x="6540994" y="97346"/>
            <a:chExt cx="1385911" cy="1077642"/>
          </a:xfrm>
        </p:grpSpPr>
        <p:grpSp>
          <p:nvGrpSpPr>
            <p:cNvPr id="108" name="组合 107"/>
            <p:cNvGrpSpPr/>
            <p:nvPr/>
          </p:nvGrpSpPr>
          <p:grpSpPr>
            <a:xfrm rot="5400000">
              <a:off x="6695129" y="-56789"/>
              <a:ext cx="1077642" cy="1385911"/>
              <a:chOff x="5321145" y="126048"/>
              <a:chExt cx="1077642" cy="1385911"/>
            </a:xfrm>
          </p:grpSpPr>
          <p:sp>
            <p:nvSpPr>
              <p:cNvPr id="110" name="椭圆 34"/>
              <p:cNvSpPr/>
              <p:nvPr/>
            </p:nvSpPr>
            <p:spPr>
              <a:xfrm rot="10800000">
                <a:off x="5321145" y="126048"/>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65"/>
              </a:p>
            </p:txBody>
          </p:sp>
          <p:sp>
            <p:nvSpPr>
              <p:cNvPr id="111" name="椭圆 34"/>
              <p:cNvSpPr/>
              <p:nvPr/>
            </p:nvSpPr>
            <p:spPr>
              <a:xfrm rot="10800000">
                <a:off x="5420224" y="253469"/>
                <a:ext cx="879484" cy="1131069"/>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tx2"/>
              </a:solidFill>
              <a:ln w="25400" cap="flat" cmpd="sng" algn="ctr">
                <a:noFill/>
                <a:prstDash val="solid"/>
              </a:ln>
              <a:effectLst>
                <a:innerShdw blurRad="63500" dist="25400" dir="8040000">
                  <a:prstClr val="black">
                    <a:alpha val="35000"/>
                  </a:prstClr>
                </a:innerShdw>
              </a:effectLst>
            </p:spPr>
            <p:txBody>
              <a:bodyPr anchor="ctr"/>
              <a:lstStyle/>
              <a:p>
                <a:pPr algn="ctr" fontAlgn="base">
                  <a:spcBef>
                    <a:spcPct val="0"/>
                  </a:spcBef>
                  <a:spcAft>
                    <a:spcPct val="0"/>
                  </a:spcAft>
                </a:pPr>
                <a:endParaRPr lang="zh-CN" altLang="en-US" sz="2665" kern="0">
                  <a:solidFill>
                    <a:srgbClr val="FFFFFF"/>
                  </a:solidFill>
                  <a:latin typeface="Arial" panose="020B0604020202020204" pitchFamily="34" charset="0"/>
                  <a:ea typeface="宋体" panose="02010600030101010101" pitchFamily="2" charset="-122"/>
                </a:endParaRPr>
              </a:p>
            </p:txBody>
          </p:sp>
        </p:grpSp>
        <p:sp>
          <p:nvSpPr>
            <p:cNvPr id="109" name="Freeform 12"/>
            <p:cNvSpPr/>
            <p:nvPr/>
          </p:nvSpPr>
          <p:spPr bwMode="auto">
            <a:xfrm>
              <a:off x="7092280" y="351598"/>
              <a:ext cx="573087" cy="544512"/>
            </a:xfrm>
            <a:custGeom>
              <a:avLst/>
              <a:gdLst>
                <a:gd name="T0" fmla="*/ 244 w 836"/>
                <a:gd name="T1" fmla="*/ 537 h 795"/>
                <a:gd name="T2" fmla="*/ 510 w 836"/>
                <a:gd name="T3" fmla="*/ 376 h 795"/>
                <a:gd name="T4" fmla="*/ 187 w 836"/>
                <a:gd name="T5" fmla="*/ 332 h 795"/>
                <a:gd name="T6" fmla="*/ 619 w 836"/>
                <a:gd name="T7" fmla="*/ 327 h 795"/>
                <a:gd name="T8" fmla="*/ 619 w 836"/>
                <a:gd name="T9" fmla="*/ 358 h 795"/>
                <a:gd name="T10" fmla="*/ 374 w 836"/>
                <a:gd name="T11" fmla="*/ 533 h 795"/>
                <a:gd name="T12" fmla="*/ 635 w 836"/>
                <a:gd name="T13" fmla="*/ 554 h 795"/>
                <a:gd name="T14" fmla="*/ 627 w 836"/>
                <a:gd name="T15" fmla="*/ 508 h 795"/>
                <a:gd name="T16" fmla="*/ 836 w 836"/>
                <a:gd name="T17" fmla="*/ 304 h 795"/>
                <a:gd name="T18" fmla="*/ 547 w 836"/>
                <a:gd name="T19" fmla="*/ 262 h 795"/>
                <a:gd name="T20" fmla="*/ 418 w 836"/>
                <a:gd name="T21" fmla="*/ 0 h 795"/>
                <a:gd name="T22" fmla="*/ 289 w 836"/>
                <a:gd name="T23" fmla="*/ 262 h 795"/>
                <a:gd name="T24" fmla="*/ 0 w 836"/>
                <a:gd name="T25" fmla="*/ 304 h 795"/>
                <a:gd name="T26" fmla="*/ 209 w 836"/>
                <a:gd name="T27" fmla="*/ 508 h 795"/>
                <a:gd name="T28" fmla="*/ 159 w 836"/>
                <a:gd name="T29" fmla="*/ 795 h 795"/>
                <a:gd name="T30" fmla="*/ 418 w 836"/>
                <a:gd name="T31" fmla="*/ 660 h 795"/>
                <a:gd name="T32" fmla="*/ 676 w 836"/>
                <a:gd name="T33" fmla="*/ 795 h 795"/>
                <a:gd name="T34" fmla="*/ 636 w 836"/>
                <a:gd name="T35" fmla="*/ 559 h 795"/>
                <a:gd name="T36" fmla="*/ 244 w 836"/>
                <a:gd name="T37" fmla="*/ 576 h 795"/>
                <a:gd name="T38" fmla="*/ 244 w 836"/>
                <a:gd name="T39" fmla="*/ 537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795">
                  <a:moveTo>
                    <a:pt x="244" y="537"/>
                  </a:moveTo>
                  <a:cubicBezTo>
                    <a:pt x="263" y="515"/>
                    <a:pt x="510" y="376"/>
                    <a:pt x="510" y="376"/>
                  </a:cubicBezTo>
                  <a:lnTo>
                    <a:pt x="187" y="332"/>
                  </a:lnTo>
                  <a:lnTo>
                    <a:pt x="619" y="327"/>
                  </a:lnTo>
                  <a:cubicBezTo>
                    <a:pt x="619" y="327"/>
                    <a:pt x="634" y="340"/>
                    <a:pt x="619" y="358"/>
                  </a:cubicBezTo>
                  <a:cubicBezTo>
                    <a:pt x="603" y="376"/>
                    <a:pt x="374" y="533"/>
                    <a:pt x="374" y="533"/>
                  </a:cubicBezTo>
                  <a:lnTo>
                    <a:pt x="635" y="554"/>
                  </a:lnTo>
                  <a:lnTo>
                    <a:pt x="627" y="508"/>
                  </a:lnTo>
                  <a:lnTo>
                    <a:pt x="836" y="304"/>
                  </a:lnTo>
                  <a:lnTo>
                    <a:pt x="547" y="262"/>
                  </a:lnTo>
                  <a:lnTo>
                    <a:pt x="418" y="0"/>
                  </a:lnTo>
                  <a:lnTo>
                    <a:pt x="289" y="262"/>
                  </a:lnTo>
                  <a:lnTo>
                    <a:pt x="0" y="304"/>
                  </a:lnTo>
                  <a:lnTo>
                    <a:pt x="209" y="508"/>
                  </a:lnTo>
                  <a:lnTo>
                    <a:pt x="159" y="795"/>
                  </a:lnTo>
                  <a:lnTo>
                    <a:pt x="418" y="660"/>
                  </a:lnTo>
                  <a:lnTo>
                    <a:pt x="676" y="795"/>
                  </a:lnTo>
                  <a:lnTo>
                    <a:pt x="636" y="559"/>
                  </a:lnTo>
                  <a:lnTo>
                    <a:pt x="244" y="576"/>
                  </a:lnTo>
                  <a:cubicBezTo>
                    <a:pt x="244" y="576"/>
                    <a:pt x="225" y="559"/>
                    <a:pt x="244" y="537"/>
                  </a:cubicBezTo>
                  <a:close/>
                </a:path>
              </a:pathLst>
            </a:custGeom>
            <a:solidFill>
              <a:schemeClr val="bg1"/>
            </a:solidFill>
            <a:ln>
              <a:noFill/>
            </a:ln>
          </p:spPr>
          <p:txBody>
            <a:bodyPr vert="horz" wrap="square" lIns="121920" tIns="60960" rIns="121920" bIns="60960" numCol="1" anchor="t" anchorCtr="0" compatLnSpc="1"/>
            <a:lstStyle/>
            <a:p>
              <a:endParaRPr lang="zh-CN" altLang="en-US" sz="2665"/>
            </a:p>
          </p:txBody>
        </p:sp>
      </p:grpSp>
      <p:grpSp>
        <p:nvGrpSpPr>
          <p:cNvPr id="112" name="组合 111"/>
          <p:cNvGrpSpPr/>
          <p:nvPr/>
        </p:nvGrpSpPr>
        <p:grpSpPr>
          <a:xfrm>
            <a:off x="4263773" y="3969049"/>
            <a:ext cx="1847881" cy="1436856"/>
            <a:chOff x="5286061" y="1559339"/>
            <a:chExt cx="1385911" cy="1077642"/>
          </a:xfrm>
        </p:grpSpPr>
        <p:grpSp>
          <p:nvGrpSpPr>
            <p:cNvPr id="113" name="组合 112"/>
            <p:cNvGrpSpPr/>
            <p:nvPr/>
          </p:nvGrpSpPr>
          <p:grpSpPr>
            <a:xfrm rot="16200000">
              <a:off x="5440196" y="1405204"/>
              <a:ext cx="1077642" cy="1385911"/>
              <a:chOff x="5321145" y="126048"/>
              <a:chExt cx="1077642" cy="1385911"/>
            </a:xfrm>
          </p:grpSpPr>
          <p:sp>
            <p:nvSpPr>
              <p:cNvPr id="119" name="椭圆 34"/>
              <p:cNvSpPr/>
              <p:nvPr/>
            </p:nvSpPr>
            <p:spPr>
              <a:xfrm rot="10800000">
                <a:off x="5321145" y="126048"/>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65"/>
              </a:p>
            </p:txBody>
          </p:sp>
          <p:sp>
            <p:nvSpPr>
              <p:cNvPr id="120" name="椭圆 34"/>
              <p:cNvSpPr/>
              <p:nvPr/>
            </p:nvSpPr>
            <p:spPr>
              <a:xfrm rot="10800000">
                <a:off x="5420224" y="253469"/>
                <a:ext cx="879484" cy="1131069"/>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tx2"/>
              </a:solidFill>
              <a:ln w="25400" cap="flat" cmpd="sng" algn="ctr">
                <a:noFill/>
                <a:prstDash val="solid"/>
              </a:ln>
              <a:effectLst>
                <a:innerShdw blurRad="63500" dist="25400" dir="8040000">
                  <a:prstClr val="black">
                    <a:alpha val="35000"/>
                  </a:prstClr>
                </a:innerShdw>
              </a:effectLst>
            </p:spPr>
            <p:txBody>
              <a:bodyPr anchor="ctr"/>
              <a:lstStyle/>
              <a:p>
                <a:pPr algn="ctr" fontAlgn="base">
                  <a:spcBef>
                    <a:spcPct val="0"/>
                  </a:spcBef>
                  <a:spcAft>
                    <a:spcPct val="0"/>
                  </a:spcAft>
                </a:pPr>
                <a:endParaRPr lang="zh-CN" altLang="en-US" sz="2665" kern="0">
                  <a:solidFill>
                    <a:srgbClr val="FFFFFF"/>
                  </a:solidFill>
                  <a:latin typeface="Arial" panose="020B0604020202020204" pitchFamily="34" charset="0"/>
                  <a:ea typeface="宋体" panose="02010600030101010101" pitchFamily="2" charset="-122"/>
                </a:endParaRPr>
              </a:p>
            </p:txBody>
          </p:sp>
        </p:grpSp>
        <p:grpSp>
          <p:nvGrpSpPr>
            <p:cNvPr id="114" name="组合 113"/>
            <p:cNvGrpSpPr/>
            <p:nvPr/>
          </p:nvGrpSpPr>
          <p:grpSpPr>
            <a:xfrm>
              <a:off x="5569774" y="1888055"/>
              <a:ext cx="525462" cy="452437"/>
              <a:chOff x="3379788" y="4325938"/>
              <a:chExt cx="525462" cy="452437"/>
            </a:xfrm>
            <a:solidFill>
              <a:schemeClr val="bg1"/>
            </a:solidFill>
          </p:grpSpPr>
          <p:sp>
            <p:nvSpPr>
              <p:cNvPr id="115" name="Freeform 14"/>
              <p:cNvSpPr>
                <a:spLocks noEditPoints="1"/>
              </p:cNvSpPr>
              <p:nvPr/>
            </p:nvSpPr>
            <p:spPr bwMode="auto">
              <a:xfrm>
                <a:off x="3379788" y="4394200"/>
                <a:ext cx="482600" cy="384175"/>
              </a:xfrm>
              <a:custGeom>
                <a:avLst/>
                <a:gdLst>
                  <a:gd name="T0" fmla="*/ 580 w 704"/>
                  <a:gd name="T1" fmla="*/ 236 h 561"/>
                  <a:gd name="T2" fmla="*/ 564 w 704"/>
                  <a:gd name="T3" fmla="*/ 214 h 561"/>
                  <a:gd name="T4" fmla="*/ 558 w 704"/>
                  <a:gd name="T5" fmla="*/ 130 h 561"/>
                  <a:gd name="T6" fmla="*/ 409 w 704"/>
                  <a:gd name="T7" fmla="*/ 136 h 561"/>
                  <a:gd name="T8" fmla="*/ 385 w 704"/>
                  <a:gd name="T9" fmla="*/ 99 h 561"/>
                  <a:gd name="T10" fmla="*/ 264 w 704"/>
                  <a:gd name="T11" fmla="*/ 37 h 561"/>
                  <a:gd name="T12" fmla="*/ 64 w 704"/>
                  <a:gd name="T13" fmla="*/ 203 h 561"/>
                  <a:gd name="T14" fmla="*/ 8 w 704"/>
                  <a:gd name="T15" fmla="*/ 355 h 561"/>
                  <a:gd name="T16" fmla="*/ 301 w 704"/>
                  <a:gd name="T17" fmla="*/ 551 h 561"/>
                  <a:gd name="T18" fmla="*/ 652 w 704"/>
                  <a:gd name="T19" fmla="*/ 396 h 561"/>
                  <a:gd name="T20" fmla="*/ 580 w 704"/>
                  <a:gd name="T21" fmla="*/ 236 h 561"/>
                  <a:gd name="T22" fmla="*/ 310 w 704"/>
                  <a:gd name="T23" fmla="*/ 510 h 561"/>
                  <a:gd name="T24" fmla="*/ 310 w 704"/>
                  <a:gd name="T25" fmla="*/ 510 h 561"/>
                  <a:gd name="T26" fmla="*/ 82 w 704"/>
                  <a:gd name="T27" fmla="*/ 368 h 561"/>
                  <a:gd name="T28" fmla="*/ 310 w 704"/>
                  <a:gd name="T29" fmla="*/ 210 h 561"/>
                  <a:gd name="T30" fmla="*/ 539 w 704"/>
                  <a:gd name="T31" fmla="*/ 340 h 561"/>
                  <a:gd name="T32" fmla="*/ 310 w 704"/>
                  <a:gd name="T33" fmla="*/ 51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4" h="561">
                    <a:moveTo>
                      <a:pt x="580" y="236"/>
                    </a:moveTo>
                    <a:cubicBezTo>
                      <a:pt x="550" y="230"/>
                      <a:pt x="564" y="214"/>
                      <a:pt x="564" y="214"/>
                    </a:cubicBezTo>
                    <a:cubicBezTo>
                      <a:pt x="564" y="214"/>
                      <a:pt x="594" y="165"/>
                      <a:pt x="558" y="130"/>
                    </a:cubicBezTo>
                    <a:cubicBezTo>
                      <a:pt x="515" y="86"/>
                      <a:pt x="409" y="136"/>
                      <a:pt x="409" y="136"/>
                    </a:cubicBezTo>
                    <a:cubicBezTo>
                      <a:pt x="368" y="148"/>
                      <a:pt x="379" y="130"/>
                      <a:pt x="385" y="99"/>
                    </a:cubicBezTo>
                    <a:cubicBezTo>
                      <a:pt x="385" y="62"/>
                      <a:pt x="372" y="0"/>
                      <a:pt x="264" y="37"/>
                    </a:cubicBezTo>
                    <a:cubicBezTo>
                      <a:pt x="157" y="74"/>
                      <a:pt x="64" y="203"/>
                      <a:pt x="64" y="203"/>
                    </a:cubicBezTo>
                    <a:cubicBezTo>
                      <a:pt x="0" y="289"/>
                      <a:pt x="8" y="355"/>
                      <a:pt x="8" y="355"/>
                    </a:cubicBezTo>
                    <a:cubicBezTo>
                      <a:pt x="24" y="501"/>
                      <a:pt x="180" y="542"/>
                      <a:pt x="301" y="551"/>
                    </a:cubicBezTo>
                    <a:cubicBezTo>
                      <a:pt x="428" y="561"/>
                      <a:pt x="600" y="507"/>
                      <a:pt x="652" y="396"/>
                    </a:cubicBezTo>
                    <a:cubicBezTo>
                      <a:pt x="704" y="286"/>
                      <a:pt x="610" y="242"/>
                      <a:pt x="580" y="236"/>
                    </a:cubicBezTo>
                    <a:close/>
                    <a:moveTo>
                      <a:pt x="310" y="510"/>
                    </a:moveTo>
                    <a:lnTo>
                      <a:pt x="310" y="510"/>
                    </a:lnTo>
                    <a:cubicBezTo>
                      <a:pt x="184" y="516"/>
                      <a:pt x="82" y="452"/>
                      <a:pt x="82" y="368"/>
                    </a:cubicBezTo>
                    <a:cubicBezTo>
                      <a:pt x="82" y="283"/>
                      <a:pt x="184" y="216"/>
                      <a:pt x="310" y="210"/>
                    </a:cubicBezTo>
                    <a:cubicBezTo>
                      <a:pt x="437" y="204"/>
                      <a:pt x="539" y="256"/>
                      <a:pt x="539" y="340"/>
                    </a:cubicBezTo>
                    <a:cubicBezTo>
                      <a:pt x="539" y="425"/>
                      <a:pt x="437" y="504"/>
                      <a:pt x="310" y="5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6" name="Freeform 15"/>
              <p:cNvSpPr>
                <a:spLocks noEditPoints="1"/>
              </p:cNvSpPr>
              <p:nvPr/>
            </p:nvSpPr>
            <p:spPr bwMode="auto">
              <a:xfrm>
                <a:off x="3487738" y="4565650"/>
                <a:ext cx="190500" cy="169862"/>
              </a:xfrm>
              <a:custGeom>
                <a:avLst/>
                <a:gdLst>
                  <a:gd name="T0" fmla="*/ 127 w 277"/>
                  <a:gd name="T1" fmla="*/ 15 h 246"/>
                  <a:gd name="T2" fmla="*/ 15 w 277"/>
                  <a:gd name="T3" fmla="*/ 148 h 246"/>
                  <a:gd name="T4" fmla="*/ 49 w 277"/>
                  <a:gd name="T5" fmla="*/ 205 h 246"/>
                  <a:gd name="T6" fmla="*/ 239 w 277"/>
                  <a:gd name="T7" fmla="*/ 171 h 246"/>
                  <a:gd name="T8" fmla="*/ 127 w 277"/>
                  <a:gd name="T9" fmla="*/ 15 h 246"/>
                  <a:gd name="T10" fmla="*/ 95 w 277"/>
                  <a:gd name="T11" fmla="*/ 182 h 246"/>
                  <a:gd name="T12" fmla="*/ 95 w 277"/>
                  <a:gd name="T13" fmla="*/ 182 h 246"/>
                  <a:gd name="T14" fmla="*/ 52 w 277"/>
                  <a:gd name="T15" fmla="*/ 151 h 246"/>
                  <a:gd name="T16" fmla="*/ 93 w 277"/>
                  <a:gd name="T17" fmla="*/ 108 h 246"/>
                  <a:gd name="T18" fmla="*/ 138 w 277"/>
                  <a:gd name="T19" fmla="*/ 141 h 246"/>
                  <a:gd name="T20" fmla="*/ 95 w 277"/>
                  <a:gd name="T21" fmla="*/ 182 h 246"/>
                  <a:gd name="T22" fmla="*/ 170 w 277"/>
                  <a:gd name="T23" fmla="*/ 118 h 246"/>
                  <a:gd name="T24" fmla="*/ 170 w 277"/>
                  <a:gd name="T25" fmla="*/ 118 h 246"/>
                  <a:gd name="T26" fmla="*/ 148 w 277"/>
                  <a:gd name="T27" fmla="*/ 116 h 246"/>
                  <a:gd name="T28" fmla="*/ 153 w 277"/>
                  <a:gd name="T29" fmla="*/ 92 h 246"/>
                  <a:gd name="T30" fmla="*/ 177 w 277"/>
                  <a:gd name="T31" fmla="*/ 94 h 246"/>
                  <a:gd name="T32" fmla="*/ 170 w 277"/>
                  <a:gd name="T33" fmla="*/ 11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246">
                    <a:moveTo>
                      <a:pt x="127" y="15"/>
                    </a:moveTo>
                    <a:cubicBezTo>
                      <a:pt x="0" y="29"/>
                      <a:pt x="15" y="148"/>
                      <a:pt x="15" y="148"/>
                    </a:cubicBezTo>
                    <a:cubicBezTo>
                      <a:pt x="15" y="148"/>
                      <a:pt x="13" y="186"/>
                      <a:pt x="49" y="205"/>
                    </a:cubicBezTo>
                    <a:cubicBezTo>
                      <a:pt x="123" y="246"/>
                      <a:pt x="200" y="221"/>
                      <a:pt x="239" y="171"/>
                    </a:cubicBezTo>
                    <a:cubicBezTo>
                      <a:pt x="277" y="121"/>
                      <a:pt x="255" y="0"/>
                      <a:pt x="127" y="15"/>
                    </a:cubicBezTo>
                    <a:close/>
                    <a:moveTo>
                      <a:pt x="95" y="182"/>
                    </a:moveTo>
                    <a:lnTo>
                      <a:pt x="95" y="182"/>
                    </a:lnTo>
                    <a:cubicBezTo>
                      <a:pt x="71" y="184"/>
                      <a:pt x="52" y="171"/>
                      <a:pt x="52" y="151"/>
                    </a:cubicBezTo>
                    <a:cubicBezTo>
                      <a:pt x="52" y="131"/>
                      <a:pt x="69" y="110"/>
                      <a:pt x="93" y="108"/>
                    </a:cubicBezTo>
                    <a:cubicBezTo>
                      <a:pt x="120" y="105"/>
                      <a:pt x="138" y="121"/>
                      <a:pt x="138" y="141"/>
                    </a:cubicBezTo>
                    <a:cubicBezTo>
                      <a:pt x="138" y="161"/>
                      <a:pt x="119" y="179"/>
                      <a:pt x="95" y="182"/>
                    </a:cubicBezTo>
                    <a:close/>
                    <a:moveTo>
                      <a:pt x="170" y="118"/>
                    </a:moveTo>
                    <a:lnTo>
                      <a:pt x="170" y="118"/>
                    </a:lnTo>
                    <a:cubicBezTo>
                      <a:pt x="162" y="124"/>
                      <a:pt x="152" y="123"/>
                      <a:pt x="148" y="116"/>
                    </a:cubicBezTo>
                    <a:cubicBezTo>
                      <a:pt x="143" y="109"/>
                      <a:pt x="145" y="98"/>
                      <a:pt x="153" y="92"/>
                    </a:cubicBezTo>
                    <a:cubicBezTo>
                      <a:pt x="163" y="85"/>
                      <a:pt x="173" y="87"/>
                      <a:pt x="177" y="94"/>
                    </a:cubicBezTo>
                    <a:cubicBezTo>
                      <a:pt x="181" y="101"/>
                      <a:pt x="178" y="112"/>
                      <a:pt x="170"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7" name="Freeform 16"/>
              <p:cNvSpPr/>
              <p:nvPr/>
            </p:nvSpPr>
            <p:spPr bwMode="auto">
              <a:xfrm>
                <a:off x="3727450" y="4325938"/>
                <a:ext cx="177800" cy="200025"/>
              </a:xfrm>
              <a:custGeom>
                <a:avLst/>
                <a:gdLst>
                  <a:gd name="T0" fmla="*/ 256 w 259"/>
                  <a:gd name="T1" fmla="*/ 269 h 293"/>
                  <a:gd name="T2" fmla="*/ 257 w 259"/>
                  <a:gd name="T3" fmla="*/ 262 h 293"/>
                  <a:gd name="T4" fmla="*/ 259 w 259"/>
                  <a:gd name="T5" fmla="*/ 228 h 293"/>
                  <a:gd name="T6" fmla="*/ 32 w 259"/>
                  <a:gd name="T7" fmla="*/ 0 h 293"/>
                  <a:gd name="T8" fmla="*/ 0 w 259"/>
                  <a:gd name="T9" fmla="*/ 31 h 293"/>
                  <a:gd name="T10" fmla="*/ 32 w 259"/>
                  <a:gd name="T11" fmla="*/ 63 h 293"/>
                  <a:gd name="T12" fmla="*/ 196 w 259"/>
                  <a:gd name="T13" fmla="*/ 228 h 293"/>
                  <a:gd name="T14" fmla="*/ 194 w 259"/>
                  <a:gd name="T15" fmla="*/ 258 h 293"/>
                  <a:gd name="T16" fmla="*/ 194 w 259"/>
                  <a:gd name="T17" fmla="*/ 258 h 293"/>
                  <a:gd name="T18" fmla="*/ 194 w 259"/>
                  <a:gd name="T19" fmla="*/ 261 h 293"/>
                  <a:gd name="T20" fmla="*/ 225 w 259"/>
                  <a:gd name="T21" fmla="*/ 293 h 293"/>
                  <a:gd name="T22" fmla="*/ 256 w 259"/>
                  <a:gd name="T23" fmla="*/ 269 h 293"/>
                  <a:gd name="T24" fmla="*/ 256 w 259"/>
                  <a:gd name="T25" fmla="*/ 269 h 293"/>
                  <a:gd name="T26" fmla="*/ 256 w 259"/>
                  <a:gd name="T27" fmla="*/ 269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93">
                    <a:moveTo>
                      <a:pt x="256" y="269"/>
                    </a:moveTo>
                    <a:cubicBezTo>
                      <a:pt x="256" y="267"/>
                      <a:pt x="257" y="264"/>
                      <a:pt x="257" y="262"/>
                    </a:cubicBezTo>
                    <a:cubicBezTo>
                      <a:pt x="258" y="250"/>
                      <a:pt x="259" y="239"/>
                      <a:pt x="259" y="228"/>
                    </a:cubicBezTo>
                    <a:cubicBezTo>
                      <a:pt x="259" y="102"/>
                      <a:pt x="157" y="0"/>
                      <a:pt x="32" y="0"/>
                    </a:cubicBezTo>
                    <a:cubicBezTo>
                      <a:pt x="14" y="0"/>
                      <a:pt x="0" y="14"/>
                      <a:pt x="0" y="31"/>
                    </a:cubicBezTo>
                    <a:cubicBezTo>
                      <a:pt x="0" y="49"/>
                      <a:pt x="14" y="63"/>
                      <a:pt x="32" y="63"/>
                    </a:cubicBezTo>
                    <a:cubicBezTo>
                      <a:pt x="123" y="63"/>
                      <a:pt x="196" y="137"/>
                      <a:pt x="196" y="228"/>
                    </a:cubicBezTo>
                    <a:cubicBezTo>
                      <a:pt x="196" y="238"/>
                      <a:pt x="196" y="248"/>
                      <a:pt x="194" y="258"/>
                    </a:cubicBezTo>
                    <a:lnTo>
                      <a:pt x="194" y="258"/>
                    </a:lnTo>
                    <a:cubicBezTo>
                      <a:pt x="194" y="259"/>
                      <a:pt x="194" y="260"/>
                      <a:pt x="194" y="261"/>
                    </a:cubicBezTo>
                    <a:cubicBezTo>
                      <a:pt x="194" y="279"/>
                      <a:pt x="208" y="293"/>
                      <a:pt x="225" y="293"/>
                    </a:cubicBezTo>
                    <a:cubicBezTo>
                      <a:pt x="240" y="293"/>
                      <a:pt x="252" y="283"/>
                      <a:pt x="256" y="269"/>
                    </a:cubicBezTo>
                    <a:lnTo>
                      <a:pt x="256" y="269"/>
                    </a:lnTo>
                    <a:cubicBezTo>
                      <a:pt x="256" y="269"/>
                      <a:pt x="256" y="269"/>
                      <a:pt x="256" y="2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8" name="Freeform 17"/>
              <p:cNvSpPr/>
              <p:nvPr/>
            </p:nvSpPr>
            <p:spPr bwMode="auto">
              <a:xfrm>
                <a:off x="3732213" y="4395788"/>
                <a:ext cx="103187" cy="112712"/>
              </a:xfrm>
              <a:custGeom>
                <a:avLst/>
                <a:gdLst>
                  <a:gd name="T0" fmla="*/ 151 w 152"/>
                  <a:gd name="T1" fmla="*/ 137 h 164"/>
                  <a:gd name="T2" fmla="*/ 152 w 152"/>
                  <a:gd name="T3" fmla="*/ 126 h 164"/>
                  <a:gd name="T4" fmla="*/ 26 w 152"/>
                  <a:gd name="T5" fmla="*/ 0 h 164"/>
                  <a:gd name="T6" fmla="*/ 0 w 152"/>
                  <a:gd name="T7" fmla="*/ 26 h 164"/>
                  <a:gd name="T8" fmla="*/ 26 w 152"/>
                  <a:gd name="T9" fmla="*/ 52 h 164"/>
                  <a:gd name="T10" fmla="*/ 99 w 152"/>
                  <a:gd name="T11" fmla="*/ 126 h 164"/>
                  <a:gd name="T12" fmla="*/ 99 w 152"/>
                  <a:gd name="T13" fmla="*/ 135 h 164"/>
                  <a:gd name="T14" fmla="*/ 99 w 152"/>
                  <a:gd name="T15" fmla="*/ 135 h 164"/>
                  <a:gd name="T16" fmla="*/ 99 w 152"/>
                  <a:gd name="T17" fmla="*/ 138 h 164"/>
                  <a:gd name="T18" fmla="*/ 125 w 152"/>
                  <a:gd name="T19" fmla="*/ 164 h 164"/>
                  <a:gd name="T20" fmla="*/ 151 w 152"/>
                  <a:gd name="T21" fmla="*/ 142 h 164"/>
                  <a:gd name="T22" fmla="*/ 151 w 152"/>
                  <a:gd name="T23" fmla="*/ 142 h 164"/>
                  <a:gd name="T24" fmla="*/ 151 w 152"/>
                  <a:gd name="T25" fmla="*/ 140 h 164"/>
                  <a:gd name="T26" fmla="*/ 151 w 152"/>
                  <a:gd name="T27" fmla="*/ 138 h 164"/>
                  <a:gd name="T28" fmla="*/ 151 w 152"/>
                  <a:gd name="T29" fmla="*/ 1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164">
                    <a:moveTo>
                      <a:pt x="151" y="137"/>
                    </a:moveTo>
                    <a:cubicBezTo>
                      <a:pt x="152" y="133"/>
                      <a:pt x="152" y="130"/>
                      <a:pt x="152" y="126"/>
                    </a:cubicBezTo>
                    <a:cubicBezTo>
                      <a:pt x="152" y="56"/>
                      <a:pt x="95" y="0"/>
                      <a:pt x="26" y="0"/>
                    </a:cubicBezTo>
                    <a:cubicBezTo>
                      <a:pt x="11" y="0"/>
                      <a:pt x="0" y="11"/>
                      <a:pt x="0" y="26"/>
                    </a:cubicBezTo>
                    <a:cubicBezTo>
                      <a:pt x="0" y="40"/>
                      <a:pt x="11" y="52"/>
                      <a:pt x="26" y="52"/>
                    </a:cubicBezTo>
                    <a:cubicBezTo>
                      <a:pt x="66" y="52"/>
                      <a:pt x="99" y="85"/>
                      <a:pt x="99" y="126"/>
                    </a:cubicBezTo>
                    <a:cubicBezTo>
                      <a:pt x="99" y="129"/>
                      <a:pt x="99" y="132"/>
                      <a:pt x="99" y="135"/>
                    </a:cubicBezTo>
                    <a:lnTo>
                      <a:pt x="99" y="135"/>
                    </a:lnTo>
                    <a:cubicBezTo>
                      <a:pt x="99" y="136"/>
                      <a:pt x="99" y="137"/>
                      <a:pt x="99" y="138"/>
                    </a:cubicBezTo>
                    <a:cubicBezTo>
                      <a:pt x="99" y="153"/>
                      <a:pt x="111" y="164"/>
                      <a:pt x="125" y="164"/>
                    </a:cubicBezTo>
                    <a:cubicBezTo>
                      <a:pt x="138" y="164"/>
                      <a:pt x="149" y="154"/>
                      <a:pt x="151" y="142"/>
                    </a:cubicBezTo>
                    <a:lnTo>
                      <a:pt x="151" y="142"/>
                    </a:lnTo>
                    <a:cubicBezTo>
                      <a:pt x="151" y="141"/>
                      <a:pt x="151" y="140"/>
                      <a:pt x="151" y="140"/>
                    </a:cubicBezTo>
                    <a:cubicBezTo>
                      <a:pt x="151" y="139"/>
                      <a:pt x="151" y="139"/>
                      <a:pt x="151" y="138"/>
                    </a:cubicBezTo>
                    <a:cubicBezTo>
                      <a:pt x="151" y="138"/>
                      <a:pt x="151" y="138"/>
                      <a:pt x="151"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grpSp>
        <p:nvGrpSpPr>
          <p:cNvPr id="121" name="组合 120"/>
          <p:cNvGrpSpPr/>
          <p:nvPr/>
        </p:nvGrpSpPr>
        <p:grpSpPr>
          <a:xfrm>
            <a:off x="6387336" y="3590740"/>
            <a:ext cx="1436856" cy="1847881"/>
            <a:chOff x="6830695" y="1295111"/>
            <a:chExt cx="1077642" cy="1385911"/>
          </a:xfrm>
        </p:grpSpPr>
        <p:grpSp>
          <p:nvGrpSpPr>
            <p:cNvPr id="122" name="组合 121"/>
            <p:cNvGrpSpPr/>
            <p:nvPr/>
          </p:nvGrpSpPr>
          <p:grpSpPr>
            <a:xfrm rot="10800000">
              <a:off x="6830695" y="1295111"/>
              <a:ext cx="1077642" cy="1385911"/>
              <a:chOff x="5321145" y="126048"/>
              <a:chExt cx="1077642" cy="1385911"/>
            </a:xfrm>
          </p:grpSpPr>
          <p:sp>
            <p:nvSpPr>
              <p:cNvPr id="124" name="椭圆 34"/>
              <p:cNvSpPr/>
              <p:nvPr/>
            </p:nvSpPr>
            <p:spPr>
              <a:xfrm rot="10800000">
                <a:off x="5321145" y="126048"/>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5" name="椭圆 34"/>
              <p:cNvSpPr/>
              <p:nvPr/>
            </p:nvSpPr>
            <p:spPr>
              <a:xfrm rot="10800000">
                <a:off x="5420224" y="253469"/>
                <a:ext cx="879484" cy="1131069"/>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bg2"/>
              </a:solidFill>
              <a:ln w="25400" cap="flat" cmpd="sng" algn="ctr">
                <a:noFill/>
                <a:prstDash val="solid"/>
              </a:ln>
              <a:effectLst>
                <a:innerShdw blurRad="63500" dist="25400" dir="8040000">
                  <a:prstClr val="black">
                    <a:alpha val="35000"/>
                  </a:prstClr>
                </a:innerShdw>
              </a:effectLst>
            </p:spPr>
            <p:txBody>
              <a:bodyPr anchor="ctr"/>
              <a:lstStyle/>
              <a:p>
                <a:pPr algn="ctr" fontAlgn="base">
                  <a:spcBef>
                    <a:spcPct val="0"/>
                  </a:spcBef>
                  <a:spcAft>
                    <a:spcPct val="0"/>
                  </a:spcAft>
                </a:pPr>
                <a:endParaRPr lang="zh-CN" altLang="en-US" sz="2400" kern="0">
                  <a:solidFill>
                    <a:srgbClr val="FFFFFF"/>
                  </a:solidFill>
                  <a:latin typeface="Arial" panose="020B0604020202020204" pitchFamily="34" charset="0"/>
                  <a:ea typeface="宋体" panose="02010600030101010101" pitchFamily="2" charset="-122"/>
                </a:endParaRPr>
              </a:p>
            </p:txBody>
          </p:sp>
        </p:grpSp>
        <p:sp>
          <p:nvSpPr>
            <p:cNvPr id="123" name="Freeform 18"/>
            <p:cNvSpPr>
              <a:spLocks noEditPoints="1"/>
            </p:cNvSpPr>
            <p:nvPr/>
          </p:nvSpPr>
          <p:spPr bwMode="auto">
            <a:xfrm>
              <a:off x="7097166" y="1879206"/>
              <a:ext cx="538162" cy="471487"/>
            </a:xfrm>
            <a:custGeom>
              <a:avLst/>
              <a:gdLst>
                <a:gd name="T0" fmla="*/ 417 w 785"/>
                <a:gd name="T1" fmla="*/ 0 h 690"/>
                <a:gd name="T2" fmla="*/ 417 w 785"/>
                <a:gd name="T3" fmla="*/ 593 h 690"/>
                <a:gd name="T4" fmla="*/ 646 w 785"/>
                <a:gd name="T5" fmla="*/ 690 h 690"/>
                <a:gd name="T6" fmla="*/ 626 w 785"/>
                <a:gd name="T7" fmla="*/ 540 h 690"/>
                <a:gd name="T8" fmla="*/ 30 w 785"/>
                <a:gd name="T9" fmla="*/ 315 h 690"/>
                <a:gd name="T10" fmla="*/ 0 w 785"/>
                <a:gd name="T11" fmla="*/ 396 h 690"/>
                <a:gd name="T12" fmla="*/ 122 w 785"/>
                <a:gd name="T13" fmla="*/ 600 h 690"/>
                <a:gd name="T14" fmla="*/ 214 w 785"/>
                <a:gd name="T15" fmla="*/ 613 h 690"/>
                <a:gd name="T16" fmla="*/ 355 w 785"/>
                <a:gd name="T17" fmla="*/ 609 h 690"/>
                <a:gd name="T18" fmla="*/ 189 w 785"/>
                <a:gd name="T19" fmla="*/ 400 h 690"/>
                <a:gd name="T20" fmla="*/ 257 w 785"/>
                <a:gd name="T21" fmla="*/ 219 h 690"/>
                <a:gd name="T22" fmla="*/ 310 w 785"/>
                <a:gd name="T23" fmla="*/ 241 h 690"/>
                <a:gd name="T24" fmla="*/ 311 w 785"/>
                <a:gd name="T25" fmla="*/ 287 h 690"/>
                <a:gd name="T26" fmla="*/ 317 w 785"/>
                <a:gd name="T27" fmla="*/ 320 h 690"/>
                <a:gd name="T28" fmla="*/ 320 w 785"/>
                <a:gd name="T29" fmla="*/ 371 h 690"/>
                <a:gd name="T30" fmla="*/ 287 w 785"/>
                <a:gd name="T31" fmla="*/ 397 h 690"/>
                <a:gd name="T32" fmla="*/ 189 w 785"/>
                <a:gd name="T33" fmla="*/ 400 h 690"/>
                <a:gd name="T34" fmla="*/ 252 w 785"/>
                <a:gd name="T35" fmla="*/ 295 h 690"/>
                <a:gd name="T36" fmla="*/ 289 w 785"/>
                <a:gd name="T37" fmla="*/ 284 h 690"/>
                <a:gd name="T38" fmla="*/ 289 w 785"/>
                <a:gd name="T39" fmla="*/ 252 h 690"/>
                <a:gd name="T40" fmla="*/ 249 w 785"/>
                <a:gd name="T41" fmla="*/ 240 h 690"/>
                <a:gd name="T42" fmla="*/ 213 w 785"/>
                <a:gd name="T43" fmla="*/ 295 h 690"/>
                <a:gd name="T44" fmla="*/ 258 w 785"/>
                <a:gd name="T45" fmla="*/ 379 h 690"/>
                <a:gd name="T46" fmla="*/ 288 w 785"/>
                <a:gd name="T47" fmla="*/ 373 h 690"/>
                <a:gd name="T48" fmla="*/ 301 w 785"/>
                <a:gd name="T49" fmla="*/ 348 h 690"/>
                <a:gd name="T50" fmla="*/ 281 w 785"/>
                <a:gd name="T51" fmla="*/ 320 h 690"/>
                <a:gd name="T52" fmla="*/ 213 w 785"/>
                <a:gd name="T53" fmla="*/ 317 h 690"/>
                <a:gd name="T54" fmla="*/ 372 w 785"/>
                <a:gd name="T55" fmla="*/ 400 h 690"/>
                <a:gd name="T56" fmla="*/ 440 w 785"/>
                <a:gd name="T57" fmla="*/ 219 h 690"/>
                <a:gd name="T58" fmla="*/ 493 w 785"/>
                <a:gd name="T59" fmla="*/ 241 h 690"/>
                <a:gd name="T60" fmla="*/ 494 w 785"/>
                <a:gd name="T61" fmla="*/ 287 h 690"/>
                <a:gd name="T62" fmla="*/ 500 w 785"/>
                <a:gd name="T63" fmla="*/ 320 h 690"/>
                <a:gd name="T64" fmla="*/ 503 w 785"/>
                <a:gd name="T65" fmla="*/ 371 h 690"/>
                <a:gd name="T66" fmla="*/ 470 w 785"/>
                <a:gd name="T67" fmla="*/ 397 h 690"/>
                <a:gd name="T68" fmla="*/ 372 w 785"/>
                <a:gd name="T69" fmla="*/ 400 h 690"/>
                <a:gd name="T70" fmla="*/ 435 w 785"/>
                <a:gd name="T71" fmla="*/ 295 h 690"/>
                <a:gd name="T72" fmla="*/ 472 w 785"/>
                <a:gd name="T73" fmla="*/ 284 h 690"/>
                <a:gd name="T74" fmla="*/ 472 w 785"/>
                <a:gd name="T75" fmla="*/ 252 h 690"/>
                <a:gd name="T76" fmla="*/ 432 w 785"/>
                <a:gd name="T77" fmla="*/ 240 h 690"/>
                <a:gd name="T78" fmla="*/ 396 w 785"/>
                <a:gd name="T79" fmla="*/ 295 h 690"/>
                <a:gd name="T80" fmla="*/ 441 w 785"/>
                <a:gd name="T81" fmla="*/ 379 h 690"/>
                <a:gd name="T82" fmla="*/ 471 w 785"/>
                <a:gd name="T83" fmla="*/ 373 h 690"/>
                <a:gd name="T84" fmla="*/ 484 w 785"/>
                <a:gd name="T85" fmla="*/ 348 h 690"/>
                <a:gd name="T86" fmla="*/ 464 w 785"/>
                <a:gd name="T87" fmla="*/ 320 h 690"/>
                <a:gd name="T88" fmla="*/ 396 w 785"/>
                <a:gd name="T89" fmla="*/ 317 h 690"/>
                <a:gd name="T90" fmla="*/ 548 w 785"/>
                <a:gd name="T91" fmla="*/ 342 h 690"/>
                <a:gd name="T92" fmla="*/ 578 w 785"/>
                <a:gd name="T93" fmla="*/ 362 h 690"/>
                <a:gd name="T94" fmla="*/ 624 w 785"/>
                <a:gd name="T95" fmla="*/ 382 h 690"/>
                <a:gd name="T96" fmla="*/ 664 w 785"/>
                <a:gd name="T97" fmla="*/ 367 h 690"/>
                <a:gd name="T98" fmla="*/ 664 w 785"/>
                <a:gd name="T99" fmla="*/ 336 h 690"/>
                <a:gd name="T100" fmla="*/ 615 w 785"/>
                <a:gd name="T101" fmla="*/ 317 h 690"/>
                <a:gd name="T102" fmla="*/ 561 w 785"/>
                <a:gd name="T103" fmla="*/ 288 h 690"/>
                <a:gd name="T104" fmla="*/ 562 w 785"/>
                <a:gd name="T105" fmla="*/ 240 h 690"/>
                <a:gd name="T106" fmla="*/ 618 w 785"/>
                <a:gd name="T107" fmla="*/ 216 h 690"/>
                <a:gd name="T108" fmla="*/ 678 w 785"/>
                <a:gd name="T109" fmla="*/ 241 h 690"/>
                <a:gd name="T110" fmla="*/ 664 w 785"/>
                <a:gd name="T111" fmla="*/ 272 h 690"/>
                <a:gd name="T112" fmla="*/ 619 w 785"/>
                <a:gd name="T113" fmla="*/ 237 h 690"/>
                <a:gd name="T114" fmla="*/ 578 w 785"/>
                <a:gd name="T115" fmla="*/ 264 h 690"/>
                <a:gd name="T116" fmla="*/ 621 w 785"/>
                <a:gd name="T117" fmla="*/ 293 h 690"/>
                <a:gd name="T118" fmla="*/ 685 w 785"/>
                <a:gd name="T119" fmla="*/ 323 h 690"/>
                <a:gd name="T120" fmla="*/ 684 w 785"/>
                <a:gd name="T121" fmla="*/ 376 h 690"/>
                <a:gd name="T122" fmla="*/ 625 w 785"/>
                <a:gd name="T123" fmla="*/ 403 h 690"/>
                <a:gd name="T124" fmla="*/ 558 w 785"/>
                <a:gd name="T125" fmla="*/ 37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5" h="690">
                  <a:moveTo>
                    <a:pt x="785" y="297"/>
                  </a:moveTo>
                  <a:cubicBezTo>
                    <a:pt x="785" y="133"/>
                    <a:pt x="620" y="0"/>
                    <a:pt x="417" y="0"/>
                  </a:cubicBezTo>
                  <a:cubicBezTo>
                    <a:pt x="213" y="0"/>
                    <a:pt x="49" y="133"/>
                    <a:pt x="49" y="297"/>
                  </a:cubicBezTo>
                  <a:cubicBezTo>
                    <a:pt x="49" y="460"/>
                    <a:pt x="213" y="593"/>
                    <a:pt x="417" y="593"/>
                  </a:cubicBezTo>
                  <a:cubicBezTo>
                    <a:pt x="436" y="593"/>
                    <a:pt x="455" y="592"/>
                    <a:pt x="473" y="589"/>
                  </a:cubicBezTo>
                  <a:cubicBezTo>
                    <a:pt x="507" y="646"/>
                    <a:pt x="571" y="685"/>
                    <a:pt x="646" y="690"/>
                  </a:cubicBezTo>
                  <a:cubicBezTo>
                    <a:pt x="626" y="664"/>
                    <a:pt x="615" y="632"/>
                    <a:pt x="615" y="598"/>
                  </a:cubicBezTo>
                  <a:cubicBezTo>
                    <a:pt x="615" y="577"/>
                    <a:pt x="619" y="559"/>
                    <a:pt x="626" y="540"/>
                  </a:cubicBezTo>
                  <a:cubicBezTo>
                    <a:pt x="722" y="487"/>
                    <a:pt x="785" y="398"/>
                    <a:pt x="785" y="297"/>
                  </a:cubicBezTo>
                  <a:close/>
                  <a:moveTo>
                    <a:pt x="30" y="315"/>
                  </a:moveTo>
                  <a:cubicBezTo>
                    <a:pt x="30" y="307"/>
                    <a:pt x="31" y="300"/>
                    <a:pt x="32" y="293"/>
                  </a:cubicBezTo>
                  <a:cubicBezTo>
                    <a:pt x="11" y="324"/>
                    <a:pt x="0" y="359"/>
                    <a:pt x="0" y="396"/>
                  </a:cubicBezTo>
                  <a:cubicBezTo>
                    <a:pt x="0" y="473"/>
                    <a:pt x="48" y="541"/>
                    <a:pt x="121" y="581"/>
                  </a:cubicBezTo>
                  <a:cubicBezTo>
                    <a:pt x="122" y="587"/>
                    <a:pt x="122" y="593"/>
                    <a:pt x="122" y="600"/>
                  </a:cubicBezTo>
                  <a:cubicBezTo>
                    <a:pt x="122" y="625"/>
                    <a:pt x="114" y="649"/>
                    <a:pt x="99" y="669"/>
                  </a:cubicBezTo>
                  <a:cubicBezTo>
                    <a:pt x="146" y="666"/>
                    <a:pt x="187" y="645"/>
                    <a:pt x="214" y="613"/>
                  </a:cubicBezTo>
                  <a:cubicBezTo>
                    <a:pt x="234" y="617"/>
                    <a:pt x="255" y="619"/>
                    <a:pt x="276" y="619"/>
                  </a:cubicBezTo>
                  <a:cubicBezTo>
                    <a:pt x="303" y="619"/>
                    <a:pt x="330" y="616"/>
                    <a:pt x="355" y="609"/>
                  </a:cubicBezTo>
                  <a:cubicBezTo>
                    <a:pt x="172" y="592"/>
                    <a:pt x="30" y="467"/>
                    <a:pt x="30" y="315"/>
                  </a:cubicBezTo>
                  <a:close/>
                  <a:moveTo>
                    <a:pt x="189" y="400"/>
                  </a:moveTo>
                  <a:lnTo>
                    <a:pt x="189" y="219"/>
                  </a:lnTo>
                  <a:lnTo>
                    <a:pt x="257" y="219"/>
                  </a:lnTo>
                  <a:cubicBezTo>
                    <a:pt x="271" y="219"/>
                    <a:pt x="282" y="221"/>
                    <a:pt x="290" y="224"/>
                  </a:cubicBezTo>
                  <a:cubicBezTo>
                    <a:pt x="299" y="228"/>
                    <a:pt x="305" y="234"/>
                    <a:pt x="310" y="241"/>
                  </a:cubicBezTo>
                  <a:cubicBezTo>
                    <a:pt x="315" y="249"/>
                    <a:pt x="317" y="257"/>
                    <a:pt x="317" y="265"/>
                  </a:cubicBezTo>
                  <a:cubicBezTo>
                    <a:pt x="317" y="273"/>
                    <a:pt x="315" y="280"/>
                    <a:pt x="311" y="287"/>
                  </a:cubicBezTo>
                  <a:cubicBezTo>
                    <a:pt x="306" y="294"/>
                    <a:pt x="300" y="300"/>
                    <a:pt x="292" y="304"/>
                  </a:cubicBezTo>
                  <a:cubicBezTo>
                    <a:pt x="303" y="307"/>
                    <a:pt x="311" y="312"/>
                    <a:pt x="317" y="320"/>
                  </a:cubicBezTo>
                  <a:cubicBezTo>
                    <a:pt x="323" y="328"/>
                    <a:pt x="326" y="337"/>
                    <a:pt x="326" y="348"/>
                  </a:cubicBezTo>
                  <a:cubicBezTo>
                    <a:pt x="326" y="356"/>
                    <a:pt x="324" y="364"/>
                    <a:pt x="320" y="371"/>
                  </a:cubicBezTo>
                  <a:cubicBezTo>
                    <a:pt x="317" y="379"/>
                    <a:pt x="312" y="384"/>
                    <a:pt x="307" y="388"/>
                  </a:cubicBezTo>
                  <a:cubicBezTo>
                    <a:pt x="302" y="392"/>
                    <a:pt x="295" y="395"/>
                    <a:pt x="287" y="397"/>
                  </a:cubicBezTo>
                  <a:cubicBezTo>
                    <a:pt x="279" y="399"/>
                    <a:pt x="270" y="400"/>
                    <a:pt x="258" y="400"/>
                  </a:cubicBezTo>
                  <a:lnTo>
                    <a:pt x="189" y="400"/>
                  </a:lnTo>
                  <a:close/>
                  <a:moveTo>
                    <a:pt x="213" y="295"/>
                  </a:moveTo>
                  <a:lnTo>
                    <a:pt x="252" y="295"/>
                  </a:lnTo>
                  <a:cubicBezTo>
                    <a:pt x="263" y="295"/>
                    <a:pt x="270" y="294"/>
                    <a:pt x="275" y="293"/>
                  </a:cubicBezTo>
                  <a:cubicBezTo>
                    <a:pt x="281" y="291"/>
                    <a:pt x="286" y="288"/>
                    <a:pt x="289" y="284"/>
                  </a:cubicBezTo>
                  <a:cubicBezTo>
                    <a:pt x="292" y="280"/>
                    <a:pt x="293" y="274"/>
                    <a:pt x="293" y="268"/>
                  </a:cubicBezTo>
                  <a:cubicBezTo>
                    <a:pt x="293" y="262"/>
                    <a:pt x="292" y="257"/>
                    <a:pt x="289" y="252"/>
                  </a:cubicBezTo>
                  <a:cubicBezTo>
                    <a:pt x="286" y="248"/>
                    <a:pt x="282" y="245"/>
                    <a:pt x="277" y="243"/>
                  </a:cubicBezTo>
                  <a:cubicBezTo>
                    <a:pt x="271" y="241"/>
                    <a:pt x="262" y="240"/>
                    <a:pt x="249" y="240"/>
                  </a:cubicBezTo>
                  <a:lnTo>
                    <a:pt x="213" y="240"/>
                  </a:lnTo>
                  <a:lnTo>
                    <a:pt x="213" y="295"/>
                  </a:lnTo>
                  <a:close/>
                  <a:moveTo>
                    <a:pt x="213" y="379"/>
                  </a:moveTo>
                  <a:lnTo>
                    <a:pt x="258" y="379"/>
                  </a:lnTo>
                  <a:cubicBezTo>
                    <a:pt x="266" y="379"/>
                    <a:pt x="271" y="379"/>
                    <a:pt x="274" y="378"/>
                  </a:cubicBezTo>
                  <a:cubicBezTo>
                    <a:pt x="280" y="377"/>
                    <a:pt x="284" y="375"/>
                    <a:pt x="288" y="373"/>
                  </a:cubicBezTo>
                  <a:cubicBezTo>
                    <a:pt x="292" y="371"/>
                    <a:pt x="295" y="367"/>
                    <a:pt x="297" y="363"/>
                  </a:cubicBezTo>
                  <a:cubicBezTo>
                    <a:pt x="300" y="359"/>
                    <a:pt x="301" y="353"/>
                    <a:pt x="301" y="348"/>
                  </a:cubicBezTo>
                  <a:cubicBezTo>
                    <a:pt x="301" y="341"/>
                    <a:pt x="299" y="335"/>
                    <a:pt x="296" y="330"/>
                  </a:cubicBezTo>
                  <a:cubicBezTo>
                    <a:pt x="292" y="325"/>
                    <a:pt x="287" y="322"/>
                    <a:pt x="281" y="320"/>
                  </a:cubicBezTo>
                  <a:cubicBezTo>
                    <a:pt x="275" y="318"/>
                    <a:pt x="266" y="317"/>
                    <a:pt x="255" y="317"/>
                  </a:cubicBezTo>
                  <a:lnTo>
                    <a:pt x="213" y="317"/>
                  </a:lnTo>
                  <a:lnTo>
                    <a:pt x="213" y="379"/>
                  </a:lnTo>
                  <a:close/>
                  <a:moveTo>
                    <a:pt x="372" y="400"/>
                  </a:moveTo>
                  <a:lnTo>
                    <a:pt x="372" y="219"/>
                  </a:lnTo>
                  <a:lnTo>
                    <a:pt x="440" y="219"/>
                  </a:lnTo>
                  <a:cubicBezTo>
                    <a:pt x="454" y="219"/>
                    <a:pt x="465" y="221"/>
                    <a:pt x="473" y="224"/>
                  </a:cubicBezTo>
                  <a:cubicBezTo>
                    <a:pt x="482" y="228"/>
                    <a:pt x="488" y="234"/>
                    <a:pt x="493" y="241"/>
                  </a:cubicBezTo>
                  <a:cubicBezTo>
                    <a:pt x="498" y="249"/>
                    <a:pt x="500" y="257"/>
                    <a:pt x="500" y="265"/>
                  </a:cubicBezTo>
                  <a:cubicBezTo>
                    <a:pt x="500" y="273"/>
                    <a:pt x="498" y="280"/>
                    <a:pt x="494" y="287"/>
                  </a:cubicBezTo>
                  <a:cubicBezTo>
                    <a:pt x="489" y="294"/>
                    <a:pt x="483" y="300"/>
                    <a:pt x="475" y="304"/>
                  </a:cubicBezTo>
                  <a:cubicBezTo>
                    <a:pt x="486" y="307"/>
                    <a:pt x="494" y="312"/>
                    <a:pt x="500" y="320"/>
                  </a:cubicBezTo>
                  <a:cubicBezTo>
                    <a:pt x="506" y="328"/>
                    <a:pt x="509" y="337"/>
                    <a:pt x="509" y="348"/>
                  </a:cubicBezTo>
                  <a:cubicBezTo>
                    <a:pt x="509" y="356"/>
                    <a:pt x="507" y="364"/>
                    <a:pt x="503" y="371"/>
                  </a:cubicBezTo>
                  <a:cubicBezTo>
                    <a:pt x="500" y="379"/>
                    <a:pt x="495" y="384"/>
                    <a:pt x="490" y="388"/>
                  </a:cubicBezTo>
                  <a:cubicBezTo>
                    <a:pt x="485" y="392"/>
                    <a:pt x="478" y="395"/>
                    <a:pt x="470" y="397"/>
                  </a:cubicBezTo>
                  <a:cubicBezTo>
                    <a:pt x="462" y="399"/>
                    <a:pt x="453" y="400"/>
                    <a:pt x="441" y="400"/>
                  </a:cubicBezTo>
                  <a:lnTo>
                    <a:pt x="372" y="400"/>
                  </a:lnTo>
                  <a:close/>
                  <a:moveTo>
                    <a:pt x="396" y="295"/>
                  </a:moveTo>
                  <a:lnTo>
                    <a:pt x="435" y="295"/>
                  </a:lnTo>
                  <a:cubicBezTo>
                    <a:pt x="446" y="295"/>
                    <a:pt x="453" y="294"/>
                    <a:pt x="458" y="293"/>
                  </a:cubicBezTo>
                  <a:cubicBezTo>
                    <a:pt x="464" y="291"/>
                    <a:pt x="469" y="288"/>
                    <a:pt x="472" y="284"/>
                  </a:cubicBezTo>
                  <a:cubicBezTo>
                    <a:pt x="475" y="280"/>
                    <a:pt x="476" y="274"/>
                    <a:pt x="476" y="268"/>
                  </a:cubicBezTo>
                  <a:cubicBezTo>
                    <a:pt x="476" y="262"/>
                    <a:pt x="475" y="257"/>
                    <a:pt x="472" y="252"/>
                  </a:cubicBezTo>
                  <a:cubicBezTo>
                    <a:pt x="469" y="248"/>
                    <a:pt x="465" y="245"/>
                    <a:pt x="460" y="243"/>
                  </a:cubicBezTo>
                  <a:cubicBezTo>
                    <a:pt x="454" y="241"/>
                    <a:pt x="445" y="240"/>
                    <a:pt x="432" y="240"/>
                  </a:cubicBezTo>
                  <a:lnTo>
                    <a:pt x="396" y="240"/>
                  </a:lnTo>
                  <a:lnTo>
                    <a:pt x="396" y="295"/>
                  </a:lnTo>
                  <a:close/>
                  <a:moveTo>
                    <a:pt x="396" y="379"/>
                  </a:moveTo>
                  <a:lnTo>
                    <a:pt x="441" y="379"/>
                  </a:lnTo>
                  <a:cubicBezTo>
                    <a:pt x="449" y="379"/>
                    <a:pt x="454" y="379"/>
                    <a:pt x="457" y="378"/>
                  </a:cubicBezTo>
                  <a:cubicBezTo>
                    <a:pt x="463" y="377"/>
                    <a:pt x="467" y="375"/>
                    <a:pt x="471" y="373"/>
                  </a:cubicBezTo>
                  <a:cubicBezTo>
                    <a:pt x="475" y="371"/>
                    <a:pt x="478" y="367"/>
                    <a:pt x="480" y="363"/>
                  </a:cubicBezTo>
                  <a:cubicBezTo>
                    <a:pt x="483" y="359"/>
                    <a:pt x="484" y="353"/>
                    <a:pt x="484" y="348"/>
                  </a:cubicBezTo>
                  <a:cubicBezTo>
                    <a:pt x="484" y="341"/>
                    <a:pt x="482" y="335"/>
                    <a:pt x="479" y="330"/>
                  </a:cubicBezTo>
                  <a:cubicBezTo>
                    <a:pt x="475" y="325"/>
                    <a:pt x="470" y="322"/>
                    <a:pt x="464" y="320"/>
                  </a:cubicBezTo>
                  <a:cubicBezTo>
                    <a:pt x="458" y="318"/>
                    <a:pt x="449" y="317"/>
                    <a:pt x="438" y="317"/>
                  </a:cubicBezTo>
                  <a:lnTo>
                    <a:pt x="396" y="317"/>
                  </a:lnTo>
                  <a:lnTo>
                    <a:pt x="396" y="379"/>
                  </a:lnTo>
                  <a:close/>
                  <a:moveTo>
                    <a:pt x="548" y="342"/>
                  </a:moveTo>
                  <a:lnTo>
                    <a:pt x="570" y="340"/>
                  </a:lnTo>
                  <a:cubicBezTo>
                    <a:pt x="571" y="349"/>
                    <a:pt x="574" y="357"/>
                    <a:pt x="578" y="362"/>
                  </a:cubicBezTo>
                  <a:cubicBezTo>
                    <a:pt x="582" y="368"/>
                    <a:pt x="588" y="373"/>
                    <a:pt x="596" y="376"/>
                  </a:cubicBezTo>
                  <a:cubicBezTo>
                    <a:pt x="604" y="380"/>
                    <a:pt x="614" y="382"/>
                    <a:pt x="624" y="382"/>
                  </a:cubicBezTo>
                  <a:cubicBezTo>
                    <a:pt x="633" y="382"/>
                    <a:pt x="641" y="380"/>
                    <a:pt x="648" y="378"/>
                  </a:cubicBezTo>
                  <a:cubicBezTo>
                    <a:pt x="655" y="375"/>
                    <a:pt x="660" y="371"/>
                    <a:pt x="664" y="367"/>
                  </a:cubicBezTo>
                  <a:cubicBezTo>
                    <a:pt x="667" y="362"/>
                    <a:pt x="669" y="357"/>
                    <a:pt x="669" y="351"/>
                  </a:cubicBezTo>
                  <a:cubicBezTo>
                    <a:pt x="669" y="345"/>
                    <a:pt x="667" y="340"/>
                    <a:pt x="664" y="336"/>
                  </a:cubicBezTo>
                  <a:cubicBezTo>
                    <a:pt x="661" y="332"/>
                    <a:pt x="655" y="328"/>
                    <a:pt x="648" y="325"/>
                  </a:cubicBezTo>
                  <a:cubicBezTo>
                    <a:pt x="643" y="324"/>
                    <a:pt x="632" y="321"/>
                    <a:pt x="615" y="317"/>
                  </a:cubicBezTo>
                  <a:cubicBezTo>
                    <a:pt x="599" y="313"/>
                    <a:pt x="587" y="309"/>
                    <a:pt x="580" y="305"/>
                  </a:cubicBezTo>
                  <a:cubicBezTo>
                    <a:pt x="572" y="301"/>
                    <a:pt x="565" y="295"/>
                    <a:pt x="561" y="288"/>
                  </a:cubicBezTo>
                  <a:cubicBezTo>
                    <a:pt x="557" y="282"/>
                    <a:pt x="555" y="274"/>
                    <a:pt x="555" y="266"/>
                  </a:cubicBezTo>
                  <a:cubicBezTo>
                    <a:pt x="555" y="257"/>
                    <a:pt x="557" y="248"/>
                    <a:pt x="562" y="240"/>
                  </a:cubicBezTo>
                  <a:cubicBezTo>
                    <a:pt x="568" y="232"/>
                    <a:pt x="575" y="226"/>
                    <a:pt x="585" y="222"/>
                  </a:cubicBezTo>
                  <a:cubicBezTo>
                    <a:pt x="595" y="218"/>
                    <a:pt x="606" y="216"/>
                    <a:pt x="618" y="216"/>
                  </a:cubicBezTo>
                  <a:cubicBezTo>
                    <a:pt x="632" y="216"/>
                    <a:pt x="644" y="218"/>
                    <a:pt x="654" y="222"/>
                  </a:cubicBezTo>
                  <a:cubicBezTo>
                    <a:pt x="664" y="227"/>
                    <a:pt x="672" y="233"/>
                    <a:pt x="678" y="241"/>
                  </a:cubicBezTo>
                  <a:cubicBezTo>
                    <a:pt x="683" y="250"/>
                    <a:pt x="686" y="259"/>
                    <a:pt x="687" y="270"/>
                  </a:cubicBezTo>
                  <a:lnTo>
                    <a:pt x="664" y="272"/>
                  </a:lnTo>
                  <a:cubicBezTo>
                    <a:pt x="662" y="260"/>
                    <a:pt x="658" y="252"/>
                    <a:pt x="651" y="246"/>
                  </a:cubicBezTo>
                  <a:cubicBezTo>
                    <a:pt x="644" y="240"/>
                    <a:pt x="633" y="237"/>
                    <a:pt x="619" y="237"/>
                  </a:cubicBezTo>
                  <a:cubicBezTo>
                    <a:pt x="605" y="237"/>
                    <a:pt x="594" y="240"/>
                    <a:pt x="588" y="245"/>
                  </a:cubicBezTo>
                  <a:cubicBezTo>
                    <a:pt x="581" y="250"/>
                    <a:pt x="578" y="257"/>
                    <a:pt x="578" y="264"/>
                  </a:cubicBezTo>
                  <a:cubicBezTo>
                    <a:pt x="578" y="271"/>
                    <a:pt x="580" y="276"/>
                    <a:pt x="585" y="280"/>
                  </a:cubicBezTo>
                  <a:cubicBezTo>
                    <a:pt x="589" y="284"/>
                    <a:pt x="601" y="289"/>
                    <a:pt x="621" y="293"/>
                  </a:cubicBezTo>
                  <a:cubicBezTo>
                    <a:pt x="640" y="298"/>
                    <a:pt x="654" y="301"/>
                    <a:pt x="661" y="305"/>
                  </a:cubicBezTo>
                  <a:cubicBezTo>
                    <a:pt x="672" y="310"/>
                    <a:pt x="679" y="316"/>
                    <a:pt x="685" y="323"/>
                  </a:cubicBezTo>
                  <a:cubicBezTo>
                    <a:pt x="690" y="331"/>
                    <a:pt x="692" y="339"/>
                    <a:pt x="692" y="349"/>
                  </a:cubicBezTo>
                  <a:cubicBezTo>
                    <a:pt x="692" y="359"/>
                    <a:pt x="689" y="368"/>
                    <a:pt x="684" y="376"/>
                  </a:cubicBezTo>
                  <a:cubicBezTo>
                    <a:pt x="678" y="385"/>
                    <a:pt x="670" y="391"/>
                    <a:pt x="660" y="396"/>
                  </a:cubicBezTo>
                  <a:cubicBezTo>
                    <a:pt x="650" y="401"/>
                    <a:pt x="638" y="403"/>
                    <a:pt x="625" y="403"/>
                  </a:cubicBezTo>
                  <a:cubicBezTo>
                    <a:pt x="609" y="403"/>
                    <a:pt x="595" y="401"/>
                    <a:pt x="584" y="396"/>
                  </a:cubicBezTo>
                  <a:cubicBezTo>
                    <a:pt x="573" y="391"/>
                    <a:pt x="564" y="384"/>
                    <a:pt x="558" y="375"/>
                  </a:cubicBezTo>
                  <a:cubicBezTo>
                    <a:pt x="551" y="365"/>
                    <a:pt x="548" y="354"/>
                    <a:pt x="548" y="3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40000">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14:bounceEnd="40000">
                                          <p:cBhvr additive="base">
                                            <p:cTn id="12" dur="500" fill="hold"/>
                                            <p:tgtEl>
                                              <p:spTgt spid="97"/>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97"/>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14:presetBounceEnd="40000">
                                      <p:stCondLst>
                                        <p:cond delay="300"/>
                                      </p:stCondLst>
                                      <p:childTnLst>
                                        <p:set>
                                          <p:cBhvr>
                                            <p:cTn id="15" dur="1" fill="hold">
                                              <p:stCondLst>
                                                <p:cond delay="0"/>
                                              </p:stCondLst>
                                            </p:cTn>
                                            <p:tgtEl>
                                              <p:spTgt spid="112"/>
                                            </p:tgtEl>
                                            <p:attrNameLst>
                                              <p:attrName>style.visibility</p:attrName>
                                            </p:attrNameLst>
                                          </p:cBhvr>
                                          <p:to>
                                            <p:strVal val="visible"/>
                                          </p:to>
                                        </p:set>
                                        <p:anim calcmode="lin" valueType="num" p14:bounceEnd="40000">
                                          <p:cBhvr additive="base">
                                            <p:cTn id="16" dur="500" fill="hold"/>
                                            <p:tgtEl>
                                              <p:spTgt spid="112"/>
                                            </p:tgtEl>
                                            <p:attrNameLst>
                                              <p:attrName>ppt_x</p:attrName>
                                            </p:attrNameLst>
                                          </p:cBhvr>
                                          <p:tavLst>
                                            <p:tav tm="0">
                                              <p:val>
                                                <p:strVal val="0-#ppt_w/2"/>
                                              </p:val>
                                            </p:tav>
                                            <p:tav tm="100000">
                                              <p:val>
                                                <p:strVal val="#ppt_x"/>
                                              </p:val>
                                            </p:tav>
                                          </p:tavLst>
                                        </p:anim>
                                        <p:anim calcmode="lin" valueType="num" p14:bounceEnd="40000">
                                          <p:cBhvr additive="base">
                                            <p:cTn id="17" dur="500" fill="hold"/>
                                            <p:tgtEl>
                                              <p:spTgt spid="112"/>
                                            </p:tgtEl>
                                            <p:attrNameLst>
                                              <p:attrName>ppt_y</p:attrName>
                                            </p:attrNameLst>
                                          </p:cBhvr>
                                          <p:tavLst>
                                            <p:tav tm="0">
                                              <p:val>
                                                <p:strVal val="#ppt_y"/>
                                              </p:val>
                                            </p:tav>
                                            <p:tav tm="100000">
                                              <p:val>
                                                <p:strVal val="#ppt_y"/>
                                              </p:val>
                                            </p:tav>
                                          </p:tavLst>
                                        </p:anim>
                                      </p:childTnLst>
                                    </p:cTn>
                                  </p:par>
                                  <p:par>
                                    <p:cTn id="18" presetID="2" presetClass="entr" presetSubtype="4" fill="hold" nodeType="withEffect" p14:presetBounceEnd="40000">
                                      <p:stCondLst>
                                        <p:cond delay="600"/>
                                      </p:stCondLst>
                                      <p:childTnLst>
                                        <p:set>
                                          <p:cBhvr>
                                            <p:cTn id="19" dur="1" fill="hold">
                                              <p:stCondLst>
                                                <p:cond delay="0"/>
                                              </p:stCondLst>
                                            </p:cTn>
                                            <p:tgtEl>
                                              <p:spTgt spid="121"/>
                                            </p:tgtEl>
                                            <p:attrNameLst>
                                              <p:attrName>style.visibility</p:attrName>
                                            </p:attrNameLst>
                                          </p:cBhvr>
                                          <p:to>
                                            <p:strVal val="visible"/>
                                          </p:to>
                                        </p:set>
                                        <p:anim calcmode="lin" valueType="num" p14:bounceEnd="40000">
                                          <p:cBhvr additive="base">
                                            <p:cTn id="20" dur="500" fill="hold"/>
                                            <p:tgtEl>
                                              <p:spTgt spid="121"/>
                                            </p:tgtEl>
                                            <p:attrNameLst>
                                              <p:attrName>ppt_x</p:attrName>
                                            </p:attrNameLst>
                                          </p:cBhvr>
                                          <p:tavLst>
                                            <p:tav tm="0">
                                              <p:val>
                                                <p:strVal val="#ppt_x"/>
                                              </p:val>
                                            </p:tav>
                                            <p:tav tm="100000">
                                              <p:val>
                                                <p:strVal val="#ppt_x"/>
                                              </p:val>
                                            </p:tav>
                                          </p:tavLst>
                                        </p:anim>
                                        <p:anim calcmode="lin" valueType="num" p14:bounceEnd="40000">
                                          <p:cBhvr additive="base">
                                            <p:cTn id="21" dur="500" fill="hold"/>
                                            <p:tgtEl>
                                              <p:spTgt spid="121"/>
                                            </p:tgtEl>
                                            <p:attrNameLst>
                                              <p:attrName>ppt_y</p:attrName>
                                            </p:attrNameLst>
                                          </p:cBhvr>
                                          <p:tavLst>
                                            <p:tav tm="0">
                                              <p:val>
                                                <p:strVal val="1+#ppt_h/2"/>
                                              </p:val>
                                            </p:tav>
                                            <p:tav tm="100000">
                                              <p:val>
                                                <p:strVal val="#ppt_y"/>
                                              </p:val>
                                            </p:tav>
                                          </p:tavLst>
                                        </p:anim>
                                      </p:childTnLst>
                                    </p:cTn>
                                  </p:par>
                                  <p:par>
                                    <p:cTn id="22" presetID="2" presetClass="entr" presetSubtype="2" fill="hold" nodeType="withEffect" p14:presetBounceEnd="40000">
                                      <p:stCondLst>
                                        <p:cond delay="900"/>
                                      </p:stCondLst>
                                      <p:childTnLst>
                                        <p:set>
                                          <p:cBhvr>
                                            <p:cTn id="23" dur="1" fill="hold">
                                              <p:stCondLst>
                                                <p:cond delay="0"/>
                                              </p:stCondLst>
                                            </p:cTn>
                                            <p:tgtEl>
                                              <p:spTgt spid="107"/>
                                            </p:tgtEl>
                                            <p:attrNameLst>
                                              <p:attrName>style.visibility</p:attrName>
                                            </p:attrNameLst>
                                          </p:cBhvr>
                                          <p:to>
                                            <p:strVal val="visible"/>
                                          </p:to>
                                        </p:set>
                                        <p:anim calcmode="lin" valueType="num" p14:bounceEnd="40000">
                                          <p:cBhvr additive="base">
                                            <p:cTn id="24" dur="500" fill="hold"/>
                                            <p:tgtEl>
                                              <p:spTgt spid="107"/>
                                            </p:tgtEl>
                                            <p:attrNameLst>
                                              <p:attrName>ppt_x</p:attrName>
                                            </p:attrNameLst>
                                          </p:cBhvr>
                                          <p:tavLst>
                                            <p:tav tm="0">
                                              <p:val>
                                                <p:strVal val="1+#ppt_w/2"/>
                                              </p:val>
                                            </p:tav>
                                            <p:tav tm="100000">
                                              <p:val>
                                                <p:strVal val="#ppt_x"/>
                                              </p:val>
                                            </p:tav>
                                          </p:tavLst>
                                        </p:anim>
                                        <p:anim calcmode="lin" valueType="num" p14:bounceEnd="40000">
                                          <p:cBhvr additive="base">
                                            <p:cTn id="25" dur="500" fill="hold"/>
                                            <p:tgtEl>
                                              <p:spTgt spid="107"/>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wipe(left)">
                                          <p:cBhvr>
                                            <p:cTn id="29" dur="500"/>
                                            <p:tgtEl>
                                              <p:spTgt spid="8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wipe(left)">
                                          <p:cBhvr>
                                            <p:cTn id="32" dur="500"/>
                                            <p:tgtEl>
                                              <p:spTgt spid="80"/>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83"/>
                                            </p:tgtEl>
                                            <p:attrNameLst>
                                              <p:attrName>style.visibility</p:attrName>
                                            </p:attrNameLst>
                                          </p:cBhvr>
                                          <p:to>
                                            <p:strVal val="visible"/>
                                          </p:to>
                                        </p:set>
                                        <p:animEffect transition="in" filter="wipe(left)">
                                          <p:cBhvr>
                                            <p:cTn id="36" dur="500"/>
                                            <p:tgtEl>
                                              <p:spTgt spid="8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wipe(left)">
                                          <p:cBhvr>
                                            <p:cTn id="39" dur="500"/>
                                            <p:tgtEl>
                                              <p:spTgt spid="82"/>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wipe(left)">
                                          <p:cBhvr>
                                            <p:cTn id="43" dur="500"/>
                                            <p:tgtEl>
                                              <p:spTgt spid="8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86"/>
                                            </p:tgtEl>
                                            <p:attrNameLst>
                                              <p:attrName>style.visibility</p:attrName>
                                            </p:attrNameLst>
                                          </p:cBhvr>
                                          <p:to>
                                            <p:strVal val="visible"/>
                                          </p:to>
                                        </p:set>
                                        <p:animEffect transition="in" filter="wipe(left)">
                                          <p:cBhvr>
                                            <p:cTn id="46" dur="500"/>
                                            <p:tgtEl>
                                              <p:spTgt spid="86"/>
                                            </p:tgtEl>
                                          </p:cBhvr>
                                        </p:animEffect>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89"/>
                                            </p:tgtEl>
                                            <p:attrNameLst>
                                              <p:attrName>style.visibility</p:attrName>
                                            </p:attrNameLst>
                                          </p:cBhvr>
                                          <p:to>
                                            <p:strVal val="visible"/>
                                          </p:to>
                                        </p:set>
                                        <p:animEffect transition="in" filter="wipe(left)">
                                          <p:cBhvr>
                                            <p:cTn id="50" dur="500"/>
                                            <p:tgtEl>
                                              <p:spTgt spid="89"/>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88"/>
                                            </p:tgtEl>
                                            <p:attrNameLst>
                                              <p:attrName>style.visibility</p:attrName>
                                            </p:attrNameLst>
                                          </p:cBhvr>
                                          <p:to>
                                            <p:strVal val="visible"/>
                                          </p:to>
                                        </p:set>
                                        <p:animEffect transition="in" filter="wipe(left)">
                                          <p:cBhvr>
                                            <p:cTn id="53"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P spid="86" grpId="0"/>
          <p:bldP spid="87" grpId="0"/>
          <p:bldP spid="88" grpId="0"/>
          <p:bldP spid="89"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additive="base">
                                            <p:cTn id="12" dur="500" fill="hold"/>
                                            <p:tgtEl>
                                              <p:spTgt spid="97"/>
                                            </p:tgtEl>
                                            <p:attrNameLst>
                                              <p:attrName>ppt_x</p:attrName>
                                            </p:attrNameLst>
                                          </p:cBhvr>
                                          <p:tavLst>
                                            <p:tav tm="0">
                                              <p:val>
                                                <p:strVal val="#ppt_x"/>
                                              </p:val>
                                            </p:tav>
                                            <p:tav tm="100000">
                                              <p:val>
                                                <p:strVal val="#ppt_x"/>
                                              </p:val>
                                            </p:tav>
                                          </p:tavLst>
                                        </p:anim>
                                        <p:anim calcmode="lin" valueType="num">
                                          <p:cBhvr additive="base">
                                            <p:cTn id="13" dur="500" fill="hold"/>
                                            <p:tgtEl>
                                              <p:spTgt spid="97"/>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300"/>
                                      </p:stCondLst>
                                      <p:childTnLst>
                                        <p:set>
                                          <p:cBhvr>
                                            <p:cTn id="15" dur="1" fill="hold">
                                              <p:stCondLst>
                                                <p:cond delay="0"/>
                                              </p:stCondLst>
                                            </p:cTn>
                                            <p:tgtEl>
                                              <p:spTgt spid="112"/>
                                            </p:tgtEl>
                                            <p:attrNameLst>
                                              <p:attrName>style.visibility</p:attrName>
                                            </p:attrNameLst>
                                          </p:cBhvr>
                                          <p:to>
                                            <p:strVal val="visible"/>
                                          </p:to>
                                        </p:set>
                                        <p:anim calcmode="lin" valueType="num">
                                          <p:cBhvr additive="base">
                                            <p:cTn id="16" dur="500" fill="hold"/>
                                            <p:tgtEl>
                                              <p:spTgt spid="112"/>
                                            </p:tgtEl>
                                            <p:attrNameLst>
                                              <p:attrName>ppt_x</p:attrName>
                                            </p:attrNameLst>
                                          </p:cBhvr>
                                          <p:tavLst>
                                            <p:tav tm="0">
                                              <p:val>
                                                <p:strVal val="0-#ppt_w/2"/>
                                              </p:val>
                                            </p:tav>
                                            <p:tav tm="100000">
                                              <p:val>
                                                <p:strVal val="#ppt_x"/>
                                              </p:val>
                                            </p:tav>
                                          </p:tavLst>
                                        </p:anim>
                                        <p:anim calcmode="lin" valueType="num">
                                          <p:cBhvr additive="base">
                                            <p:cTn id="17" dur="500" fill="hold"/>
                                            <p:tgtEl>
                                              <p:spTgt spid="112"/>
                                            </p:tgtEl>
                                            <p:attrNameLst>
                                              <p:attrName>ppt_y</p:attrName>
                                            </p:attrNameLst>
                                          </p:cBhvr>
                                          <p:tavLst>
                                            <p:tav tm="0">
                                              <p:val>
                                                <p:strVal val="#ppt_y"/>
                                              </p:val>
                                            </p:tav>
                                            <p:tav tm="100000">
                                              <p:val>
                                                <p:strVal val="#ppt_y"/>
                                              </p:val>
                                            </p:tav>
                                          </p:tavLst>
                                        </p:anim>
                                      </p:childTnLst>
                                    </p:cTn>
                                  </p:par>
                                  <p:par>
                                    <p:cTn id="18" presetID="2" presetClass="entr" presetSubtype="4" fill="hold" nodeType="withEffect">
                                      <p:stCondLst>
                                        <p:cond delay="600"/>
                                      </p:stCondLst>
                                      <p:childTnLst>
                                        <p:set>
                                          <p:cBhvr>
                                            <p:cTn id="19" dur="1" fill="hold">
                                              <p:stCondLst>
                                                <p:cond delay="0"/>
                                              </p:stCondLst>
                                            </p:cTn>
                                            <p:tgtEl>
                                              <p:spTgt spid="121"/>
                                            </p:tgtEl>
                                            <p:attrNameLst>
                                              <p:attrName>style.visibility</p:attrName>
                                            </p:attrNameLst>
                                          </p:cBhvr>
                                          <p:to>
                                            <p:strVal val="visible"/>
                                          </p:to>
                                        </p:set>
                                        <p:anim calcmode="lin" valueType="num">
                                          <p:cBhvr additive="base">
                                            <p:cTn id="20" dur="500" fill="hold"/>
                                            <p:tgtEl>
                                              <p:spTgt spid="121"/>
                                            </p:tgtEl>
                                            <p:attrNameLst>
                                              <p:attrName>ppt_x</p:attrName>
                                            </p:attrNameLst>
                                          </p:cBhvr>
                                          <p:tavLst>
                                            <p:tav tm="0">
                                              <p:val>
                                                <p:strVal val="#ppt_x"/>
                                              </p:val>
                                            </p:tav>
                                            <p:tav tm="100000">
                                              <p:val>
                                                <p:strVal val="#ppt_x"/>
                                              </p:val>
                                            </p:tav>
                                          </p:tavLst>
                                        </p:anim>
                                        <p:anim calcmode="lin" valueType="num">
                                          <p:cBhvr additive="base">
                                            <p:cTn id="21" dur="500" fill="hold"/>
                                            <p:tgtEl>
                                              <p:spTgt spid="121"/>
                                            </p:tgtEl>
                                            <p:attrNameLst>
                                              <p:attrName>ppt_y</p:attrName>
                                            </p:attrNameLst>
                                          </p:cBhvr>
                                          <p:tavLst>
                                            <p:tav tm="0">
                                              <p:val>
                                                <p:strVal val="1+#ppt_h/2"/>
                                              </p:val>
                                            </p:tav>
                                            <p:tav tm="100000">
                                              <p:val>
                                                <p:strVal val="#ppt_y"/>
                                              </p:val>
                                            </p:tav>
                                          </p:tavLst>
                                        </p:anim>
                                      </p:childTnLst>
                                    </p:cTn>
                                  </p:par>
                                  <p:par>
                                    <p:cTn id="22" presetID="2" presetClass="entr" presetSubtype="2" fill="hold" nodeType="withEffect">
                                      <p:stCondLst>
                                        <p:cond delay="900"/>
                                      </p:stCondLst>
                                      <p:childTnLst>
                                        <p:set>
                                          <p:cBhvr>
                                            <p:cTn id="23" dur="1" fill="hold">
                                              <p:stCondLst>
                                                <p:cond delay="0"/>
                                              </p:stCondLst>
                                            </p:cTn>
                                            <p:tgtEl>
                                              <p:spTgt spid="107"/>
                                            </p:tgtEl>
                                            <p:attrNameLst>
                                              <p:attrName>style.visibility</p:attrName>
                                            </p:attrNameLst>
                                          </p:cBhvr>
                                          <p:to>
                                            <p:strVal val="visible"/>
                                          </p:to>
                                        </p:set>
                                        <p:anim calcmode="lin" valueType="num">
                                          <p:cBhvr additive="base">
                                            <p:cTn id="24" dur="500" fill="hold"/>
                                            <p:tgtEl>
                                              <p:spTgt spid="107"/>
                                            </p:tgtEl>
                                            <p:attrNameLst>
                                              <p:attrName>ppt_x</p:attrName>
                                            </p:attrNameLst>
                                          </p:cBhvr>
                                          <p:tavLst>
                                            <p:tav tm="0">
                                              <p:val>
                                                <p:strVal val="1+#ppt_w/2"/>
                                              </p:val>
                                            </p:tav>
                                            <p:tav tm="100000">
                                              <p:val>
                                                <p:strVal val="#ppt_x"/>
                                              </p:val>
                                            </p:tav>
                                          </p:tavLst>
                                        </p:anim>
                                        <p:anim calcmode="lin" valueType="num">
                                          <p:cBhvr additive="base">
                                            <p:cTn id="25" dur="500" fill="hold"/>
                                            <p:tgtEl>
                                              <p:spTgt spid="107"/>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wipe(left)">
                                          <p:cBhvr>
                                            <p:cTn id="29" dur="500"/>
                                            <p:tgtEl>
                                              <p:spTgt spid="8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wipe(left)">
                                          <p:cBhvr>
                                            <p:cTn id="32" dur="500"/>
                                            <p:tgtEl>
                                              <p:spTgt spid="80"/>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83"/>
                                            </p:tgtEl>
                                            <p:attrNameLst>
                                              <p:attrName>style.visibility</p:attrName>
                                            </p:attrNameLst>
                                          </p:cBhvr>
                                          <p:to>
                                            <p:strVal val="visible"/>
                                          </p:to>
                                        </p:set>
                                        <p:animEffect transition="in" filter="wipe(left)">
                                          <p:cBhvr>
                                            <p:cTn id="36" dur="500"/>
                                            <p:tgtEl>
                                              <p:spTgt spid="8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wipe(left)">
                                          <p:cBhvr>
                                            <p:cTn id="39" dur="500"/>
                                            <p:tgtEl>
                                              <p:spTgt spid="82"/>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wipe(left)">
                                          <p:cBhvr>
                                            <p:cTn id="43" dur="500"/>
                                            <p:tgtEl>
                                              <p:spTgt spid="8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86"/>
                                            </p:tgtEl>
                                            <p:attrNameLst>
                                              <p:attrName>style.visibility</p:attrName>
                                            </p:attrNameLst>
                                          </p:cBhvr>
                                          <p:to>
                                            <p:strVal val="visible"/>
                                          </p:to>
                                        </p:set>
                                        <p:animEffect transition="in" filter="wipe(left)">
                                          <p:cBhvr>
                                            <p:cTn id="46" dur="500"/>
                                            <p:tgtEl>
                                              <p:spTgt spid="86"/>
                                            </p:tgtEl>
                                          </p:cBhvr>
                                        </p:animEffect>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89"/>
                                            </p:tgtEl>
                                            <p:attrNameLst>
                                              <p:attrName>style.visibility</p:attrName>
                                            </p:attrNameLst>
                                          </p:cBhvr>
                                          <p:to>
                                            <p:strVal val="visible"/>
                                          </p:to>
                                        </p:set>
                                        <p:animEffect transition="in" filter="wipe(left)">
                                          <p:cBhvr>
                                            <p:cTn id="50" dur="500"/>
                                            <p:tgtEl>
                                              <p:spTgt spid="89"/>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88"/>
                                            </p:tgtEl>
                                            <p:attrNameLst>
                                              <p:attrName>style.visibility</p:attrName>
                                            </p:attrNameLst>
                                          </p:cBhvr>
                                          <p:to>
                                            <p:strVal val="visible"/>
                                          </p:to>
                                        </p:set>
                                        <p:animEffect transition="in" filter="wipe(left)">
                                          <p:cBhvr>
                                            <p:cTn id="53"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P spid="86" grpId="0"/>
          <p:bldP spid="87" grpId="0"/>
          <p:bldP spid="88" grpId="0"/>
          <p:bldP spid="89"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1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9918" y="946231"/>
            <a:ext cx="4998536" cy="4036318"/>
          </a:xfrm>
          <a:prstGeom prst="rect">
            <a:avLst/>
          </a:prstGeom>
        </p:spPr>
      </p:pic>
      <p:sp>
        <p:nvSpPr>
          <p:cNvPr id="7" name="Rectangle 3"/>
          <p:cNvSpPr txBox="1">
            <a:spLocks noChangeArrowheads="1"/>
          </p:cNvSpPr>
          <p:nvPr/>
        </p:nvSpPr>
        <p:spPr bwMode="auto">
          <a:xfrm>
            <a:off x="4691993" y="2095881"/>
            <a:ext cx="7068639" cy="10348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r"/>
            <a:r>
              <a:rPr lang="zh-CN" altLang="en-US" sz="7200" b="1" dirty="0" smtClean="0">
                <a:solidFill>
                  <a:schemeClr val="bg1"/>
                </a:solidFill>
                <a:latin typeface="+mn-ea"/>
                <a:ea typeface="+mn-ea"/>
              </a:rPr>
              <a:t>感谢您的观看</a:t>
            </a:r>
            <a:endParaRPr lang="zh-CN" altLang="en-US" sz="7200" b="1" dirty="0">
              <a:solidFill>
                <a:schemeClr val="bg1"/>
              </a:solidFill>
              <a:latin typeface="+mn-ea"/>
              <a:ea typeface="+mn-ea"/>
            </a:endParaRPr>
          </a:p>
        </p:txBody>
      </p:sp>
      <p:sp>
        <p:nvSpPr>
          <p:cNvPr id="8" name="Rectangle 4"/>
          <p:cNvSpPr txBox="1">
            <a:spLocks noChangeArrowheads="1"/>
          </p:cNvSpPr>
          <p:nvPr/>
        </p:nvSpPr>
        <p:spPr bwMode="auto">
          <a:xfrm>
            <a:off x="4398928" y="3181210"/>
            <a:ext cx="7361701" cy="548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r"/>
            <a:r>
              <a:rPr lang="zh-CN" altLang="en-US" sz="2400" b="0" dirty="0">
                <a:latin typeface="+mn-ea"/>
                <a:ea typeface="+mn-ea"/>
              </a:rPr>
              <a:t>这里输入您的副标题或者是课程的具体名称</a:t>
            </a:r>
            <a:endParaRPr lang="zh-CN" altLang="zh-CN" sz="2400" b="0" dirty="0">
              <a:latin typeface="+mn-ea"/>
              <a:ea typeface="+mn-ea"/>
            </a:endParaRPr>
          </a:p>
        </p:txBody>
      </p:sp>
      <p:sp>
        <p:nvSpPr>
          <p:cNvPr id="10" name="01 42"/>
          <p:cNvSpPr txBox="1"/>
          <p:nvPr/>
        </p:nvSpPr>
        <p:spPr>
          <a:xfrm>
            <a:off x="4326255" y="5741035"/>
            <a:ext cx="3443605" cy="526415"/>
          </a:xfrm>
          <a:prstGeom prst="rect">
            <a:avLst/>
          </a:prstGeom>
          <a:solidFill>
            <a:srgbClr val="1C3B33"/>
          </a:solidFill>
          <a:ln>
            <a:solidFill>
              <a:schemeClr val="bg1"/>
            </a:solidFill>
          </a:ln>
        </p:spPr>
        <p:txBody>
          <a:bodyPr wrap="square" rtlCol="0">
            <a:spAutoFit/>
          </a:bodyPr>
          <a:lstStyle/>
          <a:p>
            <a:pPr algn="ctr"/>
            <a:r>
              <a:rPr lang="zh-CN" altLang="en-US" sz="2665" dirty="0">
                <a:solidFill>
                  <a:srgbClr val="FFFFFF"/>
                </a:solidFill>
                <a:latin typeface="微软雅黑" panose="020B0503020204020204" pitchFamily="34" charset="-122"/>
                <a:ea typeface="微软雅黑" panose="020B0503020204020204" pitchFamily="34" charset="-122"/>
              </a:rPr>
              <a:t>主讲老师：情缘素材</a:t>
            </a:r>
            <a:endParaRPr lang="zh-CN" altLang="en-US" sz="2665"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500" autoRev="1" fill="hold">
                                          <p:stCondLst>
                                            <p:cond delay="0"/>
                                          </p:stCondLst>
                                        </p:cTn>
                                        <p:tgtEl>
                                          <p:spTgt spid="7"/>
                                        </p:tgtEl>
                                        <p:attrNameLst>
                                          <p:attrName>ppt_w</p:attrName>
                                        </p:attrNameLst>
                                      </p:cBhvr>
                                    </p:anim>
                                    <p:anim by="(#ppt_w*0.50)" calcmode="lin" valueType="num">
                                      <p:cBhvr>
                                        <p:cTn id="14" dur="500" decel="50000" autoRev="1" fill="hold">
                                          <p:stCondLst>
                                            <p:cond delay="0"/>
                                          </p:stCondLst>
                                        </p:cTn>
                                        <p:tgtEl>
                                          <p:spTgt spid="7"/>
                                        </p:tgtEl>
                                        <p:attrNameLst>
                                          <p:attrName>ppt_x</p:attrName>
                                        </p:attrNameLst>
                                      </p:cBhvr>
                                    </p:anim>
                                    <p:anim from="(-#ppt_h/2)" to="(#ppt_y)" calcmode="lin" valueType="num">
                                      <p:cBhvr>
                                        <p:cTn id="15" dur="1000" fill="hold">
                                          <p:stCondLst>
                                            <p:cond delay="0"/>
                                          </p:stCondLst>
                                        </p:cTn>
                                        <p:tgtEl>
                                          <p:spTgt spid="7"/>
                                        </p:tgtEl>
                                        <p:attrNameLst>
                                          <p:attrName>ppt_y</p:attrName>
                                        </p:attrNameLst>
                                      </p:cBhvr>
                                    </p:anim>
                                    <p:animRot by="21600000">
                                      <p:cBhvr>
                                        <p:cTn id="16" dur="1000" fill="hold">
                                          <p:stCondLst>
                                            <p:cond delay="0"/>
                                          </p:stCondLst>
                                        </p:cTn>
                                        <p:tgtEl>
                                          <p:spTgt spid="7"/>
                                        </p:tgtEl>
                                        <p:attrNameLst>
                                          <p:attrName>r</p:attrName>
                                        </p:attrNameLst>
                                      </p:cBhvr>
                                    </p:animRot>
                                  </p:childTnLst>
                                </p:cTn>
                              </p:par>
                            </p:childTnLst>
                          </p:cTn>
                        </p:par>
                        <p:par>
                          <p:cTn id="17" fill="hold">
                            <p:stCondLst>
                              <p:cond delay="2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righ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83739" y="1206984"/>
            <a:ext cx="2879945" cy="636151"/>
            <a:chOff x="3131840" y="987574"/>
            <a:chExt cx="2880320" cy="648072"/>
          </a:xfrm>
        </p:grpSpPr>
        <p:sp>
          <p:nvSpPr>
            <p:cNvPr id="3" name="圆角矩形 2"/>
            <p:cNvSpPr/>
            <p:nvPr/>
          </p:nvSpPr>
          <p:spPr>
            <a:xfrm>
              <a:off x="3131840" y="987574"/>
              <a:ext cx="2880320" cy="648072"/>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bg1"/>
                </a:solidFill>
              </a:endParaRPr>
            </a:p>
          </p:txBody>
        </p:sp>
        <p:sp>
          <p:nvSpPr>
            <p:cNvPr id="4" name="TextBox 13"/>
            <p:cNvSpPr txBox="1"/>
            <p:nvPr/>
          </p:nvSpPr>
          <p:spPr>
            <a:xfrm>
              <a:off x="3864114" y="1080778"/>
              <a:ext cx="1569864" cy="517347"/>
            </a:xfrm>
            <a:prstGeom prst="rect">
              <a:avLst/>
            </a:prstGeom>
            <a:noFill/>
          </p:spPr>
          <p:txBody>
            <a:bodyPr wrap="none" rtlCol="0">
              <a:spAutoFit/>
            </a:bodyPr>
            <a:lstStyle/>
            <a:p>
              <a:r>
                <a:rPr lang="zh-CN" altLang="en-US" sz="2700" dirty="0">
                  <a:solidFill>
                    <a:schemeClr val="bg1"/>
                  </a:solidFill>
                  <a:latin typeface="微软雅黑" panose="020B0503020204020204" pitchFamily="34" charset="-122"/>
                  <a:ea typeface="微软雅黑" panose="020B0503020204020204" pitchFamily="34" charset="-122"/>
                </a:rPr>
                <a:t>第一部分</a:t>
              </a:r>
              <a:endParaRPr lang="zh-CN" altLang="en-US" sz="2700" dirty="0">
                <a:solidFill>
                  <a:schemeClr val="bg1"/>
                </a:solidFill>
                <a:latin typeface="微软雅黑" panose="020B0503020204020204" pitchFamily="34" charset="-122"/>
                <a:ea typeface="微软雅黑" panose="020B0503020204020204" pitchFamily="34" charset="-122"/>
              </a:endParaRPr>
            </a:p>
          </p:txBody>
        </p:sp>
      </p:grpSp>
      <p:cxnSp>
        <p:nvCxnSpPr>
          <p:cNvPr id="5" name="直接连接符 4"/>
          <p:cNvCxnSpPr/>
          <p:nvPr/>
        </p:nvCxnSpPr>
        <p:spPr>
          <a:xfrm flipH="1">
            <a:off x="3179612" y="2400190"/>
            <a:ext cx="592004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3179612" y="3744651"/>
            <a:ext cx="592004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16"/>
          <p:cNvSpPr txBox="1"/>
          <p:nvPr/>
        </p:nvSpPr>
        <p:spPr>
          <a:xfrm>
            <a:off x="3819755" y="2688290"/>
            <a:ext cx="4622888" cy="779881"/>
          </a:xfrm>
          <a:prstGeom prst="rect">
            <a:avLst/>
          </a:prstGeom>
          <a:noFill/>
        </p:spPr>
        <p:txBody>
          <a:bodyPr wrap="none" lIns="121917" tIns="60958" rIns="121917" bIns="60958" rtlCol="0">
            <a:spAutoFit/>
          </a:bodyPr>
          <a:lstStyle/>
          <a:p>
            <a:pPr algn="ctr"/>
            <a:r>
              <a:rPr lang="zh-CN" altLang="en-US" sz="4300" b="1" dirty="0">
                <a:solidFill>
                  <a:schemeClr val="bg1"/>
                </a:solidFill>
                <a:latin typeface="微软雅黑" panose="020B0503020204020204" pitchFamily="34" charset="-122"/>
                <a:ea typeface="微软雅黑" panose="020B0503020204020204" pitchFamily="34" charset="-122"/>
              </a:rPr>
              <a:t>单击此处添加标题</a:t>
            </a:r>
            <a:endParaRPr lang="zh-CN" altLang="en-US" sz="4300"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3435762" y="3936718"/>
            <a:ext cx="5544614" cy="584771"/>
          </a:xfrm>
          <a:prstGeom prst="rect">
            <a:avLst/>
          </a:prstGeom>
        </p:spPr>
        <p:txBody>
          <a:bodyPr wrap="square" lIns="121917" tIns="60958" rIns="121917" bIns="60958">
            <a:spAutoFit/>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在此处添加详细描述文本，尽量与标题文本语言风格相符，语言描述尽量简洁生动，尽可能概括出段落内容。</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7"/>
                                        </p:tgtEl>
                                        <p:attrNameLst>
                                          <p:attrName>ppt_y</p:attrName>
                                        </p:attrNameLst>
                                      </p:cBhvr>
                                      <p:tavLst>
                                        <p:tav tm="0">
                                          <p:val>
                                            <p:strVal val="#ppt_y"/>
                                          </p:val>
                                        </p:tav>
                                        <p:tav tm="100000">
                                          <p:val>
                                            <p:strVal val="#ppt_y"/>
                                          </p:val>
                                        </p:tav>
                                      </p:tavLst>
                                    </p:anim>
                                    <p:anim calcmode="lin" valueType="num">
                                      <p:cBhvr>
                                        <p:cTn id="2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7"/>
                                        </p:tgtEl>
                                      </p:cBhvr>
                                    </p:animEffect>
                                  </p:childTnLst>
                                </p:cTn>
                              </p:par>
                            </p:childTnLst>
                          </p:cTn>
                        </p:par>
                        <p:par>
                          <p:cTn id="24" fill="hold">
                            <p:stCondLst>
                              <p:cond delay="1350"/>
                            </p:stCondLst>
                            <p:childTnLst>
                              <p:par>
                                <p:cTn id="25" presetID="22" presetClass="entr" presetSubtype="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sp>
        <p:nvSpPr>
          <p:cNvPr id="49" name="Block Arc 51"/>
          <p:cNvSpPr/>
          <p:nvPr/>
        </p:nvSpPr>
        <p:spPr>
          <a:xfrm>
            <a:off x="1234344" y="2665633"/>
            <a:ext cx="2217579" cy="2217579"/>
          </a:xfrm>
          <a:prstGeom prst="blockArc">
            <a:avLst>
              <a:gd name="adj1" fmla="val 10800000"/>
              <a:gd name="adj2" fmla="val 3"/>
              <a:gd name="adj3" fmla="val 15291"/>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ea"/>
              <a:ea typeface="+mj-ea"/>
            </a:endParaRPr>
          </a:p>
        </p:txBody>
      </p:sp>
      <p:sp>
        <p:nvSpPr>
          <p:cNvPr id="54" name="Block Arc 53"/>
          <p:cNvSpPr/>
          <p:nvPr/>
        </p:nvSpPr>
        <p:spPr>
          <a:xfrm>
            <a:off x="4987260" y="2665633"/>
            <a:ext cx="2217579" cy="2217579"/>
          </a:xfrm>
          <a:prstGeom prst="blockArc">
            <a:avLst>
              <a:gd name="adj1" fmla="val 10800000"/>
              <a:gd name="adj2" fmla="val 3"/>
              <a:gd name="adj3" fmla="val 15291"/>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ea"/>
              <a:ea typeface="+mj-ea"/>
            </a:endParaRPr>
          </a:p>
        </p:txBody>
      </p:sp>
      <p:sp>
        <p:nvSpPr>
          <p:cNvPr id="56" name="Block Arc 55"/>
          <p:cNvSpPr/>
          <p:nvPr/>
        </p:nvSpPr>
        <p:spPr>
          <a:xfrm>
            <a:off x="8740079" y="2665633"/>
            <a:ext cx="2217579" cy="2217579"/>
          </a:xfrm>
          <a:prstGeom prst="blockArc">
            <a:avLst>
              <a:gd name="adj1" fmla="val 10800000"/>
              <a:gd name="adj2" fmla="val 3"/>
              <a:gd name="adj3" fmla="val 15291"/>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ea"/>
              <a:ea typeface="+mj-ea"/>
            </a:endParaRPr>
          </a:p>
        </p:txBody>
      </p:sp>
      <p:sp>
        <p:nvSpPr>
          <p:cNvPr id="65" name="TextBox 64"/>
          <p:cNvSpPr txBox="1"/>
          <p:nvPr/>
        </p:nvSpPr>
        <p:spPr>
          <a:xfrm>
            <a:off x="1704573" y="4646979"/>
            <a:ext cx="1231106" cy="369332"/>
          </a:xfrm>
          <a:prstGeom prst="rect">
            <a:avLst/>
          </a:prstGeom>
          <a:noFill/>
        </p:spPr>
        <p:txBody>
          <a:bodyPr wrap="none" lIns="0" tIns="0" rIns="0" bIns="0" rtlCol="0" anchor="ctr">
            <a:spAutoFit/>
          </a:bodyPr>
          <a:lstStyle/>
          <a:p>
            <a:pPr algn="ctr" defTabSz="1218565">
              <a:spcBef>
                <a:spcPct val="20000"/>
              </a:spcBef>
              <a:defRPr/>
            </a:pPr>
            <a:r>
              <a:rPr lang="zh-CN" altLang="en-US" sz="2400" dirty="0">
                <a:solidFill>
                  <a:schemeClr val="tx2"/>
                </a:solidFill>
              </a:rPr>
              <a:t>标题文字</a:t>
            </a:r>
            <a:endParaRPr lang="en-US" sz="2400" dirty="0">
              <a:solidFill>
                <a:schemeClr val="tx2"/>
              </a:solidFill>
            </a:endParaRPr>
          </a:p>
        </p:txBody>
      </p:sp>
      <p:sp>
        <p:nvSpPr>
          <p:cNvPr id="66" name="TextBox 65"/>
          <p:cNvSpPr txBox="1"/>
          <p:nvPr/>
        </p:nvSpPr>
        <p:spPr>
          <a:xfrm>
            <a:off x="3576419" y="2693231"/>
            <a:ext cx="1231106" cy="369332"/>
          </a:xfrm>
          <a:prstGeom prst="rect">
            <a:avLst/>
          </a:prstGeom>
          <a:noFill/>
        </p:spPr>
        <p:txBody>
          <a:bodyPr wrap="none" lIns="0" tIns="0" rIns="0" bIns="0" rtlCol="0" anchor="ctr">
            <a:spAutoFit/>
          </a:bodyPr>
          <a:lstStyle/>
          <a:p>
            <a:pPr algn="ctr" defTabSz="1218565">
              <a:spcBef>
                <a:spcPct val="20000"/>
              </a:spcBef>
              <a:defRPr/>
            </a:pPr>
            <a:r>
              <a:rPr lang="zh-CN" altLang="en-US" sz="2400" dirty="0">
                <a:solidFill>
                  <a:schemeClr val="bg2"/>
                </a:solidFill>
              </a:rPr>
              <a:t>标题文字</a:t>
            </a:r>
            <a:endParaRPr lang="en-US" altLang="zh-CN" sz="2400" dirty="0">
              <a:solidFill>
                <a:schemeClr val="bg2"/>
              </a:solidFill>
            </a:endParaRPr>
          </a:p>
        </p:txBody>
      </p:sp>
      <p:sp>
        <p:nvSpPr>
          <p:cNvPr id="67" name="TextBox 66"/>
          <p:cNvSpPr txBox="1"/>
          <p:nvPr/>
        </p:nvSpPr>
        <p:spPr>
          <a:xfrm>
            <a:off x="5510991" y="4646979"/>
            <a:ext cx="1231106" cy="369332"/>
          </a:xfrm>
          <a:prstGeom prst="rect">
            <a:avLst/>
          </a:prstGeom>
          <a:noFill/>
        </p:spPr>
        <p:txBody>
          <a:bodyPr wrap="none" lIns="0" tIns="0" rIns="0" bIns="0" rtlCol="0" anchor="ctr">
            <a:spAutoFit/>
          </a:bodyPr>
          <a:lstStyle/>
          <a:p>
            <a:pPr algn="ctr" defTabSz="1218565">
              <a:spcBef>
                <a:spcPct val="20000"/>
              </a:spcBef>
              <a:defRPr/>
            </a:pPr>
            <a:r>
              <a:rPr lang="zh-CN" altLang="en-US" sz="2400" dirty="0">
                <a:solidFill>
                  <a:schemeClr val="tx2"/>
                </a:solidFill>
              </a:rPr>
              <a:t>标题文字</a:t>
            </a:r>
            <a:endParaRPr lang="en-US" altLang="zh-CN" sz="2400" dirty="0">
              <a:solidFill>
                <a:schemeClr val="tx2"/>
              </a:solidFill>
            </a:endParaRPr>
          </a:p>
        </p:txBody>
      </p:sp>
      <p:sp>
        <p:nvSpPr>
          <p:cNvPr id="68" name="TextBox 67"/>
          <p:cNvSpPr txBox="1"/>
          <p:nvPr/>
        </p:nvSpPr>
        <p:spPr>
          <a:xfrm>
            <a:off x="7362884" y="2693231"/>
            <a:ext cx="1231106" cy="369332"/>
          </a:xfrm>
          <a:prstGeom prst="rect">
            <a:avLst/>
          </a:prstGeom>
          <a:noFill/>
        </p:spPr>
        <p:txBody>
          <a:bodyPr wrap="none" lIns="0" tIns="0" rIns="0" bIns="0" rtlCol="0" anchor="ctr">
            <a:spAutoFit/>
          </a:bodyPr>
          <a:lstStyle/>
          <a:p>
            <a:pPr algn="ctr" defTabSz="1218565">
              <a:spcBef>
                <a:spcPct val="20000"/>
              </a:spcBef>
              <a:defRPr/>
            </a:pPr>
            <a:r>
              <a:rPr lang="zh-CN" altLang="en-US" sz="2400" dirty="0">
                <a:solidFill>
                  <a:schemeClr val="bg2"/>
                </a:solidFill>
              </a:rPr>
              <a:t>标题文字</a:t>
            </a:r>
            <a:endParaRPr lang="en-US" altLang="zh-CN" sz="2400" dirty="0">
              <a:solidFill>
                <a:schemeClr val="bg2"/>
              </a:solidFill>
            </a:endParaRPr>
          </a:p>
        </p:txBody>
      </p:sp>
      <p:sp>
        <p:nvSpPr>
          <p:cNvPr id="69" name="TextBox 68"/>
          <p:cNvSpPr txBox="1"/>
          <p:nvPr/>
        </p:nvSpPr>
        <p:spPr>
          <a:xfrm>
            <a:off x="9283117" y="4646979"/>
            <a:ext cx="1231106" cy="369332"/>
          </a:xfrm>
          <a:prstGeom prst="rect">
            <a:avLst/>
          </a:prstGeom>
          <a:noFill/>
        </p:spPr>
        <p:txBody>
          <a:bodyPr wrap="none" lIns="0" tIns="0" rIns="0" bIns="0" rtlCol="0" anchor="ctr">
            <a:spAutoFit/>
          </a:bodyPr>
          <a:lstStyle/>
          <a:p>
            <a:pPr algn="ctr" defTabSz="1218565">
              <a:spcBef>
                <a:spcPct val="20000"/>
              </a:spcBef>
              <a:defRPr/>
            </a:pPr>
            <a:r>
              <a:rPr lang="zh-CN" altLang="en-US" sz="2400" dirty="0">
                <a:solidFill>
                  <a:schemeClr val="tx2"/>
                </a:solidFill>
              </a:rPr>
              <a:t>标题文字</a:t>
            </a:r>
            <a:endParaRPr lang="en-US" altLang="zh-CN" sz="2400" dirty="0">
              <a:solidFill>
                <a:schemeClr val="tx2"/>
              </a:solidFill>
            </a:endParaRPr>
          </a:p>
        </p:txBody>
      </p:sp>
      <p:sp>
        <p:nvSpPr>
          <p:cNvPr id="53" name="Block Arc 52"/>
          <p:cNvSpPr/>
          <p:nvPr/>
        </p:nvSpPr>
        <p:spPr>
          <a:xfrm rot="10800000">
            <a:off x="3109828" y="2662751"/>
            <a:ext cx="2217579" cy="2217579"/>
          </a:xfrm>
          <a:prstGeom prst="blockArc">
            <a:avLst>
              <a:gd name="adj1" fmla="val 10800000"/>
              <a:gd name="adj2" fmla="val 3"/>
              <a:gd name="adj3" fmla="val 15291"/>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ea"/>
              <a:ea typeface="+mj-ea"/>
            </a:endParaRPr>
          </a:p>
        </p:txBody>
      </p:sp>
      <p:sp>
        <p:nvSpPr>
          <p:cNvPr id="55" name="Block Arc 54"/>
          <p:cNvSpPr/>
          <p:nvPr/>
        </p:nvSpPr>
        <p:spPr>
          <a:xfrm rot="10800000">
            <a:off x="6862745" y="2662751"/>
            <a:ext cx="2217579" cy="2217579"/>
          </a:xfrm>
          <a:prstGeom prst="blockArc">
            <a:avLst>
              <a:gd name="adj1" fmla="val 10800000"/>
              <a:gd name="adj2" fmla="val 3"/>
              <a:gd name="adj3" fmla="val 15291"/>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ea"/>
              <a:ea typeface="+mj-ea"/>
            </a:endParaRPr>
          </a:p>
        </p:txBody>
      </p:sp>
      <p:grpSp>
        <p:nvGrpSpPr>
          <p:cNvPr id="3" name="组合 2"/>
          <p:cNvGrpSpPr/>
          <p:nvPr/>
        </p:nvGrpSpPr>
        <p:grpSpPr>
          <a:xfrm>
            <a:off x="1716039" y="3179622"/>
            <a:ext cx="1233652" cy="1233652"/>
            <a:chOff x="1318780" y="2410117"/>
            <a:chExt cx="806358" cy="806358"/>
          </a:xfrm>
        </p:grpSpPr>
        <p:grpSp>
          <p:nvGrpSpPr>
            <p:cNvPr id="97" name="组合 96"/>
            <p:cNvGrpSpPr/>
            <p:nvPr/>
          </p:nvGrpSpPr>
          <p:grpSpPr>
            <a:xfrm>
              <a:off x="1318780" y="2410117"/>
              <a:ext cx="806358" cy="806358"/>
              <a:chOff x="3724322" y="1908536"/>
              <a:chExt cx="1329153" cy="1329153"/>
            </a:xfrm>
          </p:grpSpPr>
          <p:sp>
            <p:nvSpPr>
              <p:cNvPr id="102" name="椭圆 101"/>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04" name="椭圆 103"/>
              <p:cNvSpPr/>
              <p:nvPr/>
            </p:nvSpPr>
            <p:spPr>
              <a:xfrm>
                <a:off x="3839838" y="2024052"/>
                <a:ext cx="1098122" cy="1098122"/>
              </a:xfrm>
              <a:prstGeom prst="ellipse">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tx1"/>
                  </a:solidFill>
                </a:endParaRPr>
              </a:p>
            </p:txBody>
          </p:sp>
        </p:grpSp>
        <p:sp>
          <p:nvSpPr>
            <p:cNvPr id="105" name="Freeform 116"/>
            <p:cNvSpPr>
              <a:spLocks noEditPoints="1"/>
            </p:cNvSpPr>
            <p:nvPr/>
          </p:nvSpPr>
          <p:spPr bwMode="auto">
            <a:xfrm>
              <a:off x="1497123" y="2652994"/>
              <a:ext cx="397548" cy="320603"/>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p:spPr>
          <p:txBody>
            <a:bodyPr vert="horz" wrap="square" lIns="121920" tIns="60960" rIns="121920" bIns="60960" numCol="1" anchor="t" anchorCtr="0" compatLnSpc="1"/>
            <a:lstStyle/>
            <a:p>
              <a:endParaRPr lang="en-US" sz="2400"/>
            </a:p>
          </p:txBody>
        </p:sp>
      </p:grpSp>
      <p:grpSp>
        <p:nvGrpSpPr>
          <p:cNvPr id="14" name="组合 13"/>
          <p:cNvGrpSpPr/>
          <p:nvPr/>
        </p:nvGrpSpPr>
        <p:grpSpPr>
          <a:xfrm>
            <a:off x="3601790" y="3179622"/>
            <a:ext cx="1233652" cy="1233652"/>
            <a:chOff x="2701342" y="2384716"/>
            <a:chExt cx="925239" cy="925239"/>
          </a:xfrm>
        </p:grpSpPr>
        <p:grpSp>
          <p:nvGrpSpPr>
            <p:cNvPr id="107" name="组合 106"/>
            <p:cNvGrpSpPr/>
            <p:nvPr/>
          </p:nvGrpSpPr>
          <p:grpSpPr>
            <a:xfrm>
              <a:off x="2701342" y="2384716"/>
              <a:ext cx="925239" cy="925239"/>
              <a:chOff x="3724322" y="1908536"/>
              <a:chExt cx="1329153" cy="1329153"/>
            </a:xfrm>
          </p:grpSpPr>
          <p:sp>
            <p:nvSpPr>
              <p:cNvPr id="110" name="椭圆 109"/>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13" name="椭圆 112"/>
              <p:cNvSpPr/>
              <p:nvPr/>
            </p:nvSpPr>
            <p:spPr>
              <a:xfrm>
                <a:off x="3839838" y="2024052"/>
                <a:ext cx="1098122" cy="1098122"/>
              </a:xfrm>
              <a:prstGeom prst="ellipse">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tx1"/>
                  </a:solidFill>
                </a:endParaRPr>
              </a:p>
            </p:txBody>
          </p:sp>
        </p:grpSp>
        <p:sp>
          <p:nvSpPr>
            <p:cNvPr id="88" name="Freeform 105"/>
            <p:cNvSpPr>
              <a:spLocks noEditPoints="1"/>
            </p:cNvSpPr>
            <p:nvPr/>
          </p:nvSpPr>
          <p:spPr bwMode="auto">
            <a:xfrm>
              <a:off x="2943474" y="2657050"/>
              <a:ext cx="433281" cy="427002"/>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bg1"/>
            </a:solidFill>
            <a:ln w="9525">
              <a:noFill/>
              <a:round/>
            </a:ln>
          </p:spPr>
          <p:txBody>
            <a:bodyPr vert="horz" wrap="square" lIns="121920" tIns="60960" rIns="121920" bIns="60960" numCol="1" anchor="t" anchorCtr="0" compatLnSpc="1"/>
            <a:lstStyle/>
            <a:p>
              <a:endParaRPr lang="en-US" sz="2400" dirty="0">
                <a:solidFill>
                  <a:schemeClr val="accent3">
                    <a:lumMod val="50000"/>
                  </a:schemeClr>
                </a:solidFill>
              </a:endParaRPr>
            </a:p>
          </p:txBody>
        </p:sp>
      </p:grpSp>
      <p:grpSp>
        <p:nvGrpSpPr>
          <p:cNvPr id="15" name="组合 14"/>
          <p:cNvGrpSpPr/>
          <p:nvPr/>
        </p:nvGrpSpPr>
        <p:grpSpPr>
          <a:xfrm>
            <a:off x="7361610" y="3142733"/>
            <a:ext cx="1233652" cy="1233652"/>
            <a:chOff x="5521207" y="2357049"/>
            <a:chExt cx="925239" cy="925239"/>
          </a:xfrm>
        </p:grpSpPr>
        <p:grpSp>
          <p:nvGrpSpPr>
            <p:cNvPr id="131" name="组合 130"/>
            <p:cNvGrpSpPr/>
            <p:nvPr/>
          </p:nvGrpSpPr>
          <p:grpSpPr>
            <a:xfrm>
              <a:off x="5521207" y="2357049"/>
              <a:ext cx="925239" cy="925239"/>
              <a:chOff x="3724322" y="1908536"/>
              <a:chExt cx="1329153" cy="1329153"/>
            </a:xfrm>
          </p:grpSpPr>
          <p:sp>
            <p:nvSpPr>
              <p:cNvPr id="133" name="椭圆 132"/>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34" name="椭圆 133"/>
              <p:cNvSpPr/>
              <p:nvPr/>
            </p:nvSpPr>
            <p:spPr>
              <a:xfrm>
                <a:off x="3839838" y="2024052"/>
                <a:ext cx="1098122" cy="1098122"/>
              </a:xfrm>
              <a:prstGeom prst="ellipse">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tx1"/>
                  </a:solidFill>
                </a:endParaRPr>
              </a:p>
            </p:txBody>
          </p:sp>
        </p:grpSp>
        <p:sp>
          <p:nvSpPr>
            <p:cNvPr id="90" name="Freeform 45"/>
            <p:cNvSpPr>
              <a:spLocks noEditPoints="1"/>
            </p:cNvSpPr>
            <p:nvPr/>
          </p:nvSpPr>
          <p:spPr bwMode="auto">
            <a:xfrm>
              <a:off x="5784023" y="2620287"/>
              <a:ext cx="389255" cy="389255"/>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p>
          </p:txBody>
        </p:sp>
      </p:grpSp>
      <p:grpSp>
        <p:nvGrpSpPr>
          <p:cNvPr id="16" name="组合 15"/>
          <p:cNvGrpSpPr/>
          <p:nvPr/>
        </p:nvGrpSpPr>
        <p:grpSpPr>
          <a:xfrm>
            <a:off x="9247361" y="3152477"/>
            <a:ext cx="1233652" cy="1233652"/>
            <a:chOff x="6935520" y="2364357"/>
            <a:chExt cx="925239" cy="925239"/>
          </a:xfrm>
        </p:grpSpPr>
        <p:grpSp>
          <p:nvGrpSpPr>
            <p:cNvPr id="136" name="组合 135"/>
            <p:cNvGrpSpPr/>
            <p:nvPr/>
          </p:nvGrpSpPr>
          <p:grpSpPr>
            <a:xfrm>
              <a:off x="6935520" y="2364357"/>
              <a:ext cx="925239" cy="925239"/>
              <a:chOff x="3724322" y="1908536"/>
              <a:chExt cx="1329153" cy="1329153"/>
            </a:xfrm>
          </p:grpSpPr>
          <p:sp>
            <p:nvSpPr>
              <p:cNvPr id="139" name="椭圆 138"/>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45" name="椭圆 144"/>
              <p:cNvSpPr/>
              <p:nvPr/>
            </p:nvSpPr>
            <p:spPr>
              <a:xfrm>
                <a:off x="3839838" y="2024052"/>
                <a:ext cx="1098122" cy="1098122"/>
              </a:xfrm>
              <a:prstGeom prst="ellipse">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tx1"/>
                  </a:solidFill>
                </a:endParaRPr>
              </a:p>
            </p:txBody>
          </p:sp>
        </p:grpSp>
        <p:sp>
          <p:nvSpPr>
            <p:cNvPr id="89" name="Freeform 62"/>
            <p:cNvSpPr>
              <a:spLocks noChangeAspect="1" noEditPoints="1"/>
            </p:cNvSpPr>
            <p:nvPr/>
          </p:nvSpPr>
          <p:spPr bwMode="auto">
            <a:xfrm>
              <a:off x="7183365" y="2621245"/>
              <a:ext cx="423615" cy="427002"/>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p>
          </p:txBody>
        </p:sp>
      </p:grpSp>
      <p:grpSp>
        <p:nvGrpSpPr>
          <p:cNvPr id="17" name="组合 16"/>
          <p:cNvGrpSpPr/>
          <p:nvPr/>
        </p:nvGrpSpPr>
        <p:grpSpPr>
          <a:xfrm>
            <a:off x="5477341" y="3187207"/>
            <a:ext cx="1233652" cy="1233652"/>
            <a:chOff x="4313078" y="3516012"/>
            <a:chExt cx="925239" cy="925239"/>
          </a:xfrm>
        </p:grpSpPr>
        <p:grpSp>
          <p:nvGrpSpPr>
            <p:cNvPr id="147" name="组合 146"/>
            <p:cNvGrpSpPr/>
            <p:nvPr/>
          </p:nvGrpSpPr>
          <p:grpSpPr>
            <a:xfrm>
              <a:off x="4313078" y="3516012"/>
              <a:ext cx="925239" cy="925239"/>
              <a:chOff x="3724322" y="1908536"/>
              <a:chExt cx="1329153" cy="1329153"/>
            </a:xfrm>
          </p:grpSpPr>
          <p:sp>
            <p:nvSpPr>
              <p:cNvPr id="156" name="椭圆 155"/>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57" name="椭圆 156"/>
              <p:cNvSpPr/>
              <p:nvPr/>
            </p:nvSpPr>
            <p:spPr>
              <a:xfrm>
                <a:off x="3839838" y="2024052"/>
                <a:ext cx="1098122" cy="1098122"/>
              </a:xfrm>
              <a:prstGeom prst="ellipse">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tx1"/>
                  </a:solidFill>
                </a:endParaRPr>
              </a:p>
            </p:txBody>
          </p:sp>
        </p:grpSp>
        <p:sp>
          <p:nvSpPr>
            <p:cNvPr id="86" name="Freeform 178"/>
            <p:cNvSpPr>
              <a:spLocks noEditPoints="1"/>
            </p:cNvSpPr>
            <p:nvPr/>
          </p:nvSpPr>
          <p:spPr bwMode="auto">
            <a:xfrm>
              <a:off x="4518150" y="3784655"/>
              <a:ext cx="515095" cy="387952"/>
            </a:xfrm>
            <a:custGeom>
              <a:avLst/>
              <a:gdLst/>
              <a:ahLst/>
              <a:cxnLst>
                <a:cxn ang="0">
                  <a:pos x="158" y="119"/>
                </a:cxn>
                <a:cxn ang="0">
                  <a:pos x="0" y="119"/>
                </a:cxn>
                <a:cxn ang="0">
                  <a:pos x="0" y="0"/>
                </a:cxn>
                <a:cxn ang="0">
                  <a:pos x="9" y="0"/>
                </a:cxn>
                <a:cxn ang="0">
                  <a:pos x="9" y="108"/>
                </a:cxn>
                <a:cxn ang="0">
                  <a:pos x="158" y="108"/>
                </a:cxn>
                <a:cxn ang="0">
                  <a:pos x="158" y="119"/>
                </a:cxn>
                <a:cxn ang="0">
                  <a:pos x="50" y="99"/>
                </a:cxn>
                <a:cxn ang="0">
                  <a:pos x="29" y="99"/>
                </a:cxn>
                <a:cxn ang="0">
                  <a:pos x="29" y="60"/>
                </a:cxn>
                <a:cxn ang="0">
                  <a:pos x="50" y="60"/>
                </a:cxn>
                <a:cxn ang="0">
                  <a:pos x="50" y="99"/>
                </a:cxn>
                <a:cxn ang="0">
                  <a:pos x="78" y="99"/>
                </a:cxn>
                <a:cxn ang="0">
                  <a:pos x="59" y="99"/>
                </a:cxn>
                <a:cxn ang="0">
                  <a:pos x="59" y="19"/>
                </a:cxn>
                <a:cxn ang="0">
                  <a:pos x="78" y="19"/>
                </a:cxn>
                <a:cxn ang="0">
                  <a:pos x="78" y="99"/>
                </a:cxn>
                <a:cxn ang="0">
                  <a:pos x="109" y="99"/>
                </a:cxn>
                <a:cxn ang="0">
                  <a:pos x="89" y="99"/>
                </a:cxn>
                <a:cxn ang="0">
                  <a:pos x="89" y="39"/>
                </a:cxn>
                <a:cxn ang="0">
                  <a:pos x="109" y="39"/>
                </a:cxn>
                <a:cxn ang="0">
                  <a:pos x="109" y="99"/>
                </a:cxn>
                <a:cxn ang="0">
                  <a:pos x="139" y="99"/>
                </a:cxn>
                <a:cxn ang="0">
                  <a:pos x="119" y="99"/>
                </a:cxn>
                <a:cxn ang="0">
                  <a:pos x="119" y="11"/>
                </a:cxn>
                <a:cxn ang="0">
                  <a:pos x="139" y="11"/>
                </a:cxn>
                <a:cxn ang="0">
                  <a:pos x="139" y="99"/>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chemeClr val="bg1"/>
            </a:solidFill>
            <a:ln w="9525">
              <a:noFill/>
              <a:round/>
            </a:ln>
          </p:spPr>
          <p:txBody>
            <a:bodyPr vert="horz" wrap="square" lIns="121920" tIns="60960" rIns="121920" bIns="60960" numCol="1" anchor="t" anchorCtr="0" compatLnSpc="1"/>
            <a:lstStyle/>
            <a:p>
              <a:endParaRPr lang="en-US" sz="2400"/>
            </a:p>
          </p:txBody>
        </p:sp>
      </p:grpSp>
      <p:sp>
        <p:nvSpPr>
          <p:cNvPr id="183" name="TextBox 77"/>
          <p:cNvSpPr txBox="1"/>
          <p:nvPr/>
        </p:nvSpPr>
        <p:spPr>
          <a:xfrm>
            <a:off x="750076" y="1619458"/>
            <a:ext cx="3081832" cy="666977"/>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dirty="0">
                <a:solidFill>
                  <a:schemeClr val="bg1"/>
                </a:solidFill>
                <a:latin typeface="+mj-ea"/>
              </a:rPr>
              <a:t>标题文字</a:t>
            </a:r>
            <a:endParaRPr lang="en-US" altLang="zh-CN" sz="1600" dirty="0">
              <a:solidFill>
                <a:schemeClr val="bg1"/>
              </a:solidFill>
              <a:latin typeface="+mj-ea"/>
            </a:endParaRPr>
          </a:p>
          <a:p>
            <a:pPr algn="ctr"/>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a:p>
            <a:pPr algn="ctr"/>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p:txBody>
      </p:sp>
      <p:sp>
        <p:nvSpPr>
          <p:cNvPr id="184" name="TextBox 77"/>
          <p:cNvSpPr txBox="1"/>
          <p:nvPr/>
        </p:nvSpPr>
        <p:spPr>
          <a:xfrm>
            <a:off x="4563300" y="1619458"/>
            <a:ext cx="3081832" cy="666977"/>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dirty="0">
                <a:solidFill>
                  <a:schemeClr val="bg1"/>
                </a:solidFill>
                <a:latin typeface="+mj-ea"/>
              </a:rPr>
              <a:t>标题文字</a:t>
            </a:r>
            <a:endParaRPr lang="en-US" altLang="zh-CN" sz="1600" dirty="0">
              <a:solidFill>
                <a:schemeClr val="bg1"/>
              </a:solidFill>
              <a:latin typeface="+mj-ea"/>
            </a:endParaRPr>
          </a:p>
          <a:p>
            <a:pPr algn="ctr"/>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a:p>
            <a:pPr algn="ctr"/>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p:txBody>
      </p:sp>
      <p:sp>
        <p:nvSpPr>
          <p:cNvPr id="185" name="TextBox 77"/>
          <p:cNvSpPr txBox="1"/>
          <p:nvPr/>
        </p:nvSpPr>
        <p:spPr>
          <a:xfrm>
            <a:off x="8307952" y="1619458"/>
            <a:ext cx="3081832" cy="666977"/>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dirty="0">
                <a:solidFill>
                  <a:schemeClr val="bg1"/>
                </a:solidFill>
                <a:latin typeface="+mj-ea"/>
              </a:rPr>
              <a:t>标题文字</a:t>
            </a:r>
            <a:endParaRPr lang="en-US" altLang="zh-CN" sz="1600" dirty="0">
              <a:solidFill>
                <a:schemeClr val="bg1"/>
              </a:solidFill>
              <a:latin typeface="+mj-ea"/>
            </a:endParaRPr>
          </a:p>
          <a:p>
            <a:pPr algn="ctr"/>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a:p>
            <a:pPr algn="ctr"/>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p:txBody>
      </p:sp>
      <p:sp>
        <p:nvSpPr>
          <p:cNvPr id="186" name="TextBox 77"/>
          <p:cNvSpPr txBox="1"/>
          <p:nvPr/>
        </p:nvSpPr>
        <p:spPr>
          <a:xfrm>
            <a:off x="2798259" y="5165298"/>
            <a:ext cx="3081832" cy="666977"/>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dirty="0">
                <a:solidFill>
                  <a:schemeClr val="bg1"/>
                </a:solidFill>
                <a:latin typeface="+mj-ea"/>
              </a:rPr>
              <a:t>标题文字</a:t>
            </a:r>
            <a:endParaRPr lang="en-US" altLang="zh-CN" sz="1600" dirty="0">
              <a:solidFill>
                <a:schemeClr val="bg1"/>
              </a:solidFill>
              <a:latin typeface="+mj-ea"/>
            </a:endParaRPr>
          </a:p>
          <a:p>
            <a:pPr algn="ctr"/>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a:p>
            <a:pPr algn="ctr"/>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p:txBody>
      </p:sp>
      <p:sp>
        <p:nvSpPr>
          <p:cNvPr id="187" name="TextBox 77"/>
          <p:cNvSpPr txBox="1"/>
          <p:nvPr/>
        </p:nvSpPr>
        <p:spPr>
          <a:xfrm>
            <a:off x="6542911" y="5165298"/>
            <a:ext cx="3081832" cy="666977"/>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dirty="0">
                <a:solidFill>
                  <a:schemeClr val="bg1"/>
                </a:solidFill>
                <a:latin typeface="+mj-ea"/>
              </a:rPr>
              <a:t>标题文字</a:t>
            </a:r>
            <a:endParaRPr lang="en-US" altLang="zh-CN" sz="1600" dirty="0">
              <a:solidFill>
                <a:schemeClr val="bg1"/>
              </a:solidFill>
              <a:latin typeface="+mj-ea"/>
            </a:endParaRPr>
          </a:p>
          <a:p>
            <a:pPr algn="ctr"/>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a:p>
            <a:pPr algn="ctr"/>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left)">
                                      <p:cBhvr>
                                        <p:cTn id="12" dur="500"/>
                                        <p:tgtEl>
                                          <p:spTgt spid="49"/>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left)">
                                      <p:cBhvr>
                                        <p:cTn id="16" dur="500"/>
                                        <p:tgtEl>
                                          <p:spTgt spid="53"/>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left)">
                                      <p:cBhvr>
                                        <p:cTn id="20" dur="500"/>
                                        <p:tgtEl>
                                          <p:spTgt spid="5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wipe(left)">
                                      <p:cBhvr>
                                        <p:cTn id="24" dur="500"/>
                                        <p:tgtEl>
                                          <p:spTgt spid="55"/>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3" presetClass="entr" presetSubtype="16"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par>
                                <p:cTn id="41" presetID="53" presetClass="entr" presetSubtype="16"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par>
                                <p:cTn id="46" presetID="53" presetClass="entr" presetSubtype="16"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par>
                                <p:cTn id="51" presetID="53" presetClass="entr" presetSubtype="16"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1000"/>
                                        <p:tgtEl>
                                          <p:spTgt spid="65"/>
                                        </p:tgtEl>
                                      </p:cBhvr>
                                    </p:animEffect>
                                    <p:anim calcmode="lin" valueType="num">
                                      <p:cBhvr>
                                        <p:cTn id="61" dur="1000" fill="hold"/>
                                        <p:tgtEl>
                                          <p:spTgt spid="65"/>
                                        </p:tgtEl>
                                        <p:attrNameLst>
                                          <p:attrName>ppt_x</p:attrName>
                                        </p:attrNameLst>
                                      </p:cBhvr>
                                      <p:tavLst>
                                        <p:tav tm="0">
                                          <p:val>
                                            <p:strVal val="#ppt_x"/>
                                          </p:val>
                                        </p:tav>
                                        <p:tav tm="100000">
                                          <p:val>
                                            <p:strVal val="#ppt_x"/>
                                          </p:val>
                                        </p:tav>
                                      </p:tavLst>
                                    </p:anim>
                                    <p:anim calcmode="lin" valueType="num">
                                      <p:cBhvr>
                                        <p:cTn id="62" dur="1000" fill="hold"/>
                                        <p:tgtEl>
                                          <p:spTgt spid="65"/>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1000"/>
                                        <p:tgtEl>
                                          <p:spTgt spid="67"/>
                                        </p:tgtEl>
                                      </p:cBhvr>
                                    </p:animEffect>
                                    <p:anim calcmode="lin" valueType="num">
                                      <p:cBhvr>
                                        <p:cTn id="66" dur="1000" fill="hold"/>
                                        <p:tgtEl>
                                          <p:spTgt spid="67"/>
                                        </p:tgtEl>
                                        <p:attrNameLst>
                                          <p:attrName>ppt_x</p:attrName>
                                        </p:attrNameLst>
                                      </p:cBhvr>
                                      <p:tavLst>
                                        <p:tav tm="0">
                                          <p:val>
                                            <p:strVal val="#ppt_x"/>
                                          </p:val>
                                        </p:tav>
                                        <p:tav tm="100000">
                                          <p:val>
                                            <p:strVal val="#ppt_x"/>
                                          </p:val>
                                        </p:tav>
                                      </p:tavLst>
                                    </p:anim>
                                    <p:anim calcmode="lin" valueType="num">
                                      <p:cBhvr>
                                        <p:cTn id="67" dur="1000" fill="hold"/>
                                        <p:tgtEl>
                                          <p:spTgt spid="67"/>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69"/>
                                        </p:tgtEl>
                                        <p:attrNameLst>
                                          <p:attrName>style.visibility</p:attrName>
                                        </p:attrNameLst>
                                      </p:cBhvr>
                                      <p:to>
                                        <p:strVal val="visible"/>
                                      </p:to>
                                    </p:set>
                                    <p:animEffect transition="in" filter="fade">
                                      <p:cBhvr>
                                        <p:cTn id="70" dur="1000"/>
                                        <p:tgtEl>
                                          <p:spTgt spid="69"/>
                                        </p:tgtEl>
                                      </p:cBhvr>
                                    </p:animEffect>
                                    <p:anim calcmode="lin" valueType="num">
                                      <p:cBhvr>
                                        <p:cTn id="71" dur="1000" fill="hold"/>
                                        <p:tgtEl>
                                          <p:spTgt spid="69"/>
                                        </p:tgtEl>
                                        <p:attrNameLst>
                                          <p:attrName>ppt_x</p:attrName>
                                        </p:attrNameLst>
                                      </p:cBhvr>
                                      <p:tavLst>
                                        <p:tav tm="0">
                                          <p:val>
                                            <p:strVal val="#ppt_x"/>
                                          </p:val>
                                        </p:tav>
                                        <p:tav tm="100000">
                                          <p:val>
                                            <p:strVal val="#ppt_x"/>
                                          </p:val>
                                        </p:tav>
                                      </p:tavLst>
                                    </p:anim>
                                    <p:anim calcmode="lin" valueType="num">
                                      <p:cBhvr>
                                        <p:cTn id="72" dur="1000" fill="hold"/>
                                        <p:tgtEl>
                                          <p:spTgt spid="69"/>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186"/>
                                        </p:tgtEl>
                                        <p:attrNameLst>
                                          <p:attrName>style.visibility</p:attrName>
                                        </p:attrNameLst>
                                      </p:cBhvr>
                                      <p:to>
                                        <p:strVal val="visible"/>
                                      </p:to>
                                    </p:set>
                                    <p:animEffect transition="in" filter="fade">
                                      <p:cBhvr>
                                        <p:cTn id="75" dur="1000"/>
                                        <p:tgtEl>
                                          <p:spTgt spid="186"/>
                                        </p:tgtEl>
                                      </p:cBhvr>
                                    </p:animEffect>
                                    <p:anim calcmode="lin" valueType="num">
                                      <p:cBhvr>
                                        <p:cTn id="76" dur="1000" fill="hold"/>
                                        <p:tgtEl>
                                          <p:spTgt spid="186"/>
                                        </p:tgtEl>
                                        <p:attrNameLst>
                                          <p:attrName>ppt_x</p:attrName>
                                        </p:attrNameLst>
                                      </p:cBhvr>
                                      <p:tavLst>
                                        <p:tav tm="0">
                                          <p:val>
                                            <p:strVal val="#ppt_x"/>
                                          </p:val>
                                        </p:tav>
                                        <p:tav tm="100000">
                                          <p:val>
                                            <p:strVal val="#ppt_x"/>
                                          </p:val>
                                        </p:tav>
                                      </p:tavLst>
                                    </p:anim>
                                    <p:anim calcmode="lin" valueType="num">
                                      <p:cBhvr>
                                        <p:cTn id="77" dur="1000" fill="hold"/>
                                        <p:tgtEl>
                                          <p:spTgt spid="186"/>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187"/>
                                        </p:tgtEl>
                                        <p:attrNameLst>
                                          <p:attrName>style.visibility</p:attrName>
                                        </p:attrNameLst>
                                      </p:cBhvr>
                                      <p:to>
                                        <p:strVal val="visible"/>
                                      </p:to>
                                    </p:set>
                                    <p:animEffect transition="in" filter="fade">
                                      <p:cBhvr>
                                        <p:cTn id="80" dur="1000"/>
                                        <p:tgtEl>
                                          <p:spTgt spid="187"/>
                                        </p:tgtEl>
                                      </p:cBhvr>
                                    </p:animEffect>
                                    <p:anim calcmode="lin" valueType="num">
                                      <p:cBhvr>
                                        <p:cTn id="81" dur="1000" fill="hold"/>
                                        <p:tgtEl>
                                          <p:spTgt spid="187"/>
                                        </p:tgtEl>
                                        <p:attrNameLst>
                                          <p:attrName>ppt_x</p:attrName>
                                        </p:attrNameLst>
                                      </p:cBhvr>
                                      <p:tavLst>
                                        <p:tav tm="0">
                                          <p:val>
                                            <p:strVal val="#ppt_x"/>
                                          </p:val>
                                        </p:tav>
                                        <p:tav tm="100000">
                                          <p:val>
                                            <p:strVal val="#ppt_x"/>
                                          </p:val>
                                        </p:tav>
                                      </p:tavLst>
                                    </p:anim>
                                    <p:anim calcmode="lin" valueType="num">
                                      <p:cBhvr>
                                        <p:cTn id="82" dur="1000" fill="hold"/>
                                        <p:tgtEl>
                                          <p:spTgt spid="18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66"/>
                                        </p:tgtEl>
                                        <p:attrNameLst>
                                          <p:attrName>style.visibility</p:attrName>
                                        </p:attrNameLst>
                                      </p:cBhvr>
                                      <p:to>
                                        <p:strVal val="visible"/>
                                      </p:to>
                                    </p:set>
                                    <p:animEffect transition="in" filter="fade">
                                      <p:cBhvr>
                                        <p:cTn id="85" dur="1000"/>
                                        <p:tgtEl>
                                          <p:spTgt spid="66"/>
                                        </p:tgtEl>
                                      </p:cBhvr>
                                    </p:animEffect>
                                    <p:anim calcmode="lin" valueType="num">
                                      <p:cBhvr>
                                        <p:cTn id="86" dur="1000" fill="hold"/>
                                        <p:tgtEl>
                                          <p:spTgt spid="66"/>
                                        </p:tgtEl>
                                        <p:attrNameLst>
                                          <p:attrName>ppt_x</p:attrName>
                                        </p:attrNameLst>
                                      </p:cBhvr>
                                      <p:tavLst>
                                        <p:tav tm="0">
                                          <p:val>
                                            <p:strVal val="#ppt_x"/>
                                          </p:val>
                                        </p:tav>
                                        <p:tav tm="100000">
                                          <p:val>
                                            <p:strVal val="#ppt_x"/>
                                          </p:val>
                                        </p:tav>
                                      </p:tavLst>
                                    </p:anim>
                                    <p:anim calcmode="lin" valueType="num">
                                      <p:cBhvr>
                                        <p:cTn id="87" dur="1000" fill="hold"/>
                                        <p:tgtEl>
                                          <p:spTgt spid="66"/>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68"/>
                                        </p:tgtEl>
                                        <p:attrNameLst>
                                          <p:attrName>style.visibility</p:attrName>
                                        </p:attrNameLst>
                                      </p:cBhvr>
                                      <p:to>
                                        <p:strVal val="visible"/>
                                      </p:to>
                                    </p:set>
                                    <p:animEffect transition="in" filter="fade">
                                      <p:cBhvr>
                                        <p:cTn id="90" dur="1000"/>
                                        <p:tgtEl>
                                          <p:spTgt spid="68"/>
                                        </p:tgtEl>
                                      </p:cBhvr>
                                    </p:animEffect>
                                    <p:anim calcmode="lin" valueType="num">
                                      <p:cBhvr>
                                        <p:cTn id="91" dur="1000" fill="hold"/>
                                        <p:tgtEl>
                                          <p:spTgt spid="68"/>
                                        </p:tgtEl>
                                        <p:attrNameLst>
                                          <p:attrName>ppt_x</p:attrName>
                                        </p:attrNameLst>
                                      </p:cBhvr>
                                      <p:tavLst>
                                        <p:tav tm="0">
                                          <p:val>
                                            <p:strVal val="#ppt_x"/>
                                          </p:val>
                                        </p:tav>
                                        <p:tav tm="100000">
                                          <p:val>
                                            <p:strVal val="#ppt_x"/>
                                          </p:val>
                                        </p:tav>
                                      </p:tavLst>
                                    </p:anim>
                                    <p:anim calcmode="lin" valueType="num">
                                      <p:cBhvr>
                                        <p:cTn id="92" dur="1000" fill="hold"/>
                                        <p:tgtEl>
                                          <p:spTgt spid="68"/>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183"/>
                                        </p:tgtEl>
                                        <p:attrNameLst>
                                          <p:attrName>style.visibility</p:attrName>
                                        </p:attrNameLst>
                                      </p:cBhvr>
                                      <p:to>
                                        <p:strVal val="visible"/>
                                      </p:to>
                                    </p:set>
                                    <p:animEffect transition="in" filter="fade">
                                      <p:cBhvr>
                                        <p:cTn id="95" dur="1000"/>
                                        <p:tgtEl>
                                          <p:spTgt spid="183"/>
                                        </p:tgtEl>
                                      </p:cBhvr>
                                    </p:animEffect>
                                    <p:anim calcmode="lin" valueType="num">
                                      <p:cBhvr>
                                        <p:cTn id="96" dur="1000" fill="hold"/>
                                        <p:tgtEl>
                                          <p:spTgt spid="183"/>
                                        </p:tgtEl>
                                        <p:attrNameLst>
                                          <p:attrName>ppt_x</p:attrName>
                                        </p:attrNameLst>
                                      </p:cBhvr>
                                      <p:tavLst>
                                        <p:tav tm="0">
                                          <p:val>
                                            <p:strVal val="#ppt_x"/>
                                          </p:val>
                                        </p:tav>
                                        <p:tav tm="100000">
                                          <p:val>
                                            <p:strVal val="#ppt_x"/>
                                          </p:val>
                                        </p:tav>
                                      </p:tavLst>
                                    </p:anim>
                                    <p:anim calcmode="lin" valueType="num">
                                      <p:cBhvr>
                                        <p:cTn id="97" dur="1000" fill="hold"/>
                                        <p:tgtEl>
                                          <p:spTgt spid="183"/>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184"/>
                                        </p:tgtEl>
                                        <p:attrNameLst>
                                          <p:attrName>style.visibility</p:attrName>
                                        </p:attrNameLst>
                                      </p:cBhvr>
                                      <p:to>
                                        <p:strVal val="visible"/>
                                      </p:to>
                                    </p:set>
                                    <p:animEffect transition="in" filter="fade">
                                      <p:cBhvr>
                                        <p:cTn id="100" dur="1000"/>
                                        <p:tgtEl>
                                          <p:spTgt spid="184"/>
                                        </p:tgtEl>
                                      </p:cBhvr>
                                    </p:animEffect>
                                    <p:anim calcmode="lin" valueType="num">
                                      <p:cBhvr>
                                        <p:cTn id="101" dur="1000" fill="hold"/>
                                        <p:tgtEl>
                                          <p:spTgt spid="184"/>
                                        </p:tgtEl>
                                        <p:attrNameLst>
                                          <p:attrName>ppt_x</p:attrName>
                                        </p:attrNameLst>
                                      </p:cBhvr>
                                      <p:tavLst>
                                        <p:tav tm="0">
                                          <p:val>
                                            <p:strVal val="#ppt_x"/>
                                          </p:val>
                                        </p:tav>
                                        <p:tav tm="100000">
                                          <p:val>
                                            <p:strVal val="#ppt_x"/>
                                          </p:val>
                                        </p:tav>
                                      </p:tavLst>
                                    </p:anim>
                                    <p:anim calcmode="lin" valueType="num">
                                      <p:cBhvr>
                                        <p:cTn id="102" dur="1000" fill="hold"/>
                                        <p:tgtEl>
                                          <p:spTgt spid="184"/>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185"/>
                                        </p:tgtEl>
                                        <p:attrNameLst>
                                          <p:attrName>style.visibility</p:attrName>
                                        </p:attrNameLst>
                                      </p:cBhvr>
                                      <p:to>
                                        <p:strVal val="visible"/>
                                      </p:to>
                                    </p:set>
                                    <p:animEffect transition="in" filter="fade">
                                      <p:cBhvr>
                                        <p:cTn id="105" dur="1000"/>
                                        <p:tgtEl>
                                          <p:spTgt spid="185"/>
                                        </p:tgtEl>
                                      </p:cBhvr>
                                    </p:animEffect>
                                    <p:anim calcmode="lin" valueType="num">
                                      <p:cBhvr>
                                        <p:cTn id="106" dur="1000" fill="hold"/>
                                        <p:tgtEl>
                                          <p:spTgt spid="185"/>
                                        </p:tgtEl>
                                        <p:attrNameLst>
                                          <p:attrName>ppt_x</p:attrName>
                                        </p:attrNameLst>
                                      </p:cBhvr>
                                      <p:tavLst>
                                        <p:tav tm="0">
                                          <p:val>
                                            <p:strVal val="#ppt_x"/>
                                          </p:val>
                                        </p:tav>
                                        <p:tav tm="100000">
                                          <p:val>
                                            <p:strVal val="#ppt_x"/>
                                          </p:val>
                                        </p:tav>
                                      </p:tavLst>
                                    </p:anim>
                                    <p:anim calcmode="lin" valueType="num">
                                      <p:cBhvr>
                                        <p:cTn id="107" dur="1000" fill="hold"/>
                                        <p:tgtEl>
                                          <p:spTgt spid="1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4" grpId="0" animBg="1"/>
      <p:bldP spid="56" grpId="0" animBg="1"/>
      <p:bldP spid="65" grpId="0"/>
      <p:bldP spid="66" grpId="0"/>
      <p:bldP spid="67" grpId="0"/>
      <p:bldP spid="68" grpId="0"/>
      <p:bldP spid="69" grpId="0"/>
      <p:bldP spid="53" grpId="0" animBg="1"/>
      <p:bldP spid="55" grpId="0" animBg="1"/>
      <p:bldP spid="183" grpId="0"/>
      <p:bldP spid="184" grpId="0"/>
      <p:bldP spid="185" grpId="0"/>
      <p:bldP spid="186" grpId="0"/>
      <p:bldP spid="18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970287" y="1581606"/>
            <a:ext cx="3443463" cy="2166817"/>
            <a:chOff x="727715" y="1186204"/>
            <a:chExt cx="2582597" cy="1625113"/>
          </a:xfrm>
        </p:grpSpPr>
        <p:sp>
          <p:nvSpPr>
            <p:cNvPr id="50" name="Down Arrow Callout 133"/>
            <p:cNvSpPr/>
            <p:nvPr/>
          </p:nvSpPr>
          <p:spPr>
            <a:xfrm>
              <a:off x="727715" y="1186204"/>
              <a:ext cx="2582597" cy="1625113"/>
            </a:xfrm>
            <a:prstGeom prst="downArrowCallout">
              <a:avLst>
                <a:gd name="adj1" fmla="val 25776"/>
                <a:gd name="adj2" fmla="val 9254"/>
                <a:gd name="adj3" fmla="val 9254"/>
                <a:gd name="adj4" fmla="val 90746"/>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mj-ea"/>
                <a:ea typeface="+mj-ea"/>
              </a:endParaRPr>
            </a:p>
          </p:txBody>
        </p:sp>
        <p:sp>
          <p:nvSpPr>
            <p:cNvPr id="52" name="TextBox 51"/>
            <p:cNvSpPr txBox="1"/>
            <p:nvPr/>
          </p:nvSpPr>
          <p:spPr>
            <a:xfrm>
              <a:off x="1607845" y="1476395"/>
              <a:ext cx="822340" cy="246173"/>
            </a:xfrm>
            <a:prstGeom prst="rect">
              <a:avLst/>
            </a:prstGeom>
            <a:noFill/>
          </p:spPr>
          <p:txBody>
            <a:bodyPr wrap="none" lIns="0" tIns="0" rIns="0" bIns="0" rtlCol="0" anchor="t">
              <a:spAutoFit/>
            </a:bodyPr>
            <a:lstStyle/>
            <a:p>
              <a:pPr algn="ctr"/>
              <a:r>
                <a:rPr lang="zh-CN" altLang="en-US" sz="2135" dirty="0">
                  <a:latin typeface="+mj-ea"/>
                  <a:ea typeface="+mj-ea"/>
                </a:rPr>
                <a:t>标题文字</a:t>
              </a:r>
              <a:endParaRPr lang="en-US" sz="2135" dirty="0">
                <a:latin typeface="+mj-ea"/>
                <a:ea typeface="+mj-ea"/>
              </a:endParaRPr>
            </a:p>
          </p:txBody>
        </p:sp>
        <p:sp>
          <p:nvSpPr>
            <p:cNvPr id="51" name="TextBox 50"/>
            <p:cNvSpPr txBox="1"/>
            <p:nvPr/>
          </p:nvSpPr>
          <p:spPr>
            <a:xfrm>
              <a:off x="1078513" y="1796315"/>
              <a:ext cx="1923767" cy="450123"/>
            </a:xfrm>
            <a:prstGeom prst="rect">
              <a:avLst/>
            </a:prstGeom>
            <a:noFill/>
          </p:spPr>
          <p:txBody>
            <a:bodyPr wrap="square" lIns="0" tIns="0" rtlCol="0" anchor="t">
              <a:spAutoFit/>
            </a:bodyPr>
            <a:lstStyle/>
            <a:p>
              <a:r>
                <a:rPr lang="zh-CN" altLang="en-US" sz="1200" dirty="0">
                  <a:latin typeface="+mj-ea"/>
                </a:rPr>
                <a:t>单击此处添加文本单击此处添加文本</a:t>
              </a:r>
              <a:endParaRPr lang="en-US" altLang="zh-CN" sz="1200" dirty="0">
                <a:latin typeface="+mj-ea"/>
              </a:endParaRPr>
            </a:p>
            <a:p>
              <a:r>
                <a:rPr lang="zh-CN" altLang="en-US" sz="1200" dirty="0">
                  <a:latin typeface="+mj-ea"/>
                </a:rPr>
                <a:t>单击此处添加文本单击此处添加文本</a:t>
              </a:r>
              <a:endParaRPr lang="en-US" altLang="zh-CN" sz="1200" dirty="0">
                <a:latin typeface="+mj-ea"/>
              </a:endParaRPr>
            </a:p>
            <a:p>
              <a:r>
                <a:rPr lang="zh-CN" altLang="en-US" sz="1200" dirty="0">
                  <a:latin typeface="+mj-ea"/>
                </a:rPr>
                <a:t>单击此处添加文本单击此处添加文本</a:t>
              </a:r>
              <a:endParaRPr lang="en-US" altLang="zh-CN" sz="1200" dirty="0">
                <a:latin typeface="+mj-ea"/>
              </a:endParaRPr>
            </a:p>
          </p:txBody>
        </p:sp>
      </p:grpSp>
      <p:sp>
        <p:nvSpPr>
          <p:cNvPr id="58" name="TextBox 57"/>
          <p:cNvSpPr txBox="1"/>
          <p:nvPr/>
        </p:nvSpPr>
        <p:spPr>
          <a:xfrm>
            <a:off x="5310163" y="3441809"/>
            <a:ext cx="1641475" cy="246221"/>
          </a:xfrm>
          <a:prstGeom prst="rect">
            <a:avLst/>
          </a:prstGeom>
          <a:noFill/>
        </p:spPr>
        <p:txBody>
          <a:bodyPr wrap="none" lIns="0" tIns="0" rIns="0" bIns="0" rtlCol="0" anchor="t">
            <a:spAutoFit/>
          </a:bodyPr>
          <a:lstStyle/>
          <a:p>
            <a:pPr algn="ctr"/>
            <a:r>
              <a:rPr lang="zh-CN" altLang="en-US" sz="1600" dirty="0">
                <a:solidFill>
                  <a:schemeClr val="bg1"/>
                </a:solidFill>
                <a:latin typeface="+mj-ea"/>
                <a:ea typeface="+mj-ea"/>
              </a:rPr>
              <a:t>单击此处添加文本</a:t>
            </a:r>
            <a:endParaRPr lang="en-US" sz="1600" dirty="0">
              <a:solidFill>
                <a:schemeClr val="bg1"/>
              </a:solidFill>
              <a:latin typeface="+mj-ea"/>
              <a:ea typeface="+mj-ea"/>
            </a:endParaRPr>
          </a:p>
        </p:txBody>
      </p:sp>
      <p:grpSp>
        <p:nvGrpSpPr>
          <p:cNvPr id="4" name="组合 3"/>
          <p:cNvGrpSpPr/>
          <p:nvPr/>
        </p:nvGrpSpPr>
        <p:grpSpPr>
          <a:xfrm>
            <a:off x="5707220" y="2374544"/>
            <a:ext cx="847229" cy="847229"/>
            <a:chOff x="4529354" y="932804"/>
            <a:chExt cx="806358" cy="806358"/>
          </a:xfrm>
        </p:grpSpPr>
        <p:grpSp>
          <p:nvGrpSpPr>
            <p:cNvPr id="109" name="组合 108"/>
            <p:cNvGrpSpPr/>
            <p:nvPr/>
          </p:nvGrpSpPr>
          <p:grpSpPr>
            <a:xfrm>
              <a:off x="4529354" y="932804"/>
              <a:ext cx="806358" cy="806358"/>
              <a:chOff x="3724322" y="1908536"/>
              <a:chExt cx="1329153" cy="1329153"/>
            </a:xfrm>
          </p:grpSpPr>
          <p:sp>
            <p:nvSpPr>
              <p:cNvPr id="111" name="椭圆 110"/>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12" name="椭圆 111"/>
              <p:cNvSpPr/>
              <p:nvPr/>
            </p:nvSpPr>
            <p:spPr>
              <a:xfrm>
                <a:off x="3839838" y="2024052"/>
                <a:ext cx="1098122" cy="1098122"/>
              </a:xfrm>
              <a:prstGeom prst="ellipse">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tx1"/>
                  </a:solidFill>
                </a:endParaRPr>
              </a:p>
            </p:txBody>
          </p:sp>
        </p:grpSp>
        <p:sp>
          <p:nvSpPr>
            <p:cNvPr id="99" name="Freeform 144"/>
            <p:cNvSpPr>
              <a:spLocks noEditPoints="1"/>
            </p:cNvSpPr>
            <p:nvPr/>
          </p:nvSpPr>
          <p:spPr bwMode="auto">
            <a:xfrm>
              <a:off x="4749786" y="1205938"/>
              <a:ext cx="332846" cy="288640"/>
            </a:xfrm>
            <a:custGeom>
              <a:avLst/>
              <a:gdLst/>
              <a:ahLst/>
              <a:cxnLst>
                <a:cxn ang="0">
                  <a:pos x="59" y="26"/>
                </a:cxn>
                <a:cxn ang="0">
                  <a:pos x="57" y="28"/>
                </a:cxn>
                <a:cxn ang="0">
                  <a:pos x="20" y="32"/>
                </a:cxn>
                <a:cxn ang="0">
                  <a:pos x="20" y="35"/>
                </a:cxn>
                <a:cxn ang="0">
                  <a:pos x="19" y="37"/>
                </a:cxn>
                <a:cxn ang="0">
                  <a:pos x="52" y="37"/>
                </a:cxn>
                <a:cxn ang="0">
                  <a:pos x="55" y="39"/>
                </a:cxn>
                <a:cxn ang="0">
                  <a:pos x="52" y="42"/>
                </a:cxn>
                <a:cxn ang="0">
                  <a:pos x="16" y="42"/>
                </a:cxn>
                <a:cxn ang="0">
                  <a:pos x="13" y="39"/>
                </a:cxn>
                <a:cxn ang="0">
                  <a:pos x="16" y="34"/>
                </a:cxn>
                <a:cxn ang="0">
                  <a:pos x="9" y="5"/>
                </a:cxn>
                <a:cxn ang="0">
                  <a:pos x="2" y="5"/>
                </a:cxn>
                <a:cxn ang="0">
                  <a:pos x="0" y="3"/>
                </a:cxn>
                <a:cxn ang="0">
                  <a:pos x="2" y="0"/>
                </a:cxn>
                <a:cxn ang="0">
                  <a:pos x="11" y="0"/>
                </a:cxn>
                <a:cxn ang="0">
                  <a:pos x="14" y="5"/>
                </a:cxn>
                <a:cxn ang="0">
                  <a:pos x="57" y="5"/>
                </a:cxn>
                <a:cxn ang="0">
                  <a:pos x="59" y="7"/>
                </a:cxn>
                <a:cxn ang="0">
                  <a:pos x="59" y="26"/>
                </a:cxn>
                <a:cxn ang="0">
                  <a:pos x="18" y="51"/>
                </a:cxn>
                <a:cxn ang="0">
                  <a:pos x="13" y="46"/>
                </a:cxn>
                <a:cxn ang="0">
                  <a:pos x="18" y="42"/>
                </a:cxn>
                <a:cxn ang="0">
                  <a:pos x="23" y="46"/>
                </a:cxn>
                <a:cxn ang="0">
                  <a:pos x="18" y="51"/>
                </a:cxn>
                <a:cxn ang="0">
                  <a:pos x="50" y="51"/>
                </a:cxn>
                <a:cxn ang="0">
                  <a:pos x="45" y="46"/>
                </a:cxn>
                <a:cxn ang="0">
                  <a:pos x="50" y="42"/>
                </a:cxn>
                <a:cxn ang="0">
                  <a:pos x="55" y="46"/>
                </a:cxn>
                <a:cxn ang="0">
                  <a:pos x="50" y="51"/>
                </a:cxn>
              </a:cxnLst>
              <a:rect l="0" t="0" r="r" b="b"/>
              <a:pathLst>
                <a:path w="59" h="51">
                  <a:moveTo>
                    <a:pt x="59" y="26"/>
                  </a:moveTo>
                  <a:cubicBezTo>
                    <a:pt x="59" y="27"/>
                    <a:pt x="58" y="28"/>
                    <a:pt x="57" y="28"/>
                  </a:cubicBezTo>
                  <a:cubicBezTo>
                    <a:pt x="20" y="32"/>
                    <a:pt x="20" y="32"/>
                    <a:pt x="20" y="32"/>
                  </a:cubicBezTo>
                  <a:cubicBezTo>
                    <a:pt x="20" y="33"/>
                    <a:pt x="20" y="34"/>
                    <a:pt x="20" y="35"/>
                  </a:cubicBezTo>
                  <a:cubicBezTo>
                    <a:pt x="20" y="36"/>
                    <a:pt x="20" y="36"/>
                    <a:pt x="19" y="37"/>
                  </a:cubicBezTo>
                  <a:cubicBezTo>
                    <a:pt x="52" y="37"/>
                    <a:pt x="52" y="37"/>
                    <a:pt x="52" y="37"/>
                  </a:cubicBezTo>
                  <a:cubicBezTo>
                    <a:pt x="54" y="37"/>
                    <a:pt x="55" y="38"/>
                    <a:pt x="55" y="39"/>
                  </a:cubicBezTo>
                  <a:cubicBezTo>
                    <a:pt x="55" y="41"/>
                    <a:pt x="54" y="42"/>
                    <a:pt x="52" y="42"/>
                  </a:cubicBezTo>
                  <a:cubicBezTo>
                    <a:pt x="16" y="42"/>
                    <a:pt x="16" y="42"/>
                    <a:pt x="16" y="42"/>
                  </a:cubicBezTo>
                  <a:cubicBezTo>
                    <a:pt x="15" y="42"/>
                    <a:pt x="13" y="41"/>
                    <a:pt x="13" y="39"/>
                  </a:cubicBezTo>
                  <a:cubicBezTo>
                    <a:pt x="13" y="38"/>
                    <a:pt x="15" y="35"/>
                    <a:pt x="16" y="34"/>
                  </a:cubicBezTo>
                  <a:cubicBezTo>
                    <a:pt x="9" y="5"/>
                    <a:pt x="9" y="5"/>
                    <a:pt x="9" y="5"/>
                  </a:cubicBezTo>
                  <a:cubicBezTo>
                    <a:pt x="2" y="5"/>
                    <a:pt x="2" y="5"/>
                    <a:pt x="2" y="5"/>
                  </a:cubicBezTo>
                  <a:cubicBezTo>
                    <a:pt x="1" y="5"/>
                    <a:pt x="0" y="4"/>
                    <a:pt x="0" y="3"/>
                  </a:cubicBezTo>
                  <a:cubicBezTo>
                    <a:pt x="0" y="2"/>
                    <a:pt x="1" y="0"/>
                    <a:pt x="2" y="0"/>
                  </a:cubicBezTo>
                  <a:cubicBezTo>
                    <a:pt x="11" y="0"/>
                    <a:pt x="11" y="0"/>
                    <a:pt x="11" y="0"/>
                  </a:cubicBezTo>
                  <a:cubicBezTo>
                    <a:pt x="14" y="0"/>
                    <a:pt x="14" y="3"/>
                    <a:pt x="14" y="5"/>
                  </a:cubicBezTo>
                  <a:cubicBezTo>
                    <a:pt x="57" y="5"/>
                    <a:pt x="57" y="5"/>
                    <a:pt x="57" y="5"/>
                  </a:cubicBezTo>
                  <a:cubicBezTo>
                    <a:pt x="58" y="5"/>
                    <a:pt x="59" y="6"/>
                    <a:pt x="59" y="7"/>
                  </a:cubicBezTo>
                  <a:lnTo>
                    <a:pt x="59" y="26"/>
                  </a:lnTo>
                  <a:close/>
                  <a:moveTo>
                    <a:pt x="18" y="51"/>
                  </a:moveTo>
                  <a:cubicBezTo>
                    <a:pt x="16" y="51"/>
                    <a:pt x="13" y="49"/>
                    <a:pt x="13" y="46"/>
                  </a:cubicBezTo>
                  <a:cubicBezTo>
                    <a:pt x="13" y="44"/>
                    <a:pt x="16" y="42"/>
                    <a:pt x="18" y="42"/>
                  </a:cubicBezTo>
                  <a:cubicBezTo>
                    <a:pt x="21" y="42"/>
                    <a:pt x="23" y="44"/>
                    <a:pt x="23" y="46"/>
                  </a:cubicBezTo>
                  <a:cubicBezTo>
                    <a:pt x="23" y="49"/>
                    <a:pt x="21" y="51"/>
                    <a:pt x="18" y="51"/>
                  </a:cubicBezTo>
                  <a:close/>
                  <a:moveTo>
                    <a:pt x="50" y="51"/>
                  </a:moveTo>
                  <a:cubicBezTo>
                    <a:pt x="47" y="51"/>
                    <a:pt x="45" y="49"/>
                    <a:pt x="45" y="46"/>
                  </a:cubicBezTo>
                  <a:cubicBezTo>
                    <a:pt x="45" y="44"/>
                    <a:pt x="47" y="42"/>
                    <a:pt x="50" y="42"/>
                  </a:cubicBezTo>
                  <a:cubicBezTo>
                    <a:pt x="53" y="42"/>
                    <a:pt x="55" y="44"/>
                    <a:pt x="55" y="46"/>
                  </a:cubicBezTo>
                  <a:cubicBezTo>
                    <a:pt x="55" y="49"/>
                    <a:pt x="53" y="51"/>
                    <a:pt x="50" y="51"/>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latin typeface="+mj-ea"/>
                <a:ea typeface="+mj-ea"/>
              </a:endParaRPr>
            </a:p>
          </p:txBody>
        </p:sp>
      </p:grpSp>
      <p:grpSp>
        <p:nvGrpSpPr>
          <p:cNvPr id="6" name="组合 5"/>
          <p:cNvGrpSpPr/>
          <p:nvPr/>
        </p:nvGrpSpPr>
        <p:grpSpPr>
          <a:xfrm>
            <a:off x="9150746" y="4585876"/>
            <a:ext cx="847229" cy="847229"/>
            <a:chOff x="8057061" y="3375186"/>
            <a:chExt cx="635422" cy="635422"/>
          </a:xfrm>
        </p:grpSpPr>
        <p:grpSp>
          <p:nvGrpSpPr>
            <p:cNvPr id="124" name="组合 123"/>
            <p:cNvGrpSpPr/>
            <p:nvPr/>
          </p:nvGrpSpPr>
          <p:grpSpPr>
            <a:xfrm>
              <a:off x="8057061" y="3375186"/>
              <a:ext cx="635422" cy="635422"/>
              <a:chOff x="3724322" y="1908536"/>
              <a:chExt cx="1329153" cy="1329153"/>
            </a:xfrm>
          </p:grpSpPr>
          <p:sp>
            <p:nvSpPr>
              <p:cNvPr id="126" name="椭圆 125"/>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27" name="椭圆 126"/>
              <p:cNvSpPr/>
              <p:nvPr/>
            </p:nvSpPr>
            <p:spPr>
              <a:xfrm>
                <a:off x="3839838" y="2043976"/>
                <a:ext cx="1098122" cy="1098122"/>
              </a:xfrm>
              <a:prstGeom prst="ellipse">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tx1"/>
                  </a:solidFill>
                </a:endParaRPr>
              </a:p>
            </p:txBody>
          </p:sp>
        </p:grpSp>
        <p:sp>
          <p:nvSpPr>
            <p:cNvPr id="100" name="Freeform 20"/>
            <p:cNvSpPr/>
            <p:nvPr/>
          </p:nvSpPr>
          <p:spPr bwMode="auto">
            <a:xfrm>
              <a:off x="8245635" y="3596276"/>
              <a:ext cx="246092" cy="246089"/>
            </a:xfrm>
            <a:custGeom>
              <a:avLst/>
              <a:gdLst/>
              <a:ahLst/>
              <a:cxnLst>
                <a:cxn ang="0">
                  <a:pos x="33" y="27"/>
                </a:cxn>
                <a:cxn ang="0">
                  <a:pos x="46" y="40"/>
                </a:cxn>
                <a:cxn ang="0">
                  <a:pos x="51" y="35"/>
                </a:cxn>
                <a:cxn ang="0">
                  <a:pos x="53" y="34"/>
                </a:cxn>
                <a:cxn ang="0">
                  <a:pos x="55" y="36"/>
                </a:cxn>
                <a:cxn ang="0">
                  <a:pos x="55" y="52"/>
                </a:cxn>
                <a:cxn ang="0">
                  <a:pos x="52" y="55"/>
                </a:cxn>
                <a:cxn ang="0">
                  <a:pos x="36" y="55"/>
                </a:cxn>
                <a:cxn ang="0">
                  <a:pos x="34" y="53"/>
                </a:cxn>
                <a:cxn ang="0">
                  <a:pos x="35" y="51"/>
                </a:cxn>
                <a:cxn ang="0">
                  <a:pos x="40" y="46"/>
                </a:cxn>
                <a:cxn ang="0">
                  <a:pos x="27" y="33"/>
                </a:cxn>
                <a:cxn ang="0">
                  <a:pos x="15" y="46"/>
                </a:cxn>
                <a:cxn ang="0">
                  <a:pos x="20" y="51"/>
                </a:cxn>
                <a:cxn ang="0">
                  <a:pos x="20" y="53"/>
                </a:cxn>
                <a:cxn ang="0">
                  <a:pos x="18" y="55"/>
                </a:cxn>
                <a:cxn ang="0">
                  <a:pos x="2" y="55"/>
                </a:cxn>
                <a:cxn ang="0">
                  <a:pos x="0" y="52"/>
                </a:cxn>
                <a:cxn ang="0">
                  <a:pos x="0" y="36"/>
                </a:cxn>
                <a:cxn ang="0">
                  <a:pos x="1" y="34"/>
                </a:cxn>
                <a:cxn ang="0">
                  <a:pos x="4" y="35"/>
                </a:cxn>
                <a:cxn ang="0">
                  <a:pos x="9" y="40"/>
                </a:cxn>
                <a:cxn ang="0">
                  <a:pos x="21" y="27"/>
                </a:cxn>
                <a:cxn ang="0">
                  <a:pos x="9" y="14"/>
                </a:cxn>
                <a:cxn ang="0">
                  <a:pos x="4" y="20"/>
                </a:cxn>
                <a:cxn ang="0">
                  <a:pos x="2" y="20"/>
                </a:cxn>
                <a:cxn ang="0">
                  <a:pos x="1" y="20"/>
                </a:cxn>
                <a:cxn ang="0">
                  <a:pos x="0" y="18"/>
                </a:cxn>
                <a:cxn ang="0">
                  <a:pos x="0" y="2"/>
                </a:cxn>
                <a:cxn ang="0">
                  <a:pos x="2" y="0"/>
                </a:cxn>
                <a:cxn ang="0">
                  <a:pos x="18" y="0"/>
                </a:cxn>
                <a:cxn ang="0">
                  <a:pos x="20" y="1"/>
                </a:cxn>
                <a:cxn ang="0">
                  <a:pos x="20" y="4"/>
                </a:cxn>
                <a:cxn ang="0">
                  <a:pos x="15" y="9"/>
                </a:cxn>
                <a:cxn ang="0">
                  <a:pos x="27" y="21"/>
                </a:cxn>
                <a:cxn ang="0">
                  <a:pos x="40" y="9"/>
                </a:cxn>
                <a:cxn ang="0">
                  <a:pos x="35" y="4"/>
                </a:cxn>
                <a:cxn ang="0">
                  <a:pos x="34" y="1"/>
                </a:cxn>
                <a:cxn ang="0">
                  <a:pos x="36" y="0"/>
                </a:cxn>
                <a:cxn ang="0">
                  <a:pos x="52" y="0"/>
                </a:cxn>
                <a:cxn ang="0">
                  <a:pos x="55" y="2"/>
                </a:cxn>
                <a:cxn ang="0">
                  <a:pos x="55" y="18"/>
                </a:cxn>
                <a:cxn ang="0">
                  <a:pos x="53" y="20"/>
                </a:cxn>
                <a:cxn ang="0">
                  <a:pos x="52" y="20"/>
                </a:cxn>
                <a:cxn ang="0">
                  <a:pos x="51" y="20"/>
                </a:cxn>
                <a:cxn ang="0">
                  <a:pos x="46" y="14"/>
                </a:cxn>
                <a:cxn ang="0">
                  <a:pos x="33" y="27"/>
                </a:cxn>
              </a:cxnLst>
              <a:rect l="0" t="0" r="r" b="b"/>
              <a:pathLst>
                <a:path w="55" h="55">
                  <a:moveTo>
                    <a:pt x="33" y="27"/>
                  </a:moveTo>
                  <a:cubicBezTo>
                    <a:pt x="46" y="40"/>
                    <a:pt x="46" y="40"/>
                    <a:pt x="46" y="40"/>
                  </a:cubicBezTo>
                  <a:cubicBezTo>
                    <a:pt x="51" y="35"/>
                    <a:pt x="51" y="35"/>
                    <a:pt x="51" y="35"/>
                  </a:cubicBezTo>
                  <a:cubicBezTo>
                    <a:pt x="51" y="34"/>
                    <a:pt x="52" y="34"/>
                    <a:pt x="53" y="34"/>
                  </a:cubicBezTo>
                  <a:cubicBezTo>
                    <a:pt x="54" y="35"/>
                    <a:pt x="55" y="35"/>
                    <a:pt x="55" y="36"/>
                  </a:cubicBezTo>
                  <a:cubicBezTo>
                    <a:pt x="55" y="52"/>
                    <a:pt x="55" y="52"/>
                    <a:pt x="55" y="52"/>
                  </a:cubicBezTo>
                  <a:cubicBezTo>
                    <a:pt x="55" y="54"/>
                    <a:pt x="54" y="55"/>
                    <a:pt x="52" y="55"/>
                  </a:cubicBezTo>
                  <a:cubicBezTo>
                    <a:pt x="36" y="55"/>
                    <a:pt x="36" y="55"/>
                    <a:pt x="36" y="55"/>
                  </a:cubicBezTo>
                  <a:cubicBezTo>
                    <a:pt x="35" y="55"/>
                    <a:pt x="35" y="54"/>
                    <a:pt x="34" y="53"/>
                  </a:cubicBezTo>
                  <a:cubicBezTo>
                    <a:pt x="34" y="52"/>
                    <a:pt x="34" y="51"/>
                    <a:pt x="35" y="51"/>
                  </a:cubicBezTo>
                  <a:cubicBezTo>
                    <a:pt x="40" y="46"/>
                    <a:pt x="40" y="46"/>
                    <a:pt x="40" y="46"/>
                  </a:cubicBezTo>
                  <a:cubicBezTo>
                    <a:pt x="27" y="33"/>
                    <a:pt x="27" y="33"/>
                    <a:pt x="27" y="33"/>
                  </a:cubicBezTo>
                  <a:cubicBezTo>
                    <a:pt x="15" y="46"/>
                    <a:pt x="15" y="46"/>
                    <a:pt x="15" y="46"/>
                  </a:cubicBezTo>
                  <a:cubicBezTo>
                    <a:pt x="20" y="51"/>
                    <a:pt x="20" y="51"/>
                    <a:pt x="20" y="51"/>
                  </a:cubicBezTo>
                  <a:cubicBezTo>
                    <a:pt x="20" y="51"/>
                    <a:pt x="21" y="52"/>
                    <a:pt x="20" y="53"/>
                  </a:cubicBezTo>
                  <a:cubicBezTo>
                    <a:pt x="20" y="54"/>
                    <a:pt x="19" y="55"/>
                    <a:pt x="18" y="55"/>
                  </a:cubicBezTo>
                  <a:cubicBezTo>
                    <a:pt x="2" y="55"/>
                    <a:pt x="2" y="55"/>
                    <a:pt x="2" y="55"/>
                  </a:cubicBezTo>
                  <a:cubicBezTo>
                    <a:pt x="1" y="55"/>
                    <a:pt x="0" y="54"/>
                    <a:pt x="0" y="52"/>
                  </a:cubicBezTo>
                  <a:cubicBezTo>
                    <a:pt x="0" y="36"/>
                    <a:pt x="0" y="36"/>
                    <a:pt x="0" y="36"/>
                  </a:cubicBezTo>
                  <a:cubicBezTo>
                    <a:pt x="0" y="35"/>
                    <a:pt x="0" y="35"/>
                    <a:pt x="1" y="34"/>
                  </a:cubicBezTo>
                  <a:cubicBezTo>
                    <a:pt x="2" y="34"/>
                    <a:pt x="3" y="34"/>
                    <a:pt x="4" y="35"/>
                  </a:cubicBezTo>
                  <a:cubicBezTo>
                    <a:pt x="9" y="40"/>
                    <a:pt x="9" y="40"/>
                    <a:pt x="9" y="40"/>
                  </a:cubicBezTo>
                  <a:cubicBezTo>
                    <a:pt x="21" y="27"/>
                    <a:pt x="21" y="27"/>
                    <a:pt x="21" y="27"/>
                  </a:cubicBezTo>
                  <a:cubicBezTo>
                    <a:pt x="9" y="14"/>
                    <a:pt x="9" y="14"/>
                    <a:pt x="9" y="14"/>
                  </a:cubicBezTo>
                  <a:cubicBezTo>
                    <a:pt x="4" y="20"/>
                    <a:pt x="4" y="20"/>
                    <a:pt x="4" y="20"/>
                  </a:cubicBezTo>
                  <a:cubicBezTo>
                    <a:pt x="3" y="20"/>
                    <a:pt x="3" y="20"/>
                    <a:pt x="2" y="20"/>
                  </a:cubicBezTo>
                  <a:cubicBezTo>
                    <a:pt x="2" y="20"/>
                    <a:pt x="1" y="20"/>
                    <a:pt x="1" y="20"/>
                  </a:cubicBezTo>
                  <a:cubicBezTo>
                    <a:pt x="0" y="20"/>
                    <a:pt x="0" y="19"/>
                    <a:pt x="0" y="18"/>
                  </a:cubicBezTo>
                  <a:cubicBezTo>
                    <a:pt x="0" y="2"/>
                    <a:pt x="0" y="2"/>
                    <a:pt x="0" y="2"/>
                  </a:cubicBezTo>
                  <a:cubicBezTo>
                    <a:pt x="0" y="1"/>
                    <a:pt x="1" y="0"/>
                    <a:pt x="2" y="0"/>
                  </a:cubicBezTo>
                  <a:cubicBezTo>
                    <a:pt x="18" y="0"/>
                    <a:pt x="18" y="0"/>
                    <a:pt x="18" y="0"/>
                  </a:cubicBezTo>
                  <a:cubicBezTo>
                    <a:pt x="19" y="0"/>
                    <a:pt x="20" y="0"/>
                    <a:pt x="20" y="1"/>
                  </a:cubicBezTo>
                  <a:cubicBezTo>
                    <a:pt x="21" y="2"/>
                    <a:pt x="20" y="3"/>
                    <a:pt x="20" y="4"/>
                  </a:cubicBezTo>
                  <a:cubicBezTo>
                    <a:pt x="15" y="9"/>
                    <a:pt x="15" y="9"/>
                    <a:pt x="15" y="9"/>
                  </a:cubicBezTo>
                  <a:cubicBezTo>
                    <a:pt x="27" y="21"/>
                    <a:pt x="27" y="21"/>
                    <a:pt x="27" y="21"/>
                  </a:cubicBezTo>
                  <a:cubicBezTo>
                    <a:pt x="40" y="9"/>
                    <a:pt x="40" y="9"/>
                    <a:pt x="40" y="9"/>
                  </a:cubicBezTo>
                  <a:cubicBezTo>
                    <a:pt x="35" y="4"/>
                    <a:pt x="35" y="4"/>
                    <a:pt x="35" y="4"/>
                  </a:cubicBezTo>
                  <a:cubicBezTo>
                    <a:pt x="34" y="3"/>
                    <a:pt x="34" y="2"/>
                    <a:pt x="34" y="1"/>
                  </a:cubicBezTo>
                  <a:cubicBezTo>
                    <a:pt x="35" y="0"/>
                    <a:pt x="35" y="0"/>
                    <a:pt x="36" y="0"/>
                  </a:cubicBezTo>
                  <a:cubicBezTo>
                    <a:pt x="52" y="0"/>
                    <a:pt x="52" y="0"/>
                    <a:pt x="52" y="0"/>
                  </a:cubicBezTo>
                  <a:cubicBezTo>
                    <a:pt x="54" y="0"/>
                    <a:pt x="55" y="1"/>
                    <a:pt x="55" y="2"/>
                  </a:cubicBezTo>
                  <a:cubicBezTo>
                    <a:pt x="55" y="18"/>
                    <a:pt x="55" y="18"/>
                    <a:pt x="55" y="18"/>
                  </a:cubicBezTo>
                  <a:cubicBezTo>
                    <a:pt x="55" y="19"/>
                    <a:pt x="54" y="20"/>
                    <a:pt x="53" y="20"/>
                  </a:cubicBezTo>
                  <a:cubicBezTo>
                    <a:pt x="53" y="20"/>
                    <a:pt x="53" y="20"/>
                    <a:pt x="52" y="20"/>
                  </a:cubicBezTo>
                  <a:cubicBezTo>
                    <a:pt x="52" y="20"/>
                    <a:pt x="51" y="20"/>
                    <a:pt x="51" y="20"/>
                  </a:cubicBezTo>
                  <a:cubicBezTo>
                    <a:pt x="46" y="14"/>
                    <a:pt x="46" y="14"/>
                    <a:pt x="46" y="14"/>
                  </a:cubicBezTo>
                  <a:lnTo>
                    <a:pt x="33" y="27"/>
                  </a:lnTo>
                  <a:close/>
                </a:path>
              </a:pathLst>
            </a:custGeom>
            <a:solidFill>
              <a:schemeClr val="bg1"/>
            </a:solidFill>
            <a:ln w="9525">
              <a:noFill/>
              <a:round/>
            </a:ln>
          </p:spPr>
          <p:txBody>
            <a:bodyPr vert="horz" wrap="square" lIns="121920" tIns="60960" rIns="121920" bIns="60960" numCol="1" anchor="t" anchorCtr="0" compatLnSpc="1"/>
            <a:lstStyle/>
            <a:p>
              <a:endParaRPr lang="en-US" sz="2400">
                <a:latin typeface="+mj-ea"/>
                <a:ea typeface="+mj-ea"/>
              </a:endParaRPr>
            </a:p>
          </p:txBody>
        </p:sp>
      </p:grpSp>
      <p:grpSp>
        <p:nvGrpSpPr>
          <p:cNvPr id="5" name="组合 4"/>
          <p:cNvGrpSpPr/>
          <p:nvPr/>
        </p:nvGrpSpPr>
        <p:grpSpPr>
          <a:xfrm>
            <a:off x="2273706" y="4230912"/>
            <a:ext cx="847229" cy="847229"/>
            <a:chOff x="1316606" y="4114400"/>
            <a:chExt cx="635422" cy="635422"/>
          </a:xfrm>
        </p:grpSpPr>
        <p:grpSp>
          <p:nvGrpSpPr>
            <p:cNvPr id="119" name="组合 118"/>
            <p:cNvGrpSpPr/>
            <p:nvPr/>
          </p:nvGrpSpPr>
          <p:grpSpPr>
            <a:xfrm>
              <a:off x="1316606" y="4114400"/>
              <a:ext cx="635422" cy="635422"/>
              <a:chOff x="3724322" y="1908536"/>
              <a:chExt cx="1329153" cy="1329153"/>
            </a:xfrm>
          </p:grpSpPr>
          <p:sp>
            <p:nvSpPr>
              <p:cNvPr id="121" name="椭圆 120"/>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22" name="椭圆 121"/>
              <p:cNvSpPr/>
              <p:nvPr/>
            </p:nvSpPr>
            <p:spPr>
              <a:xfrm>
                <a:off x="3839838" y="2024052"/>
                <a:ext cx="1098122" cy="1098122"/>
              </a:xfrm>
              <a:prstGeom prst="ellipse">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tx1"/>
                  </a:solidFill>
                </a:endParaRPr>
              </a:p>
            </p:txBody>
          </p:sp>
        </p:grpSp>
        <p:sp>
          <p:nvSpPr>
            <p:cNvPr id="98" name="Freeform 56"/>
            <p:cNvSpPr>
              <a:spLocks noEditPoints="1"/>
            </p:cNvSpPr>
            <p:nvPr/>
          </p:nvSpPr>
          <p:spPr bwMode="auto">
            <a:xfrm>
              <a:off x="1468934" y="4282875"/>
              <a:ext cx="298473" cy="298473"/>
            </a:xfrm>
            <a:custGeom>
              <a:avLst/>
              <a:gdLst/>
              <a:ahLst/>
              <a:cxnLst>
                <a:cxn ang="0">
                  <a:pos x="64" y="42"/>
                </a:cxn>
                <a:cxn ang="0">
                  <a:pos x="63" y="44"/>
                </a:cxn>
                <a:cxn ang="0">
                  <a:pos x="33" y="64"/>
                </a:cxn>
                <a:cxn ang="0">
                  <a:pos x="32" y="64"/>
                </a:cxn>
                <a:cxn ang="0">
                  <a:pos x="30" y="64"/>
                </a:cxn>
                <a:cxn ang="0">
                  <a:pos x="1" y="44"/>
                </a:cxn>
                <a:cxn ang="0">
                  <a:pos x="0" y="42"/>
                </a:cxn>
                <a:cxn ang="0">
                  <a:pos x="0" y="23"/>
                </a:cxn>
                <a:cxn ang="0">
                  <a:pos x="1" y="20"/>
                </a:cxn>
                <a:cxn ang="0">
                  <a:pos x="30" y="1"/>
                </a:cxn>
                <a:cxn ang="0">
                  <a:pos x="32" y="0"/>
                </a:cxn>
                <a:cxn ang="0">
                  <a:pos x="33" y="1"/>
                </a:cxn>
                <a:cxn ang="0">
                  <a:pos x="63" y="20"/>
                </a:cxn>
                <a:cxn ang="0">
                  <a:pos x="64" y="23"/>
                </a:cxn>
                <a:cxn ang="0">
                  <a:pos x="64" y="42"/>
                </a:cxn>
                <a:cxn ang="0">
                  <a:pos x="12" y="32"/>
                </a:cxn>
                <a:cxn ang="0">
                  <a:pos x="5" y="28"/>
                </a:cxn>
                <a:cxn ang="0">
                  <a:pos x="5" y="37"/>
                </a:cxn>
                <a:cxn ang="0">
                  <a:pos x="12" y="32"/>
                </a:cxn>
                <a:cxn ang="0">
                  <a:pos x="29" y="21"/>
                </a:cxn>
                <a:cxn ang="0">
                  <a:pos x="29" y="8"/>
                </a:cxn>
                <a:cxn ang="0">
                  <a:pos x="7" y="23"/>
                </a:cxn>
                <a:cxn ang="0">
                  <a:pos x="17" y="29"/>
                </a:cxn>
                <a:cxn ang="0">
                  <a:pos x="29" y="21"/>
                </a:cxn>
                <a:cxn ang="0">
                  <a:pos x="29" y="56"/>
                </a:cxn>
                <a:cxn ang="0">
                  <a:pos x="29" y="44"/>
                </a:cxn>
                <a:cxn ang="0">
                  <a:pos x="17" y="36"/>
                </a:cxn>
                <a:cxn ang="0">
                  <a:pos x="7" y="42"/>
                </a:cxn>
                <a:cxn ang="0">
                  <a:pos x="29" y="56"/>
                </a:cxn>
                <a:cxn ang="0">
                  <a:pos x="41" y="32"/>
                </a:cxn>
                <a:cxn ang="0">
                  <a:pos x="32" y="26"/>
                </a:cxn>
                <a:cxn ang="0">
                  <a:pos x="22" y="32"/>
                </a:cxn>
                <a:cxn ang="0">
                  <a:pos x="32" y="39"/>
                </a:cxn>
                <a:cxn ang="0">
                  <a:pos x="41" y="32"/>
                </a:cxn>
                <a:cxn ang="0">
                  <a:pos x="56" y="23"/>
                </a:cxn>
                <a:cxn ang="0">
                  <a:pos x="35" y="8"/>
                </a:cxn>
                <a:cxn ang="0">
                  <a:pos x="35" y="21"/>
                </a:cxn>
                <a:cxn ang="0">
                  <a:pos x="46" y="29"/>
                </a:cxn>
                <a:cxn ang="0">
                  <a:pos x="56" y="23"/>
                </a:cxn>
                <a:cxn ang="0">
                  <a:pos x="56" y="42"/>
                </a:cxn>
                <a:cxn ang="0">
                  <a:pos x="46" y="36"/>
                </a:cxn>
                <a:cxn ang="0">
                  <a:pos x="35" y="44"/>
                </a:cxn>
                <a:cxn ang="0">
                  <a:pos x="35" y="56"/>
                </a:cxn>
                <a:cxn ang="0">
                  <a:pos x="56" y="42"/>
                </a:cxn>
                <a:cxn ang="0">
                  <a:pos x="58" y="37"/>
                </a:cxn>
                <a:cxn ang="0">
                  <a:pos x="58" y="28"/>
                </a:cxn>
                <a:cxn ang="0">
                  <a:pos x="51" y="32"/>
                </a:cxn>
                <a:cxn ang="0">
                  <a:pos x="58" y="37"/>
                </a:cxn>
              </a:cxnLst>
              <a:rect l="0" t="0" r="r" b="b"/>
              <a:pathLst>
                <a:path w="64" h="64">
                  <a:moveTo>
                    <a:pt x="64" y="42"/>
                  </a:moveTo>
                  <a:cubicBezTo>
                    <a:pt x="64" y="43"/>
                    <a:pt x="63" y="44"/>
                    <a:pt x="63" y="44"/>
                  </a:cubicBezTo>
                  <a:cubicBezTo>
                    <a:pt x="33" y="64"/>
                    <a:pt x="33" y="64"/>
                    <a:pt x="33" y="64"/>
                  </a:cubicBezTo>
                  <a:cubicBezTo>
                    <a:pt x="33" y="64"/>
                    <a:pt x="32" y="64"/>
                    <a:pt x="32" y="64"/>
                  </a:cubicBezTo>
                  <a:cubicBezTo>
                    <a:pt x="31" y="64"/>
                    <a:pt x="31" y="64"/>
                    <a:pt x="30" y="64"/>
                  </a:cubicBezTo>
                  <a:cubicBezTo>
                    <a:pt x="1" y="44"/>
                    <a:pt x="1" y="44"/>
                    <a:pt x="1" y="44"/>
                  </a:cubicBezTo>
                  <a:cubicBezTo>
                    <a:pt x="0" y="44"/>
                    <a:pt x="0" y="43"/>
                    <a:pt x="0" y="42"/>
                  </a:cubicBezTo>
                  <a:cubicBezTo>
                    <a:pt x="0" y="23"/>
                    <a:pt x="0" y="23"/>
                    <a:pt x="0" y="23"/>
                  </a:cubicBezTo>
                  <a:cubicBezTo>
                    <a:pt x="0" y="22"/>
                    <a:pt x="0" y="21"/>
                    <a:pt x="1" y="20"/>
                  </a:cubicBezTo>
                  <a:cubicBezTo>
                    <a:pt x="30" y="1"/>
                    <a:pt x="30" y="1"/>
                    <a:pt x="30" y="1"/>
                  </a:cubicBezTo>
                  <a:cubicBezTo>
                    <a:pt x="31" y="1"/>
                    <a:pt x="31" y="0"/>
                    <a:pt x="32" y="0"/>
                  </a:cubicBezTo>
                  <a:cubicBezTo>
                    <a:pt x="32" y="0"/>
                    <a:pt x="33" y="1"/>
                    <a:pt x="33" y="1"/>
                  </a:cubicBezTo>
                  <a:cubicBezTo>
                    <a:pt x="63" y="20"/>
                    <a:pt x="63" y="20"/>
                    <a:pt x="63" y="20"/>
                  </a:cubicBezTo>
                  <a:cubicBezTo>
                    <a:pt x="63" y="21"/>
                    <a:pt x="64" y="22"/>
                    <a:pt x="64" y="23"/>
                  </a:cubicBezTo>
                  <a:lnTo>
                    <a:pt x="64" y="42"/>
                  </a:lnTo>
                  <a:close/>
                  <a:moveTo>
                    <a:pt x="12" y="32"/>
                  </a:moveTo>
                  <a:cubicBezTo>
                    <a:pt x="5" y="28"/>
                    <a:pt x="5" y="28"/>
                    <a:pt x="5" y="28"/>
                  </a:cubicBezTo>
                  <a:cubicBezTo>
                    <a:pt x="5" y="37"/>
                    <a:pt x="5" y="37"/>
                    <a:pt x="5" y="37"/>
                  </a:cubicBezTo>
                  <a:lnTo>
                    <a:pt x="12" y="32"/>
                  </a:lnTo>
                  <a:close/>
                  <a:moveTo>
                    <a:pt x="29" y="21"/>
                  </a:moveTo>
                  <a:cubicBezTo>
                    <a:pt x="29" y="8"/>
                    <a:pt x="29" y="8"/>
                    <a:pt x="29" y="8"/>
                  </a:cubicBezTo>
                  <a:cubicBezTo>
                    <a:pt x="7" y="23"/>
                    <a:pt x="7" y="23"/>
                    <a:pt x="7" y="23"/>
                  </a:cubicBezTo>
                  <a:cubicBezTo>
                    <a:pt x="17" y="29"/>
                    <a:pt x="17" y="29"/>
                    <a:pt x="17" y="29"/>
                  </a:cubicBezTo>
                  <a:lnTo>
                    <a:pt x="29" y="21"/>
                  </a:lnTo>
                  <a:close/>
                  <a:moveTo>
                    <a:pt x="29" y="56"/>
                  </a:moveTo>
                  <a:cubicBezTo>
                    <a:pt x="29" y="44"/>
                    <a:pt x="29" y="44"/>
                    <a:pt x="29" y="44"/>
                  </a:cubicBezTo>
                  <a:cubicBezTo>
                    <a:pt x="17" y="36"/>
                    <a:pt x="17" y="36"/>
                    <a:pt x="17" y="36"/>
                  </a:cubicBezTo>
                  <a:cubicBezTo>
                    <a:pt x="7" y="42"/>
                    <a:pt x="7" y="42"/>
                    <a:pt x="7" y="42"/>
                  </a:cubicBezTo>
                  <a:lnTo>
                    <a:pt x="29" y="56"/>
                  </a:lnTo>
                  <a:close/>
                  <a:moveTo>
                    <a:pt x="41" y="32"/>
                  </a:moveTo>
                  <a:cubicBezTo>
                    <a:pt x="32" y="26"/>
                    <a:pt x="32" y="26"/>
                    <a:pt x="32" y="26"/>
                  </a:cubicBezTo>
                  <a:cubicBezTo>
                    <a:pt x="22" y="32"/>
                    <a:pt x="22" y="32"/>
                    <a:pt x="22" y="32"/>
                  </a:cubicBezTo>
                  <a:cubicBezTo>
                    <a:pt x="32" y="39"/>
                    <a:pt x="32" y="39"/>
                    <a:pt x="32" y="39"/>
                  </a:cubicBezTo>
                  <a:lnTo>
                    <a:pt x="41" y="32"/>
                  </a:lnTo>
                  <a:close/>
                  <a:moveTo>
                    <a:pt x="56" y="23"/>
                  </a:moveTo>
                  <a:cubicBezTo>
                    <a:pt x="35" y="8"/>
                    <a:pt x="35" y="8"/>
                    <a:pt x="35" y="8"/>
                  </a:cubicBezTo>
                  <a:cubicBezTo>
                    <a:pt x="35" y="21"/>
                    <a:pt x="35" y="21"/>
                    <a:pt x="35" y="21"/>
                  </a:cubicBezTo>
                  <a:cubicBezTo>
                    <a:pt x="46" y="29"/>
                    <a:pt x="46" y="29"/>
                    <a:pt x="46" y="29"/>
                  </a:cubicBezTo>
                  <a:lnTo>
                    <a:pt x="56" y="23"/>
                  </a:lnTo>
                  <a:close/>
                  <a:moveTo>
                    <a:pt x="56" y="42"/>
                  </a:moveTo>
                  <a:cubicBezTo>
                    <a:pt x="46" y="36"/>
                    <a:pt x="46" y="36"/>
                    <a:pt x="46" y="36"/>
                  </a:cubicBezTo>
                  <a:cubicBezTo>
                    <a:pt x="35" y="44"/>
                    <a:pt x="35" y="44"/>
                    <a:pt x="35" y="44"/>
                  </a:cubicBezTo>
                  <a:cubicBezTo>
                    <a:pt x="35" y="56"/>
                    <a:pt x="35" y="56"/>
                    <a:pt x="35" y="56"/>
                  </a:cubicBezTo>
                  <a:lnTo>
                    <a:pt x="56" y="42"/>
                  </a:lnTo>
                  <a:close/>
                  <a:moveTo>
                    <a:pt x="58" y="37"/>
                  </a:moveTo>
                  <a:cubicBezTo>
                    <a:pt x="58" y="28"/>
                    <a:pt x="58" y="28"/>
                    <a:pt x="58" y="28"/>
                  </a:cubicBezTo>
                  <a:cubicBezTo>
                    <a:pt x="51" y="32"/>
                    <a:pt x="51" y="32"/>
                    <a:pt x="51" y="32"/>
                  </a:cubicBezTo>
                  <a:lnTo>
                    <a:pt x="58" y="37"/>
                  </a:lnTo>
                  <a:close/>
                </a:path>
              </a:pathLst>
            </a:custGeom>
            <a:solidFill>
              <a:schemeClr val="bg1"/>
            </a:solidFill>
            <a:ln w="9525">
              <a:noFill/>
              <a:round/>
            </a:ln>
          </p:spPr>
          <p:txBody>
            <a:bodyPr vert="horz" wrap="square" lIns="121920" tIns="60960" rIns="121920" bIns="60960" numCol="1" anchor="t" anchorCtr="0" compatLnSpc="1"/>
            <a:lstStyle/>
            <a:p>
              <a:endParaRPr lang="en-US" sz="2400">
                <a:latin typeface="+mj-ea"/>
                <a:ea typeface="+mj-ea"/>
              </a:endParaRPr>
            </a:p>
          </p:txBody>
        </p:sp>
      </p:grpSp>
      <p:grpSp>
        <p:nvGrpSpPr>
          <p:cNvPr id="8" name="组合 7"/>
          <p:cNvGrpSpPr/>
          <p:nvPr/>
        </p:nvGrpSpPr>
        <p:grpSpPr>
          <a:xfrm>
            <a:off x="1030137" y="3792763"/>
            <a:ext cx="3323760" cy="239989"/>
            <a:chOff x="772603" y="2844572"/>
            <a:chExt cx="2492820" cy="179992"/>
          </a:xfrm>
        </p:grpSpPr>
        <p:cxnSp>
          <p:nvCxnSpPr>
            <p:cNvPr id="48" name="Straight Connector 101"/>
            <p:cNvCxnSpPr/>
            <p:nvPr/>
          </p:nvCxnSpPr>
          <p:spPr>
            <a:xfrm flipH="1">
              <a:off x="772603" y="2937696"/>
              <a:ext cx="2492820" cy="0"/>
            </a:xfrm>
            <a:prstGeom prst="line">
              <a:avLst/>
            </a:prstGeom>
            <a:ln w="1905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1925033" y="2844572"/>
              <a:ext cx="179992" cy="179992"/>
            </a:xfrm>
            <a:prstGeom prst="ellipse">
              <a:avLst/>
            </a:prstGeom>
            <a:solidFill>
              <a:schemeClr val="bg1"/>
            </a:solidFill>
            <a:ln w="28575">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9" name="组合 8"/>
          <p:cNvGrpSpPr/>
          <p:nvPr/>
        </p:nvGrpSpPr>
        <p:grpSpPr>
          <a:xfrm>
            <a:off x="4469017" y="3792763"/>
            <a:ext cx="3323760" cy="239989"/>
            <a:chOff x="3351763" y="2844572"/>
            <a:chExt cx="2492820" cy="179992"/>
          </a:xfrm>
        </p:grpSpPr>
        <p:cxnSp>
          <p:nvCxnSpPr>
            <p:cNvPr id="57" name="Straight Connector 141"/>
            <p:cNvCxnSpPr/>
            <p:nvPr/>
          </p:nvCxnSpPr>
          <p:spPr>
            <a:xfrm flipH="1">
              <a:off x="3351763" y="2937696"/>
              <a:ext cx="2492820" cy="0"/>
            </a:xfrm>
            <a:prstGeom prst="line">
              <a:avLst/>
            </a:prstGeom>
            <a:ln w="1905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8" name="椭圆 137"/>
            <p:cNvSpPr/>
            <p:nvPr/>
          </p:nvSpPr>
          <p:spPr>
            <a:xfrm>
              <a:off x="4503648" y="2844572"/>
              <a:ext cx="179992" cy="179992"/>
            </a:xfrm>
            <a:prstGeom prst="ellipse">
              <a:avLst/>
            </a:prstGeom>
            <a:solidFill>
              <a:schemeClr val="bg1"/>
            </a:solidFill>
            <a:ln w="28575">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0" name="组合 9"/>
          <p:cNvGrpSpPr/>
          <p:nvPr/>
        </p:nvGrpSpPr>
        <p:grpSpPr>
          <a:xfrm>
            <a:off x="7912480" y="3792763"/>
            <a:ext cx="3323760" cy="239989"/>
            <a:chOff x="5934360" y="2844572"/>
            <a:chExt cx="2492820" cy="179992"/>
          </a:xfrm>
          <a:solidFill>
            <a:schemeClr val="tx2"/>
          </a:solidFill>
        </p:grpSpPr>
        <p:cxnSp>
          <p:nvCxnSpPr>
            <p:cNvPr id="83" name="Straight Connector 149"/>
            <p:cNvCxnSpPr/>
            <p:nvPr/>
          </p:nvCxnSpPr>
          <p:spPr>
            <a:xfrm flipH="1">
              <a:off x="5934360" y="2937696"/>
              <a:ext cx="2492820" cy="0"/>
            </a:xfrm>
            <a:prstGeom prst="line">
              <a:avLst/>
            </a:prstGeom>
            <a:grpFill/>
            <a:ln w="1905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0" name="椭圆 139"/>
            <p:cNvSpPr/>
            <p:nvPr/>
          </p:nvSpPr>
          <p:spPr>
            <a:xfrm>
              <a:off x="7065216" y="2844572"/>
              <a:ext cx="179992" cy="179992"/>
            </a:xfrm>
            <a:prstGeom prst="ellipse">
              <a:avLst/>
            </a:prstGeom>
            <a:solidFill>
              <a:schemeClr val="bg1"/>
            </a:solidFill>
            <a:ln w="28575">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2" name="组合 11"/>
          <p:cNvGrpSpPr/>
          <p:nvPr/>
        </p:nvGrpSpPr>
        <p:grpSpPr>
          <a:xfrm>
            <a:off x="7852629" y="1607918"/>
            <a:ext cx="3443463" cy="2166817"/>
            <a:chOff x="5889471" y="1205938"/>
            <a:chExt cx="2582597" cy="1625113"/>
          </a:xfrm>
        </p:grpSpPr>
        <p:sp>
          <p:nvSpPr>
            <p:cNvPr id="92" name="Down Arrow Callout 152"/>
            <p:cNvSpPr/>
            <p:nvPr/>
          </p:nvSpPr>
          <p:spPr>
            <a:xfrm>
              <a:off x="5889471" y="1205938"/>
              <a:ext cx="2582597" cy="1625113"/>
            </a:xfrm>
            <a:prstGeom prst="downArrowCallout">
              <a:avLst>
                <a:gd name="adj1" fmla="val 25776"/>
                <a:gd name="adj2" fmla="val 9254"/>
                <a:gd name="adj3" fmla="val 9254"/>
                <a:gd name="adj4" fmla="val 90746"/>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mj-ea"/>
                <a:ea typeface="+mj-ea"/>
              </a:endParaRPr>
            </a:p>
          </p:txBody>
        </p:sp>
        <p:sp>
          <p:nvSpPr>
            <p:cNvPr id="141" name="TextBox 140"/>
            <p:cNvSpPr txBox="1"/>
            <p:nvPr/>
          </p:nvSpPr>
          <p:spPr>
            <a:xfrm>
              <a:off x="6214710" y="1796315"/>
              <a:ext cx="1923767" cy="450123"/>
            </a:xfrm>
            <a:prstGeom prst="rect">
              <a:avLst/>
            </a:prstGeom>
            <a:noFill/>
          </p:spPr>
          <p:txBody>
            <a:bodyPr wrap="square" lIns="0" tIns="0" rtlCol="0" anchor="t">
              <a:spAutoFit/>
            </a:bodyPr>
            <a:lstStyle/>
            <a:p>
              <a:r>
                <a:rPr lang="zh-CN" altLang="en-US" sz="1200" dirty="0">
                  <a:latin typeface="+mj-ea"/>
                </a:rPr>
                <a:t>单击此处添加文本单击此处添加文本</a:t>
              </a:r>
              <a:endParaRPr lang="en-US" altLang="zh-CN" sz="1200" dirty="0">
                <a:latin typeface="+mj-ea"/>
              </a:endParaRPr>
            </a:p>
            <a:p>
              <a:r>
                <a:rPr lang="zh-CN" altLang="en-US" sz="1200" dirty="0">
                  <a:latin typeface="+mj-ea"/>
                </a:rPr>
                <a:t>单击此处添加文本单击此处添加文本</a:t>
              </a:r>
              <a:endParaRPr lang="en-US" altLang="zh-CN" sz="1200" dirty="0">
                <a:latin typeface="+mj-ea"/>
              </a:endParaRPr>
            </a:p>
            <a:p>
              <a:r>
                <a:rPr lang="zh-CN" altLang="en-US" sz="1200" dirty="0">
                  <a:latin typeface="+mj-ea"/>
                </a:rPr>
                <a:t>单击此处添加文本单击此处添加文本</a:t>
              </a:r>
              <a:endParaRPr lang="en-US" altLang="zh-CN" sz="1200" dirty="0">
                <a:latin typeface="+mj-ea"/>
              </a:endParaRPr>
            </a:p>
          </p:txBody>
        </p:sp>
        <p:sp>
          <p:nvSpPr>
            <p:cNvPr id="142" name="TextBox 141"/>
            <p:cNvSpPr txBox="1"/>
            <p:nvPr/>
          </p:nvSpPr>
          <p:spPr>
            <a:xfrm>
              <a:off x="6744042" y="1476395"/>
              <a:ext cx="822340" cy="246173"/>
            </a:xfrm>
            <a:prstGeom prst="rect">
              <a:avLst/>
            </a:prstGeom>
            <a:noFill/>
          </p:spPr>
          <p:txBody>
            <a:bodyPr wrap="none" lIns="0" tIns="0" rIns="0" bIns="0" rtlCol="0" anchor="t">
              <a:spAutoFit/>
            </a:bodyPr>
            <a:lstStyle/>
            <a:p>
              <a:pPr algn="ctr"/>
              <a:r>
                <a:rPr lang="zh-CN" altLang="en-US" sz="2135" dirty="0">
                  <a:latin typeface="+mj-ea"/>
                  <a:ea typeface="+mj-ea"/>
                </a:rPr>
                <a:t>标题文字</a:t>
              </a:r>
              <a:endParaRPr lang="en-US" sz="2135" dirty="0">
                <a:latin typeface="+mj-ea"/>
                <a:ea typeface="+mj-ea"/>
              </a:endParaRPr>
            </a:p>
          </p:txBody>
        </p:sp>
      </p:grpSp>
      <p:grpSp>
        <p:nvGrpSpPr>
          <p:cNvPr id="13" name="组合 12"/>
          <p:cNvGrpSpPr/>
          <p:nvPr/>
        </p:nvGrpSpPr>
        <p:grpSpPr>
          <a:xfrm>
            <a:off x="4409167" y="4096297"/>
            <a:ext cx="3443463" cy="2166817"/>
            <a:chOff x="3306875" y="3072222"/>
            <a:chExt cx="2582597" cy="1625113"/>
          </a:xfrm>
        </p:grpSpPr>
        <p:sp>
          <p:nvSpPr>
            <p:cNvPr id="59" name="Down Arrow Callout 144"/>
            <p:cNvSpPr/>
            <p:nvPr/>
          </p:nvSpPr>
          <p:spPr>
            <a:xfrm flipV="1">
              <a:off x="3306875" y="3072222"/>
              <a:ext cx="2582597" cy="1625113"/>
            </a:xfrm>
            <a:prstGeom prst="downArrowCallout">
              <a:avLst>
                <a:gd name="adj1" fmla="val 25776"/>
                <a:gd name="adj2" fmla="val 9254"/>
                <a:gd name="adj3" fmla="val 9254"/>
                <a:gd name="adj4" fmla="val 90746"/>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mj-ea"/>
                <a:ea typeface="+mj-ea"/>
              </a:endParaRPr>
            </a:p>
          </p:txBody>
        </p:sp>
        <p:sp>
          <p:nvSpPr>
            <p:cNvPr id="143" name="TextBox 142"/>
            <p:cNvSpPr txBox="1"/>
            <p:nvPr/>
          </p:nvSpPr>
          <p:spPr>
            <a:xfrm>
              <a:off x="3614990" y="3882305"/>
              <a:ext cx="1923767" cy="450123"/>
            </a:xfrm>
            <a:prstGeom prst="rect">
              <a:avLst/>
            </a:prstGeom>
            <a:noFill/>
          </p:spPr>
          <p:txBody>
            <a:bodyPr wrap="square" lIns="0" tIns="0" rtlCol="0" anchor="t">
              <a:spAutoFit/>
            </a:bodyPr>
            <a:lstStyle/>
            <a:p>
              <a:r>
                <a:rPr lang="zh-CN" altLang="en-US" sz="1200" dirty="0">
                  <a:latin typeface="+mj-ea"/>
                </a:rPr>
                <a:t>单击此处添加文本单击此处添加文本</a:t>
              </a:r>
              <a:endParaRPr lang="en-US" altLang="zh-CN" sz="1200" dirty="0">
                <a:latin typeface="+mj-ea"/>
              </a:endParaRPr>
            </a:p>
            <a:p>
              <a:r>
                <a:rPr lang="zh-CN" altLang="en-US" sz="1200" dirty="0">
                  <a:latin typeface="+mj-ea"/>
                </a:rPr>
                <a:t>单击此处添加文本单击此处添加文本</a:t>
              </a:r>
              <a:endParaRPr lang="en-US" altLang="zh-CN" sz="1200" dirty="0">
                <a:latin typeface="+mj-ea"/>
              </a:endParaRPr>
            </a:p>
            <a:p>
              <a:r>
                <a:rPr lang="zh-CN" altLang="en-US" sz="1200" dirty="0">
                  <a:latin typeface="+mj-ea"/>
                </a:rPr>
                <a:t>单击此处添加文本单击此处添加文本</a:t>
              </a:r>
              <a:endParaRPr lang="en-US" altLang="zh-CN" sz="1200" dirty="0">
                <a:latin typeface="+mj-ea"/>
              </a:endParaRPr>
            </a:p>
          </p:txBody>
        </p:sp>
        <p:sp>
          <p:nvSpPr>
            <p:cNvPr id="144" name="TextBox 143"/>
            <p:cNvSpPr txBox="1"/>
            <p:nvPr/>
          </p:nvSpPr>
          <p:spPr>
            <a:xfrm>
              <a:off x="4144322" y="3562385"/>
              <a:ext cx="822340" cy="246173"/>
            </a:xfrm>
            <a:prstGeom prst="rect">
              <a:avLst/>
            </a:prstGeom>
            <a:noFill/>
          </p:spPr>
          <p:txBody>
            <a:bodyPr wrap="none" lIns="0" tIns="0" rIns="0" bIns="0" rtlCol="0" anchor="t">
              <a:spAutoFit/>
            </a:bodyPr>
            <a:lstStyle/>
            <a:p>
              <a:pPr algn="ctr"/>
              <a:r>
                <a:rPr lang="zh-CN" altLang="en-US" sz="2135" dirty="0">
                  <a:latin typeface="+mj-ea"/>
                  <a:ea typeface="+mj-ea"/>
                </a:rPr>
                <a:t>标题文字</a:t>
              </a:r>
              <a:endParaRPr lang="en-US" sz="2135" dirty="0">
                <a:latin typeface="+mj-ea"/>
                <a:ea typeface="+mj-ea"/>
              </a:endParaRPr>
            </a:p>
          </p:txBody>
        </p:sp>
      </p:grpSp>
      <p:sp>
        <p:nvSpPr>
          <p:cNvPr id="148" name="TextBox 147"/>
          <p:cNvSpPr txBox="1"/>
          <p:nvPr/>
        </p:nvSpPr>
        <p:spPr>
          <a:xfrm>
            <a:off x="1899791" y="5262675"/>
            <a:ext cx="1641475" cy="246221"/>
          </a:xfrm>
          <a:prstGeom prst="rect">
            <a:avLst/>
          </a:prstGeom>
          <a:noFill/>
        </p:spPr>
        <p:txBody>
          <a:bodyPr wrap="none" lIns="0" tIns="0" rIns="0" bIns="0" rtlCol="0" anchor="t">
            <a:spAutoFit/>
          </a:bodyPr>
          <a:lstStyle/>
          <a:p>
            <a:pPr algn="ctr"/>
            <a:r>
              <a:rPr lang="zh-CN" altLang="en-US" sz="1600" dirty="0">
                <a:solidFill>
                  <a:schemeClr val="bg1"/>
                </a:solidFill>
                <a:latin typeface="+mj-ea"/>
                <a:ea typeface="+mj-ea"/>
              </a:rPr>
              <a:t>单击此处添加文本</a:t>
            </a:r>
            <a:endParaRPr lang="en-US" sz="1600" dirty="0">
              <a:solidFill>
                <a:schemeClr val="bg1"/>
              </a:solidFill>
              <a:latin typeface="+mj-ea"/>
              <a:ea typeface="+mj-ea"/>
            </a:endParaRPr>
          </a:p>
        </p:txBody>
      </p:sp>
      <p:sp>
        <p:nvSpPr>
          <p:cNvPr id="149" name="TextBox 148"/>
          <p:cNvSpPr txBox="1"/>
          <p:nvPr/>
        </p:nvSpPr>
        <p:spPr>
          <a:xfrm>
            <a:off x="8753623" y="4239294"/>
            <a:ext cx="1641475" cy="246221"/>
          </a:xfrm>
          <a:prstGeom prst="rect">
            <a:avLst/>
          </a:prstGeom>
          <a:noFill/>
        </p:spPr>
        <p:txBody>
          <a:bodyPr wrap="none" lIns="0" tIns="0" rIns="0" bIns="0" rtlCol="0" anchor="t">
            <a:spAutoFit/>
          </a:bodyPr>
          <a:lstStyle/>
          <a:p>
            <a:pPr algn="ctr"/>
            <a:r>
              <a:rPr lang="zh-CN" altLang="en-US" sz="1600" dirty="0">
                <a:solidFill>
                  <a:schemeClr val="bg1"/>
                </a:solidFill>
                <a:latin typeface="+mj-ea"/>
                <a:ea typeface="+mj-ea"/>
              </a:rPr>
              <a:t>单击此处添加文本</a:t>
            </a:r>
            <a:endParaRPr lang="en-US" sz="1600" dirty="0">
              <a:solidFill>
                <a:schemeClr val="bg1"/>
              </a:solidFill>
              <a:latin typeface="+mj-ea"/>
              <a:ea typeface="+mj-ea"/>
            </a:endParaRPr>
          </a:p>
        </p:txBody>
      </p:sp>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fade">
                                      <p:cBhvr>
                                        <p:cTn id="44" dur="500"/>
                                        <p:tgtEl>
                                          <p:spTgt spid="58"/>
                                        </p:tgtEl>
                                      </p:cBhvr>
                                    </p:animEffect>
                                    <p:anim calcmode="lin" valueType="num">
                                      <p:cBhvr>
                                        <p:cTn id="45" dur="500" fill="hold"/>
                                        <p:tgtEl>
                                          <p:spTgt spid="58"/>
                                        </p:tgtEl>
                                        <p:attrNameLst>
                                          <p:attrName>ppt_x</p:attrName>
                                        </p:attrNameLst>
                                      </p:cBhvr>
                                      <p:tavLst>
                                        <p:tav tm="0">
                                          <p:val>
                                            <p:strVal val="#ppt_x"/>
                                          </p:val>
                                        </p:tav>
                                        <p:tav tm="100000">
                                          <p:val>
                                            <p:strVal val="#ppt_x"/>
                                          </p:val>
                                        </p:tav>
                                      </p:tavLst>
                                    </p:anim>
                                    <p:anim calcmode="lin" valueType="num">
                                      <p:cBhvr>
                                        <p:cTn id="46" dur="500" fill="hold"/>
                                        <p:tgtEl>
                                          <p:spTgt spid="5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anim calcmode="lin" valueType="num">
                                      <p:cBhvr>
                                        <p:cTn id="50" dur="500" fill="hold"/>
                                        <p:tgtEl>
                                          <p:spTgt spid="4"/>
                                        </p:tgtEl>
                                        <p:attrNameLst>
                                          <p:attrName>ppt_x</p:attrName>
                                        </p:attrNameLst>
                                      </p:cBhvr>
                                      <p:tavLst>
                                        <p:tav tm="0">
                                          <p:val>
                                            <p:strVal val="#ppt_x"/>
                                          </p:val>
                                        </p:tav>
                                        <p:tav tm="100000">
                                          <p:val>
                                            <p:strVal val="#ppt_x"/>
                                          </p:val>
                                        </p:tav>
                                      </p:tavLst>
                                    </p:anim>
                                    <p:anim calcmode="lin" valueType="num">
                                      <p:cBhvr>
                                        <p:cTn id="51"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anim calcmode="lin" valueType="num">
                                      <p:cBhvr>
                                        <p:cTn id="57" dur="500" fill="hold"/>
                                        <p:tgtEl>
                                          <p:spTgt spid="5"/>
                                        </p:tgtEl>
                                        <p:attrNameLst>
                                          <p:attrName>ppt_x</p:attrName>
                                        </p:attrNameLst>
                                      </p:cBhvr>
                                      <p:tavLst>
                                        <p:tav tm="0">
                                          <p:val>
                                            <p:strVal val="#ppt_x"/>
                                          </p:val>
                                        </p:tav>
                                        <p:tav tm="100000">
                                          <p:val>
                                            <p:strVal val="#ppt_x"/>
                                          </p:val>
                                        </p:tav>
                                      </p:tavLst>
                                    </p:anim>
                                    <p:anim calcmode="lin" valueType="num">
                                      <p:cBhvr>
                                        <p:cTn id="58" dur="500" fill="hold"/>
                                        <p:tgtEl>
                                          <p:spTgt spid="5"/>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148"/>
                                        </p:tgtEl>
                                        <p:attrNameLst>
                                          <p:attrName>style.visibility</p:attrName>
                                        </p:attrNameLst>
                                      </p:cBhvr>
                                      <p:to>
                                        <p:strVal val="visible"/>
                                      </p:to>
                                    </p:set>
                                    <p:animEffect transition="in" filter="fade">
                                      <p:cBhvr>
                                        <p:cTn id="61" dur="500"/>
                                        <p:tgtEl>
                                          <p:spTgt spid="148"/>
                                        </p:tgtEl>
                                      </p:cBhvr>
                                    </p:animEffect>
                                    <p:anim calcmode="lin" valueType="num">
                                      <p:cBhvr>
                                        <p:cTn id="62" dur="500" fill="hold"/>
                                        <p:tgtEl>
                                          <p:spTgt spid="148"/>
                                        </p:tgtEl>
                                        <p:attrNameLst>
                                          <p:attrName>ppt_x</p:attrName>
                                        </p:attrNameLst>
                                      </p:cBhvr>
                                      <p:tavLst>
                                        <p:tav tm="0">
                                          <p:val>
                                            <p:strVal val="#ppt_x"/>
                                          </p:val>
                                        </p:tav>
                                        <p:tav tm="100000">
                                          <p:val>
                                            <p:strVal val="#ppt_x"/>
                                          </p:val>
                                        </p:tav>
                                      </p:tavLst>
                                    </p:anim>
                                    <p:anim calcmode="lin" valueType="num">
                                      <p:cBhvr>
                                        <p:cTn id="63" dur="500" fill="hold"/>
                                        <p:tgtEl>
                                          <p:spTgt spid="14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149"/>
                                        </p:tgtEl>
                                        <p:attrNameLst>
                                          <p:attrName>style.visibility</p:attrName>
                                        </p:attrNameLst>
                                      </p:cBhvr>
                                      <p:to>
                                        <p:strVal val="visible"/>
                                      </p:to>
                                    </p:set>
                                    <p:animEffect transition="in" filter="fade">
                                      <p:cBhvr>
                                        <p:cTn id="68" dur="500"/>
                                        <p:tgtEl>
                                          <p:spTgt spid="149"/>
                                        </p:tgtEl>
                                      </p:cBhvr>
                                    </p:animEffect>
                                    <p:anim calcmode="lin" valueType="num">
                                      <p:cBhvr>
                                        <p:cTn id="69" dur="500" fill="hold"/>
                                        <p:tgtEl>
                                          <p:spTgt spid="149"/>
                                        </p:tgtEl>
                                        <p:attrNameLst>
                                          <p:attrName>ppt_x</p:attrName>
                                        </p:attrNameLst>
                                      </p:cBhvr>
                                      <p:tavLst>
                                        <p:tav tm="0">
                                          <p:val>
                                            <p:strVal val="#ppt_x"/>
                                          </p:val>
                                        </p:tav>
                                        <p:tav tm="100000">
                                          <p:val>
                                            <p:strVal val="#ppt_x"/>
                                          </p:val>
                                        </p:tav>
                                      </p:tavLst>
                                    </p:anim>
                                    <p:anim calcmode="lin" valueType="num">
                                      <p:cBhvr>
                                        <p:cTn id="70" dur="500" fill="hold"/>
                                        <p:tgtEl>
                                          <p:spTgt spid="149"/>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500"/>
                                        <p:tgtEl>
                                          <p:spTgt spid="6"/>
                                        </p:tgtEl>
                                      </p:cBhvr>
                                    </p:animEffect>
                                    <p:anim calcmode="lin" valueType="num">
                                      <p:cBhvr>
                                        <p:cTn id="74" dur="500" fill="hold"/>
                                        <p:tgtEl>
                                          <p:spTgt spid="6"/>
                                        </p:tgtEl>
                                        <p:attrNameLst>
                                          <p:attrName>ppt_x</p:attrName>
                                        </p:attrNameLst>
                                      </p:cBhvr>
                                      <p:tavLst>
                                        <p:tav tm="0">
                                          <p:val>
                                            <p:strVal val="#ppt_x"/>
                                          </p:val>
                                        </p:tav>
                                        <p:tav tm="100000">
                                          <p:val>
                                            <p:strVal val="#ppt_x"/>
                                          </p:val>
                                        </p:tav>
                                      </p:tavLst>
                                    </p:anim>
                                    <p:anim calcmode="lin" valueType="num">
                                      <p:cBhvr>
                                        <p:cTn id="7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148" grpId="0"/>
      <p:bldP spid="1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微软雅黑" panose="020B0503020204020204" pitchFamily="34" charset="-122"/>
                </a:rPr>
                <a:t>标题文字内容 </a:t>
              </a:r>
              <a:endParaRPr lang="zh-CN" altLang="en-US" sz="2135" dirty="0">
                <a:solidFill>
                  <a:schemeClr val="bg1"/>
                </a:solidFill>
                <a:latin typeface="微软雅黑" panose="020B0503020204020204" pitchFamily="34" charset="-122"/>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pitchFamily="34" charset="-122"/>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微软雅黑" panose="020B0503020204020204" pitchFamily="34" charset="-122"/>
                </a:rPr>
                <a:t>  Click here to add Title</a:t>
              </a:r>
              <a:endParaRPr lang="zh-CN" altLang="en-US" sz="1335" dirty="0">
                <a:solidFill>
                  <a:schemeClr val="bg1"/>
                </a:solidFill>
                <a:latin typeface="微软雅黑" panose="020B0503020204020204" pitchFamily="34" charset="-122"/>
              </a:endParaRPr>
            </a:p>
          </p:txBody>
        </p:sp>
      </p:grpSp>
      <p:sp>
        <p:nvSpPr>
          <p:cNvPr id="73" name="Oval 9"/>
          <p:cNvSpPr/>
          <p:nvPr/>
        </p:nvSpPr>
        <p:spPr>
          <a:xfrm>
            <a:off x="7457449" y="2878488"/>
            <a:ext cx="1974593" cy="1974593"/>
          </a:xfrm>
          <a:prstGeom prst="ellipse">
            <a:avLst/>
          </a:prstGeom>
          <a:blipFill>
            <a:blip r:embed="rId1"/>
            <a:stretch>
              <a:fillRect l="-12000" r="-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endParaRPr>
          </a:p>
        </p:txBody>
      </p:sp>
      <p:sp>
        <p:nvSpPr>
          <p:cNvPr id="74" name="Oval 10"/>
          <p:cNvSpPr/>
          <p:nvPr/>
        </p:nvSpPr>
        <p:spPr>
          <a:xfrm>
            <a:off x="2450806" y="3302113"/>
            <a:ext cx="1974593" cy="1974593"/>
          </a:xfrm>
          <a:prstGeom prst="ellipse">
            <a:avLst/>
          </a:prstGeom>
          <a:blipFill dpi="0" rotWithShape="1">
            <a:blip r:embed="rId2"/>
            <a:srcRect/>
            <a:stretch>
              <a:fillRect l="-12000" r="-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endParaRPr>
          </a:p>
        </p:txBody>
      </p:sp>
      <p:grpSp>
        <p:nvGrpSpPr>
          <p:cNvPr id="6" name="组合 5"/>
          <p:cNvGrpSpPr/>
          <p:nvPr/>
        </p:nvGrpSpPr>
        <p:grpSpPr>
          <a:xfrm>
            <a:off x="6357998" y="2063917"/>
            <a:ext cx="1631895" cy="1631895"/>
            <a:chOff x="4768498" y="1674937"/>
            <a:chExt cx="1223921" cy="1223921"/>
          </a:xfrm>
        </p:grpSpPr>
        <p:sp>
          <p:nvSpPr>
            <p:cNvPr id="71" name="Oval 5"/>
            <p:cNvSpPr/>
            <p:nvPr/>
          </p:nvSpPr>
          <p:spPr>
            <a:xfrm>
              <a:off x="4768498" y="1674937"/>
              <a:ext cx="1223921" cy="1223921"/>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微软雅黑" panose="020B0503020204020204" pitchFamily="34" charset="-122"/>
              </a:endParaRPr>
            </a:p>
          </p:txBody>
        </p:sp>
        <p:grpSp>
          <p:nvGrpSpPr>
            <p:cNvPr id="77" name="Group 11"/>
            <p:cNvGrpSpPr/>
            <p:nvPr/>
          </p:nvGrpSpPr>
          <p:grpSpPr>
            <a:xfrm>
              <a:off x="5187500" y="2073772"/>
              <a:ext cx="385917" cy="386577"/>
              <a:chOff x="9145588" y="4435475"/>
              <a:chExt cx="464344" cy="465138"/>
            </a:xfrm>
            <a:solidFill>
              <a:schemeClr val="bg2"/>
            </a:solidFill>
          </p:grpSpPr>
          <p:sp>
            <p:nvSpPr>
              <p:cNvPr id="78"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79"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87"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88"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89"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90"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91"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92"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93"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grpSp>
      </p:grpSp>
      <p:grpSp>
        <p:nvGrpSpPr>
          <p:cNvPr id="3" name="组合 2"/>
          <p:cNvGrpSpPr/>
          <p:nvPr/>
        </p:nvGrpSpPr>
        <p:grpSpPr>
          <a:xfrm>
            <a:off x="1376786" y="2536498"/>
            <a:ext cx="1631895" cy="1631895"/>
            <a:chOff x="1032589" y="2029373"/>
            <a:chExt cx="1223921" cy="1223921"/>
          </a:xfrm>
        </p:grpSpPr>
        <p:sp>
          <p:nvSpPr>
            <p:cNvPr id="70" name="Oval 4"/>
            <p:cNvSpPr/>
            <p:nvPr/>
          </p:nvSpPr>
          <p:spPr>
            <a:xfrm>
              <a:off x="1032589" y="2029373"/>
              <a:ext cx="1223921" cy="1223921"/>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微软雅黑" panose="020B0503020204020204" pitchFamily="34" charset="-122"/>
              </a:endParaRPr>
            </a:p>
          </p:txBody>
        </p:sp>
        <p:grpSp>
          <p:nvGrpSpPr>
            <p:cNvPr id="94" name="Group 22"/>
            <p:cNvGrpSpPr/>
            <p:nvPr/>
          </p:nvGrpSpPr>
          <p:grpSpPr>
            <a:xfrm>
              <a:off x="1495165" y="2481864"/>
              <a:ext cx="298767" cy="318939"/>
              <a:chOff x="9159875" y="1647825"/>
              <a:chExt cx="434975" cy="464344"/>
            </a:xfrm>
            <a:solidFill>
              <a:schemeClr val="tx2"/>
            </a:solidFill>
          </p:grpSpPr>
          <p:sp>
            <p:nvSpPr>
              <p:cNvPr id="95" name="AutoShape 78"/>
              <p:cNvSpPr/>
              <p:nvPr/>
            </p:nvSpPr>
            <p:spPr bwMode="auto">
              <a:xfrm>
                <a:off x="9159875" y="1647825"/>
                <a:ext cx="434975"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96" name="AutoShape 79"/>
              <p:cNvSpPr/>
              <p:nvPr/>
            </p:nvSpPr>
            <p:spPr bwMode="auto">
              <a:xfrm>
                <a:off x="9217819" y="1705769"/>
                <a:ext cx="319088" cy="290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97" name="AutoShape 80"/>
              <p:cNvSpPr/>
              <p:nvPr/>
            </p:nvSpPr>
            <p:spPr bwMode="auto">
              <a:xfrm>
                <a:off x="9391650" y="1749425"/>
                <a:ext cx="87313"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grpSp>
      </p:grpSp>
      <p:grpSp>
        <p:nvGrpSpPr>
          <p:cNvPr id="5" name="组合 4"/>
          <p:cNvGrpSpPr/>
          <p:nvPr/>
        </p:nvGrpSpPr>
        <p:grpSpPr>
          <a:xfrm>
            <a:off x="5104713" y="3181097"/>
            <a:ext cx="1974593" cy="1974593"/>
            <a:chOff x="3828534" y="2512822"/>
            <a:chExt cx="1480945" cy="1480945"/>
          </a:xfrm>
        </p:grpSpPr>
        <p:sp>
          <p:nvSpPr>
            <p:cNvPr id="72" name="Oval 7"/>
            <p:cNvSpPr/>
            <p:nvPr/>
          </p:nvSpPr>
          <p:spPr>
            <a:xfrm>
              <a:off x="3828534" y="2512822"/>
              <a:ext cx="1480945" cy="1480945"/>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微软雅黑" panose="020B0503020204020204" pitchFamily="34" charset="-122"/>
              </a:endParaRPr>
            </a:p>
          </p:txBody>
        </p:sp>
        <p:grpSp>
          <p:nvGrpSpPr>
            <p:cNvPr id="98" name="Group 26"/>
            <p:cNvGrpSpPr/>
            <p:nvPr/>
          </p:nvGrpSpPr>
          <p:grpSpPr>
            <a:xfrm>
              <a:off x="4375718" y="3072210"/>
              <a:ext cx="386577" cy="362168"/>
              <a:chOff x="5368132" y="3540125"/>
              <a:chExt cx="465138" cy="435769"/>
            </a:xfrm>
            <a:solidFill>
              <a:schemeClr val="tx2"/>
            </a:solidFill>
          </p:grpSpPr>
          <p:sp>
            <p:nvSpPr>
              <p:cNvPr id="131" name="AutoShape 110"/>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32" name="AutoShape 111"/>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grpSp>
      </p:grpSp>
      <p:grpSp>
        <p:nvGrpSpPr>
          <p:cNvPr id="7" name="组合 6"/>
          <p:cNvGrpSpPr/>
          <p:nvPr/>
        </p:nvGrpSpPr>
        <p:grpSpPr>
          <a:xfrm>
            <a:off x="9019173" y="2330363"/>
            <a:ext cx="1631895" cy="1631895"/>
            <a:chOff x="6764379" y="1874772"/>
            <a:chExt cx="1223921" cy="1223921"/>
          </a:xfrm>
        </p:grpSpPr>
        <p:sp>
          <p:nvSpPr>
            <p:cNvPr id="76" name="Oval 6"/>
            <p:cNvSpPr/>
            <p:nvPr/>
          </p:nvSpPr>
          <p:spPr>
            <a:xfrm>
              <a:off x="6764379" y="1874772"/>
              <a:ext cx="1223921" cy="1223921"/>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微软雅黑" panose="020B0503020204020204" pitchFamily="34" charset="-122"/>
              </a:endParaRPr>
            </a:p>
          </p:txBody>
        </p:sp>
        <p:grpSp>
          <p:nvGrpSpPr>
            <p:cNvPr id="133" name="Group 29"/>
            <p:cNvGrpSpPr/>
            <p:nvPr/>
          </p:nvGrpSpPr>
          <p:grpSpPr>
            <a:xfrm>
              <a:off x="7243741" y="2293444"/>
              <a:ext cx="265195" cy="386577"/>
              <a:chOff x="3582988" y="3510757"/>
              <a:chExt cx="319088" cy="465138"/>
            </a:xfrm>
            <a:solidFill>
              <a:schemeClr val="tx2"/>
            </a:solidFill>
          </p:grpSpPr>
          <p:sp>
            <p:nvSpPr>
              <p:cNvPr id="134"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35"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grpSp>
      </p:grpSp>
      <p:grpSp>
        <p:nvGrpSpPr>
          <p:cNvPr id="4" name="组合 3"/>
          <p:cNvGrpSpPr/>
          <p:nvPr/>
        </p:nvGrpSpPr>
        <p:grpSpPr>
          <a:xfrm>
            <a:off x="3918782" y="2248769"/>
            <a:ext cx="1795084" cy="1795084"/>
            <a:chOff x="2939086" y="1813576"/>
            <a:chExt cx="1346313" cy="1346313"/>
          </a:xfrm>
        </p:grpSpPr>
        <p:sp>
          <p:nvSpPr>
            <p:cNvPr id="75" name="Oval 8"/>
            <p:cNvSpPr/>
            <p:nvPr/>
          </p:nvSpPr>
          <p:spPr>
            <a:xfrm>
              <a:off x="2939086" y="1813576"/>
              <a:ext cx="1346313" cy="134631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微软雅黑" panose="020B0503020204020204" pitchFamily="34" charset="-122"/>
              </a:endParaRPr>
            </a:p>
          </p:txBody>
        </p:sp>
        <p:grpSp>
          <p:nvGrpSpPr>
            <p:cNvPr id="136" name="Group 32"/>
            <p:cNvGrpSpPr/>
            <p:nvPr/>
          </p:nvGrpSpPr>
          <p:grpSpPr>
            <a:xfrm>
              <a:off x="3422288" y="2324119"/>
              <a:ext cx="386577" cy="325226"/>
              <a:chOff x="5368132" y="2625725"/>
              <a:chExt cx="465138" cy="391319"/>
            </a:xfrm>
            <a:solidFill>
              <a:schemeClr val="bg2"/>
            </a:solidFill>
          </p:grpSpPr>
          <p:sp>
            <p:nvSpPr>
              <p:cNvPr id="137"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38"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39"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grpSp>
      </p:grpSp>
      <p:sp>
        <p:nvSpPr>
          <p:cNvPr id="141" name="TextBox 140"/>
          <p:cNvSpPr txBox="1"/>
          <p:nvPr/>
        </p:nvSpPr>
        <p:spPr>
          <a:xfrm>
            <a:off x="6372095" y="5137727"/>
            <a:ext cx="5594564" cy="861817"/>
          </a:xfrm>
          <a:prstGeom prst="rect">
            <a:avLst/>
          </a:prstGeom>
          <a:noFill/>
        </p:spPr>
        <p:txBody>
          <a:bodyPr wrap="square" lIns="121963" tIns="60981" rIns="121963" bIns="60981" rtlCol="0">
            <a:spAutoFit/>
          </a:bodyPr>
          <a:lstStyle/>
          <a:p>
            <a:r>
              <a:rPr lang="zh-CN" altLang="en-US" sz="1200" dirty="0">
                <a:solidFill>
                  <a:schemeClr val="bg1"/>
                </a:solidFill>
                <a:latin typeface="微软雅黑" panose="020B0503020204020204" pitchFamily="34" charset="-122"/>
              </a:rPr>
              <a:t>单击此处添加文本单击此处添加文本单击此处添加文本单击此处添加文本</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单击此处添加文本单击此处添加文本单击此处添加文本单击此处添加文本</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单击此处添加文本单击此处添加文本单击此处添加文本单击此处添加文本</a:t>
            </a:r>
            <a:endParaRPr lang="en-US" altLang="zh-CN" sz="1200" dirty="0">
              <a:solidFill>
                <a:schemeClr val="bg1"/>
              </a:solidFill>
              <a:latin typeface="微软雅黑" panose="020B0503020204020204" pitchFamily="34" charset="-122"/>
            </a:endParaRPr>
          </a:p>
          <a:p>
            <a:endParaRPr lang="en-US" altLang="zh-CN" sz="1200" dirty="0">
              <a:solidFill>
                <a:schemeClr val="bg1"/>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73"/>
                                        </p:tgtEl>
                                        <p:attrNameLst>
                                          <p:attrName>style.visibility</p:attrName>
                                        </p:attrNameLst>
                                      </p:cBhvr>
                                      <p:to>
                                        <p:strVal val="visible"/>
                                      </p:to>
                                    </p:set>
                                    <p:anim calcmode="lin" valueType="num">
                                      <p:cBhvr additive="base">
                                        <p:cTn id="13" dur="500" fill="hold"/>
                                        <p:tgtEl>
                                          <p:spTgt spid="73"/>
                                        </p:tgtEl>
                                        <p:attrNameLst>
                                          <p:attrName>ppt_x</p:attrName>
                                        </p:attrNameLst>
                                      </p:cBhvr>
                                      <p:tavLst>
                                        <p:tav tm="0">
                                          <p:val>
                                            <p:strVal val="0-#ppt_w/2"/>
                                          </p:val>
                                        </p:tav>
                                        <p:tav tm="100000">
                                          <p:val>
                                            <p:strVal val="#ppt_x"/>
                                          </p:val>
                                        </p:tav>
                                      </p:tavLst>
                                    </p:anim>
                                    <p:anim calcmode="lin" valueType="num">
                                      <p:cBhvr additive="base">
                                        <p:cTn id="14" dur="500" fill="hold"/>
                                        <p:tgtEl>
                                          <p:spTgt spid="73"/>
                                        </p:tgtEl>
                                        <p:attrNameLst>
                                          <p:attrName>ppt_y</p:attrName>
                                        </p:attrNameLst>
                                      </p:cBhvr>
                                      <p:tavLst>
                                        <p:tav tm="0">
                                          <p:val>
                                            <p:strVal val="1+#ppt_h/2"/>
                                          </p:val>
                                        </p:tav>
                                        <p:tav tm="100000">
                                          <p:val>
                                            <p:strVal val="#ppt_y"/>
                                          </p:val>
                                        </p:tav>
                                      </p:tavLst>
                                    </p:anim>
                                  </p:childTnLst>
                                </p:cTn>
                              </p:par>
                              <p:par>
                                <p:cTn id="15" presetID="2" presetClass="entr" presetSubtype="12"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anim calcmode="lin" valueType="num">
                                      <p:cBhvr additive="base">
                                        <p:cTn id="17" dur="500" fill="hold"/>
                                        <p:tgtEl>
                                          <p:spTgt spid="74"/>
                                        </p:tgtEl>
                                        <p:attrNameLst>
                                          <p:attrName>ppt_x</p:attrName>
                                        </p:attrNameLst>
                                      </p:cBhvr>
                                      <p:tavLst>
                                        <p:tav tm="0">
                                          <p:val>
                                            <p:strVal val="0-#ppt_w/2"/>
                                          </p:val>
                                        </p:tav>
                                        <p:tav tm="100000">
                                          <p:val>
                                            <p:strVal val="#ppt_x"/>
                                          </p:val>
                                        </p:tav>
                                      </p:tavLst>
                                    </p:anim>
                                    <p:anim calcmode="lin" valueType="num">
                                      <p:cBhvr additive="base">
                                        <p:cTn id="18" dur="500" fill="hold"/>
                                        <p:tgtEl>
                                          <p:spTgt spid="74"/>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12"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12"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0-#ppt_w/2"/>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12"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0-#ppt_w/2"/>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1"/>
                                        </p:tgtEl>
                                        <p:attrNameLst>
                                          <p:attrName>style.visibility</p:attrName>
                                        </p:attrNameLst>
                                      </p:cBhvr>
                                      <p:to>
                                        <p:strVal val="visible"/>
                                      </p:to>
                                    </p:set>
                                    <p:anim calcmode="lin" valueType="num">
                                      <p:cBhvr additive="base">
                                        <p:cTn id="43" dur="500" fill="hold"/>
                                        <p:tgtEl>
                                          <p:spTgt spid="141"/>
                                        </p:tgtEl>
                                        <p:attrNameLst>
                                          <p:attrName>ppt_x</p:attrName>
                                        </p:attrNameLst>
                                      </p:cBhvr>
                                      <p:tavLst>
                                        <p:tav tm="0">
                                          <p:val>
                                            <p:strVal val="#ppt_x"/>
                                          </p:val>
                                        </p:tav>
                                        <p:tav tm="100000">
                                          <p:val>
                                            <p:strVal val="#ppt_x"/>
                                          </p:val>
                                        </p:tav>
                                      </p:tavLst>
                                    </p:anim>
                                    <p:anim calcmode="lin" valueType="num">
                                      <p:cBhvr additive="base">
                                        <p:cTn id="44" dur="500" fill="hold"/>
                                        <p:tgtEl>
                                          <p:spTgt spid="1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1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微软雅黑" panose="020B0503020204020204" pitchFamily="34" charset="-122"/>
                </a:rPr>
                <a:t>标题文字内容 </a:t>
              </a:r>
              <a:endParaRPr lang="zh-CN" altLang="en-US" sz="2135" dirty="0">
                <a:solidFill>
                  <a:schemeClr val="bg1"/>
                </a:solidFill>
                <a:latin typeface="微软雅黑" panose="020B0503020204020204" pitchFamily="34" charset="-122"/>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pitchFamily="34" charset="-122"/>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微软雅黑" panose="020B0503020204020204" pitchFamily="34" charset="-122"/>
                </a:rPr>
                <a:t>  Click here to add Title</a:t>
              </a:r>
              <a:endParaRPr lang="zh-CN" altLang="en-US" sz="1335" dirty="0">
                <a:solidFill>
                  <a:schemeClr val="bg1"/>
                </a:solidFill>
                <a:latin typeface="微软雅黑" panose="020B0503020204020204" pitchFamily="34" charset="-122"/>
              </a:endParaRPr>
            </a:p>
          </p:txBody>
        </p:sp>
      </p:grpSp>
      <p:grpSp>
        <p:nvGrpSpPr>
          <p:cNvPr id="22" name="组合 21"/>
          <p:cNvGrpSpPr/>
          <p:nvPr/>
        </p:nvGrpSpPr>
        <p:grpSpPr>
          <a:xfrm>
            <a:off x="514101" y="1606205"/>
            <a:ext cx="7361506" cy="4217554"/>
            <a:chOff x="385575" y="1204653"/>
            <a:chExt cx="5521130" cy="3163166"/>
          </a:xfrm>
        </p:grpSpPr>
        <p:sp>
          <p:nvSpPr>
            <p:cNvPr id="23" name="五角星 22"/>
            <p:cNvSpPr/>
            <p:nvPr/>
          </p:nvSpPr>
          <p:spPr>
            <a:xfrm>
              <a:off x="2051581" y="1738257"/>
              <a:ext cx="2165350" cy="2165350"/>
            </a:xfrm>
            <a:prstGeom prst="star5">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latin typeface="微软雅黑" panose="020B0503020204020204" pitchFamily="34" charset="-122"/>
              </a:endParaRPr>
            </a:p>
          </p:txBody>
        </p:sp>
        <p:grpSp>
          <p:nvGrpSpPr>
            <p:cNvPr id="24" name="组合 23"/>
            <p:cNvGrpSpPr/>
            <p:nvPr/>
          </p:nvGrpSpPr>
          <p:grpSpPr>
            <a:xfrm>
              <a:off x="2519618" y="2327468"/>
              <a:ext cx="1193616" cy="1196029"/>
              <a:chOff x="2845016" y="2727979"/>
              <a:chExt cx="1072726" cy="1074895"/>
            </a:xfrm>
          </p:grpSpPr>
          <p:grpSp>
            <p:nvGrpSpPr>
              <p:cNvPr id="65" name="Group 10"/>
              <p:cNvGrpSpPr/>
              <p:nvPr/>
            </p:nvGrpSpPr>
            <p:grpSpPr>
              <a:xfrm>
                <a:off x="2845016" y="2727979"/>
                <a:ext cx="1072726" cy="1074895"/>
                <a:chOff x="3692576" y="1742634"/>
                <a:chExt cx="2790379" cy="2796023"/>
              </a:xfrm>
            </p:grpSpPr>
            <p:grpSp>
              <p:nvGrpSpPr>
                <p:cNvPr id="67" name="组合 79"/>
                <p:cNvGrpSpPr/>
                <p:nvPr/>
              </p:nvGrpSpPr>
              <p:grpSpPr bwMode="auto">
                <a:xfrm>
                  <a:off x="3692576" y="1742634"/>
                  <a:ext cx="2790379" cy="2796023"/>
                  <a:chOff x="6379729" y="2488774"/>
                  <a:chExt cx="2513016" cy="2513016"/>
                </a:xfrm>
              </p:grpSpPr>
              <p:sp>
                <p:nvSpPr>
                  <p:cNvPr id="69"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4400" kern="0">
                      <a:solidFill>
                        <a:srgbClr val="FFFFFF"/>
                      </a:solidFill>
                      <a:latin typeface="微软雅黑" panose="020B0503020204020204" pitchFamily="34" charset="-122"/>
                    </a:endParaRPr>
                  </a:p>
                </p:txBody>
              </p:sp>
              <p:sp>
                <p:nvSpPr>
                  <p:cNvPr id="70"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a:solidFill>
                        <a:srgbClr val="FFFFFF"/>
                      </a:solidFill>
                      <a:latin typeface="微软雅黑" panose="020B0503020204020204" pitchFamily="34" charset="-122"/>
                      <a:ea typeface="微软雅黑" panose="020B0503020204020204" pitchFamily="34" charset="-122"/>
                    </a:endParaRPr>
                  </a:p>
                </p:txBody>
              </p:sp>
            </p:grpSp>
            <p:sp>
              <p:nvSpPr>
                <p:cNvPr id="68" name="椭圆 80"/>
                <p:cNvSpPr/>
                <p:nvPr/>
              </p:nvSpPr>
              <p:spPr bwMode="auto">
                <a:xfrm>
                  <a:off x="4101618" y="2137562"/>
                  <a:ext cx="2016471" cy="2020558"/>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dirty="0">
                    <a:solidFill>
                      <a:srgbClr val="FFFFFF"/>
                    </a:solidFill>
                    <a:latin typeface="微软雅黑" panose="020B0503020204020204" pitchFamily="34" charset="-122"/>
                    <a:ea typeface="微软雅黑" panose="020B0503020204020204" pitchFamily="34" charset="-122"/>
                  </a:endParaRPr>
                </a:p>
              </p:txBody>
            </p:sp>
          </p:grpSp>
          <p:sp>
            <p:nvSpPr>
              <p:cNvPr id="66" name="TextBox 65"/>
              <p:cNvSpPr txBox="1"/>
              <p:nvPr/>
            </p:nvSpPr>
            <p:spPr>
              <a:xfrm>
                <a:off x="3008157" y="3020617"/>
                <a:ext cx="739230" cy="504718"/>
              </a:xfrm>
              <a:prstGeom prst="rect">
                <a:avLst/>
              </a:prstGeom>
              <a:noFill/>
              <a:ln>
                <a:noFill/>
              </a:ln>
            </p:spPr>
            <p:txBody>
              <a:bodyPr wrap="square" rtlCol="0">
                <a:spAutoFit/>
              </a:bodyPr>
              <a:lstStyle/>
              <a:p>
                <a:pPr algn="ctr"/>
                <a:r>
                  <a:rPr lang="zh-CN" altLang="en-US" sz="2135" dirty="0">
                    <a:solidFill>
                      <a:prstClr val="white"/>
                    </a:solidFill>
                    <a:latin typeface="微软雅黑" panose="020B0503020204020204" pitchFamily="34" charset="-122"/>
                  </a:rPr>
                  <a:t>标题</a:t>
                </a:r>
                <a:endParaRPr lang="en-US" altLang="zh-CN" sz="2135" dirty="0">
                  <a:solidFill>
                    <a:prstClr val="white"/>
                  </a:solidFill>
                  <a:latin typeface="微软雅黑" panose="020B0503020204020204" pitchFamily="34" charset="-122"/>
                </a:endParaRPr>
              </a:p>
              <a:p>
                <a:pPr algn="ctr"/>
                <a:r>
                  <a:rPr lang="zh-CN" altLang="en-US" sz="2135" dirty="0">
                    <a:solidFill>
                      <a:prstClr val="white"/>
                    </a:solidFill>
                    <a:latin typeface="微软雅黑" panose="020B0503020204020204" pitchFamily="34" charset="-122"/>
                  </a:rPr>
                  <a:t>文字</a:t>
                </a:r>
                <a:endParaRPr lang="zh-CN" altLang="en-US" sz="2135" dirty="0">
                  <a:solidFill>
                    <a:prstClr val="white"/>
                  </a:solidFill>
                  <a:latin typeface="微软雅黑" panose="020B0503020204020204" pitchFamily="34" charset="-122"/>
                </a:endParaRPr>
              </a:p>
            </p:txBody>
          </p:sp>
        </p:grpSp>
        <p:grpSp>
          <p:nvGrpSpPr>
            <p:cNvPr id="25" name="组合 24"/>
            <p:cNvGrpSpPr/>
            <p:nvPr/>
          </p:nvGrpSpPr>
          <p:grpSpPr>
            <a:xfrm>
              <a:off x="2767905" y="1204653"/>
              <a:ext cx="725812" cy="727279"/>
              <a:chOff x="2845016" y="2727979"/>
              <a:chExt cx="1072726" cy="1074895"/>
            </a:xfrm>
          </p:grpSpPr>
          <p:grpSp>
            <p:nvGrpSpPr>
              <p:cNvPr id="59" name="Group 10"/>
              <p:cNvGrpSpPr/>
              <p:nvPr/>
            </p:nvGrpSpPr>
            <p:grpSpPr>
              <a:xfrm>
                <a:off x="2845016" y="2727979"/>
                <a:ext cx="1072726" cy="1074895"/>
                <a:chOff x="3692576" y="1742634"/>
                <a:chExt cx="2790379" cy="2796023"/>
              </a:xfrm>
            </p:grpSpPr>
            <p:grpSp>
              <p:nvGrpSpPr>
                <p:cNvPr id="61" name="组合 79"/>
                <p:cNvGrpSpPr/>
                <p:nvPr/>
              </p:nvGrpSpPr>
              <p:grpSpPr bwMode="auto">
                <a:xfrm>
                  <a:off x="3692576" y="1742634"/>
                  <a:ext cx="2790379" cy="2796023"/>
                  <a:chOff x="6379729" y="2488774"/>
                  <a:chExt cx="2513016" cy="2513016"/>
                </a:xfrm>
              </p:grpSpPr>
              <p:sp>
                <p:nvSpPr>
                  <p:cNvPr id="63"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4400" kern="0">
                      <a:solidFill>
                        <a:srgbClr val="FFFFFF"/>
                      </a:solidFill>
                      <a:latin typeface="微软雅黑" panose="020B0503020204020204" pitchFamily="34" charset="-122"/>
                    </a:endParaRPr>
                  </a:p>
                </p:txBody>
              </p:sp>
              <p:sp>
                <p:nvSpPr>
                  <p:cNvPr id="64"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a:solidFill>
                        <a:srgbClr val="FFFFFF"/>
                      </a:solidFill>
                      <a:latin typeface="微软雅黑" panose="020B0503020204020204" pitchFamily="34" charset="-122"/>
                      <a:ea typeface="微软雅黑" panose="020B0503020204020204" pitchFamily="34" charset="-122"/>
                    </a:endParaRPr>
                  </a:p>
                </p:txBody>
              </p:sp>
            </p:grpSp>
            <p:sp>
              <p:nvSpPr>
                <p:cNvPr id="62" name="椭圆 80"/>
                <p:cNvSpPr/>
                <p:nvPr/>
              </p:nvSpPr>
              <p:spPr bwMode="auto">
                <a:xfrm>
                  <a:off x="4101618" y="2137562"/>
                  <a:ext cx="2016471" cy="2020558"/>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dirty="0">
                    <a:solidFill>
                      <a:srgbClr val="FFFFFF"/>
                    </a:solidFill>
                    <a:latin typeface="微软雅黑" panose="020B0503020204020204" pitchFamily="34" charset="-122"/>
                    <a:ea typeface="微软雅黑" panose="020B0503020204020204" pitchFamily="34" charset="-122"/>
                  </a:endParaRPr>
                </a:p>
              </p:txBody>
            </p:sp>
          </p:grpSp>
          <p:sp>
            <p:nvSpPr>
              <p:cNvPr id="60" name="TextBox 59"/>
              <p:cNvSpPr txBox="1"/>
              <p:nvPr/>
            </p:nvSpPr>
            <p:spPr>
              <a:xfrm>
                <a:off x="3021853" y="3001038"/>
                <a:ext cx="739230" cy="557304"/>
              </a:xfrm>
              <a:prstGeom prst="rect">
                <a:avLst/>
              </a:prstGeom>
              <a:noFill/>
              <a:ln>
                <a:noFill/>
              </a:ln>
            </p:spPr>
            <p:txBody>
              <a:bodyPr wrap="square" rtlCol="0">
                <a:spAutoFit/>
              </a:bodyPr>
              <a:lstStyle/>
              <a:p>
                <a:pPr algn="ctr"/>
                <a:r>
                  <a:rPr lang="en-US" altLang="zh-CN" sz="2665" dirty="0">
                    <a:solidFill>
                      <a:prstClr val="white"/>
                    </a:solidFill>
                    <a:latin typeface="微软雅黑" panose="020B0503020204020204" pitchFamily="34" charset="-122"/>
                  </a:rPr>
                  <a:t>01</a:t>
                </a:r>
                <a:endParaRPr lang="zh-CN" altLang="en-US" sz="2665" dirty="0">
                  <a:solidFill>
                    <a:prstClr val="white"/>
                  </a:solidFill>
                  <a:latin typeface="微软雅黑" panose="020B0503020204020204" pitchFamily="34" charset="-122"/>
                </a:endParaRPr>
              </a:p>
            </p:txBody>
          </p:sp>
        </p:grpSp>
        <p:grpSp>
          <p:nvGrpSpPr>
            <p:cNvPr id="26" name="组合 25"/>
            <p:cNvGrpSpPr/>
            <p:nvPr/>
          </p:nvGrpSpPr>
          <p:grpSpPr>
            <a:xfrm>
              <a:off x="4023786" y="2191480"/>
              <a:ext cx="725812" cy="727279"/>
              <a:chOff x="2845016" y="2727979"/>
              <a:chExt cx="1072726" cy="1074895"/>
            </a:xfrm>
          </p:grpSpPr>
          <p:grpSp>
            <p:nvGrpSpPr>
              <p:cNvPr id="53" name="Group 10"/>
              <p:cNvGrpSpPr/>
              <p:nvPr/>
            </p:nvGrpSpPr>
            <p:grpSpPr>
              <a:xfrm>
                <a:off x="2845016" y="2727979"/>
                <a:ext cx="1072726" cy="1074895"/>
                <a:chOff x="3692576" y="1742634"/>
                <a:chExt cx="2790379" cy="2796023"/>
              </a:xfrm>
            </p:grpSpPr>
            <p:grpSp>
              <p:nvGrpSpPr>
                <p:cNvPr id="55" name="组合 79"/>
                <p:cNvGrpSpPr/>
                <p:nvPr/>
              </p:nvGrpSpPr>
              <p:grpSpPr bwMode="auto">
                <a:xfrm>
                  <a:off x="3692576" y="1742634"/>
                  <a:ext cx="2790379" cy="2796023"/>
                  <a:chOff x="6379729" y="2488774"/>
                  <a:chExt cx="2513016" cy="2513016"/>
                </a:xfrm>
              </p:grpSpPr>
              <p:sp>
                <p:nvSpPr>
                  <p:cNvPr id="57"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4400" kern="0">
                      <a:solidFill>
                        <a:srgbClr val="FFFFFF"/>
                      </a:solidFill>
                      <a:latin typeface="微软雅黑" panose="020B0503020204020204" pitchFamily="34" charset="-122"/>
                    </a:endParaRPr>
                  </a:p>
                </p:txBody>
              </p:sp>
              <p:sp>
                <p:nvSpPr>
                  <p:cNvPr id="58"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a:solidFill>
                        <a:srgbClr val="FFFFFF"/>
                      </a:solidFill>
                      <a:latin typeface="微软雅黑" panose="020B0503020204020204" pitchFamily="34" charset="-122"/>
                      <a:ea typeface="微软雅黑" panose="020B0503020204020204" pitchFamily="34" charset="-122"/>
                    </a:endParaRPr>
                  </a:p>
                </p:txBody>
              </p:sp>
            </p:grpSp>
            <p:sp>
              <p:nvSpPr>
                <p:cNvPr id="56" name="椭圆 80"/>
                <p:cNvSpPr/>
                <p:nvPr/>
              </p:nvSpPr>
              <p:spPr bwMode="auto">
                <a:xfrm>
                  <a:off x="4101618" y="2137562"/>
                  <a:ext cx="2016471" cy="2020558"/>
                </a:xfrm>
                <a:prstGeom prst="ellipse">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dirty="0">
                    <a:solidFill>
                      <a:srgbClr val="FFFFFF"/>
                    </a:solidFill>
                    <a:latin typeface="微软雅黑" panose="020B0503020204020204" pitchFamily="34" charset="-122"/>
                    <a:ea typeface="微软雅黑" panose="020B0503020204020204" pitchFamily="34" charset="-122"/>
                  </a:endParaRPr>
                </a:p>
              </p:txBody>
            </p:sp>
          </p:grpSp>
          <p:sp>
            <p:nvSpPr>
              <p:cNvPr id="54" name="TextBox 53"/>
              <p:cNvSpPr txBox="1"/>
              <p:nvPr/>
            </p:nvSpPr>
            <p:spPr>
              <a:xfrm>
                <a:off x="3021853" y="2989776"/>
                <a:ext cx="739230" cy="557304"/>
              </a:xfrm>
              <a:prstGeom prst="rect">
                <a:avLst/>
              </a:prstGeom>
              <a:noFill/>
              <a:ln>
                <a:noFill/>
              </a:ln>
            </p:spPr>
            <p:txBody>
              <a:bodyPr wrap="square" rtlCol="0">
                <a:spAutoFit/>
              </a:bodyPr>
              <a:lstStyle/>
              <a:p>
                <a:pPr algn="ctr"/>
                <a:r>
                  <a:rPr lang="en-US" altLang="zh-CN" sz="2665" dirty="0">
                    <a:solidFill>
                      <a:prstClr val="white"/>
                    </a:solidFill>
                    <a:latin typeface="微软雅黑" panose="020B0503020204020204" pitchFamily="34" charset="-122"/>
                  </a:rPr>
                  <a:t>02</a:t>
                </a:r>
                <a:endParaRPr lang="zh-CN" altLang="en-US" sz="2665" dirty="0">
                  <a:solidFill>
                    <a:prstClr val="white"/>
                  </a:solidFill>
                  <a:latin typeface="微软雅黑" panose="020B0503020204020204" pitchFamily="34" charset="-122"/>
                </a:endParaRPr>
              </a:p>
            </p:txBody>
          </p:sp>
        </p:grpSp>
        <p:grpSp>
          <p:nvGrpSpPr>
            <p:cNvPr id="27" name="组合 26"/>
            <p:cNvGrpSpPr/>
            <p:nvPr/>
          </p:nvGrpSpPr>
          <p:grpSpPr>
            <a:xfrm>
              <a:off x="1547568" y="2178763"/>
              <a:ext cx="725812" cy="727279"/>
              <a:chOff x="2845016" y="2727979"/>
              <a:chExt cx="1072726" cy="1074895"/>
            </a:xfrm>
          </p:grpSpPr>
          <p:grpSp>
            <p:nvGrpSpPr>
              <p:cNvPr id="47" name="Group 10"/>
              <p:cNvGrpSpPr/>
              <p:nvPr/>
            </p:nvGrpSpPr>
            <p:grpSpPr>
              <a:xfrm>
                <a:off x="2845016" y="2727979"/>
                <a:ext cx="1072726" cy="1074895"/>
                <a:chOff x="3692576" y="1742634"/>
                <a:chExt cx="2790379" cy="2796023"/>
              </a:xfrm>
            </p:grpSpPr>
            <p:grpSp>
              <p:nvGrpSpPr>
                <p:cNvPr id="49" name="组合 79"/>
                <p:cNvGrpSpPr/>
                <p:nvPr/>
              </p:nvGrpSpPr>
              <p:grpSpPr bwMode="auto">
                <a:xfrm>
                  <a:off x="3692576" y="1742634"/>
                  <a:ext cx="2790379" cy="2796023"/>
                  <a:chOff x="6379729" y="2488774"/>
                  <a:chExt cx="2513016" cy="2513016"/>
                </a:xfrm>
              </p:grpSpPr>
              <p:sp>
                <p:nvSpPr>
                  <p:cNvPr id="51"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4400" kern="0">
                      <a:solidFill>
                        <a:srgbClr val="FFFFFF"/>
                      </a:solidFill>
                      <a:latin typeface="微软雅黑" panose="020B0503020204020204" pitchFamily="34" charset="-122"/>
                    </a:endParaRPr>
                  </a:p>
                </p:txBody>
              </p:sp>
              <p:sp>
                <p:nvSpPr>
                  <p:cNvPr id="52"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a:solidFill>
                        <a:srgbClr val="FFFFFF"/>
                      </a:solidFill>
                      <a:latin typeface="微软雅黑" panose="020B0503020204020204" pitchFamily="34" charset="-122"/>
                      <a:ea typeface="微软雅黑" panose="020B0503020204020204" pitchFamily="34" charset="-122"/>
                    </a:endParaRPr>
                  </a:p>
                </p:txBody>
              </p:sp>
            </p:grpSp>
            <p:sp>
              <p:nvSpPr>
                <p:cNvPr id="50" name="椭圆 80"/>
                <p:cNvSpPr/>
                <p:nvPr/>
              </p:nvSpPr>
              <p:spPr bwMode="auto">
                <a:xfrm>
                  <a:off x="4101618" y="2137562"/>
                  <a:ext cx="2016471" cy="2020558"/>
                </a:xfrm>
                <a:prstGeom prst="ellipse">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dirty="0">
                    <a:solidFill>
                      <a:srgbClr val="FFFFFF"/>
                    </a:solidFill>
                    <a:latin typeface="微软雅黑" panose="020B0503020204020204" pitchFamily="34" charset="-122"/>
                    <a:ea typeface="微软雅黑" panose="020B0503020204020204" pitchFamily="34" charset="-122"/>
                  </a:endParaRPr>
                </a:p>
              </p:txBody>
            </p:sp>
          </p:grpSp>
          <p:sp>
            <p:nvSpPr>
              <p:cNvPr id="48" name="TextBox 47"/>
              <p:cNvSpPr txBox="1"/>
              <p:nvPr/>
            </p:nvSpPr>
            <p:spPr>
              <a:xfrm>
                <a:off x="3021853" y="2989776"/>
                <a:ext cx="739230" cy="557304"/>
              </a:xfrm>
              <a:prstGeom prst="rect">
                <a:avLst/>
              </a:prstGeom>
              <a:noFill/>
              <a:ln>
                <a:noFill/>
              </a:ln>
            </p:spPr>
            <p:txBody>
              <a:bodyPr wrap="square" rtlCol="0">
                <a:spAutoFit/>
              </a:bodyPr>
              <a:lstStyle/>
              <a:p>
                <a:pPr algn="ctr"/>
                <a:r>
                  <a:rPr lang="en-US" altLang="zh-CN" sz="2665" dirty="0">
                    <a:solidFill>
                      <a:prstClr val="white"/>
                    </a:solidFill>
                    <a:latin typeface="微软雅黑" panose="020B0503020204020204" pitchFamily="34" charset="-122"/>
                  </a:rPr>
                  <a:t>03</a:t>
                </a:r>
                <a:endParaRPr lang="zh-CN" altLang="en-US" sz="2665" dirty="0">
                  <a:solidFill>
                    <a:prstClr val="white"/>
                  </a:solidFill>
                  <a:latin typeface="微软雅黑" panose="020B0503020204020204" pitchFamily="34" charset="-122"/>
                </a:endParaRPr>
              </a:p>
            </p:txBody>
          </p:sp>
        </p:grpSp>
        <p:grpSp>
          <p:nvGrpSpPr>
            <p:cNvPr id="28" name="组合 27"/>
            <p:cNvGrpSpPr/>
            <p:nvPr/>
          </p:nvGrpSpPr>
          <p:grpSpPr>
            <a:xfrm>
              <a:off x="2032703" y="3640540"/>
              <a:ext cx="725812" cy="727279"/>
              <a:chOff x="2845016" y="2727979"/>
              <a:chExt cx="1072726" cy="1074895"/>
            </a:xfrm>
          </p:grpSpPr>
          <p:grpSp>
            <p:nvGrpSpPr>
              <p:cNvPr id="41" name="Group 10"/>
              <p:cNvGrpSpPr/>
              <p:nvPr/>
            </p:nvGrpSpPr>
            <p:grpSpPr>
              <a:xfrm>
                <a:off x="2845016" y="2727979"/>
                <a:ext cx="1072726" cy="1074895"/>
                <a:chOff x="3692576" y="1742634"/>
                <a:chExt cx="2790379" cy="2796023"/>
              </a:xfrm>
            </p:grpSpPr>
            <p:grpSp>
              <p:nvGrpSpPr>
                <p:cNvPr id="43" name="组合 79"/>
                <p:cNvGrpSpPr/>
                <p:nvPr/>
              </p:nvGrpSpPr>
              <p:grpSpPr bwMode="auto">
                <a:xfrm>
                  <a:off x="3692576" y="1742634"/>
                  <a:ext cx="2790379" cy="2796023"/>
                  <a:chOff x="6379729" y="2488774"/>
                  <a:chExt cx="2513016" cy="2513016"/>
                </a:xfrm>
              </p:grpSpPr>
              <p:sp>
                <p:nvSpPr>
                  <p:cNvPr id="45"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4400" kern="0">
                      <a:solidFill>
                        <a:srgbClr val="FFFFFF"/>
                      </a:solidFill>
                      <a:latin typeface="微软雅黑" panose="020B0503020204020204" pitchFamily="34" charset="-122"/>
                    </a:endParaRPr>
                  </a:p>
                </p:txBody>
              </p:sp>
              <p:sp>
                <p:nvSpPr>
                  <p:cNvPr id="46"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a:solidFill>
                        <a:srgbClr val="FFFFFF"/>
                      </a:solidFill>
                      <a:latin typeface="微软雅黑" panose="020B0503020204020204" pitchFamily="34" charset="-122"/>
                      <a:ea typeface="微软雅黑" panose="020B0503020204020204" pitchFamily="34" charset="-122"/>
                    </a:endParaRPr>
                  </a:p>
                </p:txBody>
              </p:sp>
            </p:grpSp>
            <p:sp>
              <p:nvSpPr>
                <p:cNvPr id="44" name="椭圆 80"/>
                <p:cNvSpPr/>
                <p:nvPr/>
              </p:nvSpPr>
              <p:spPr bwMode="auto">
                <a:xfrm>
                  <a:off x="4101618" y="2137562"/>
                  <a:ext cx="2016471" cy="2020558"/>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dirty="0">
                    <a:solidFill>
                      <a:srgbClr val="FFFFFF"/>
                    </a:solidFill>
                    <a:latin typeface="微软雅黑" panose="020B0503020204020204" pitchFamily="34" charset="-122"/>
                    <a:ea typeface="微软雅黑" panose="020B0503020204020204" pitchFamily="34" charset="-122"/>
                  </a:endParaRPr>
                </a:p>
              </p:txBody>
            </p:sp>
          </p:grpSp>
          <p:sp>
            <p:nvSpPr>
              <p:cNvPr id="42" name="TextBox 41"/>
              <p:cNvSpPr txBox="1"/>
              <p:nvPr/>
            </p:nvSpPr>
            <p:spPr>
              <a:xfrm>
                <a:off x="3021853" y="2989776"/>
                <a:ext cx="739230" cy="557304"/>
              </a:xfrm>
              <a:prstGeom prst="rect">
                <a:avLst/>
              </a:prstGeom>
              <a:noFill/>
              <a:ln>
                <a:noFill/>
              </a:ln>
            </p:spPr>
            <p:txBody>
              <a:bodyPr wrap="square" rtlCol="0">
                <a:spAutoFit/>
              </a:bodyPr>
              <a:lstStyle/>
              <a:p>
                <a:pPr algn="ctr"/>
                <a:r>
                  <a:rPr lang="en-US" altLang="zh-CN" sz="2665" dirty="0">
                    <a:solidFill>
                      <a:prstClr val="white"/>
                    </a:solidFill>
                    <a:latin typeface="微软雅黑" panose="020B0503020204020204" pitchFamily="34" charset="-122"/>
                  </a:rPr>
                  <a:t>04</a:t>
                </a:r>
                <a:endParaRPr lang="zh-CN" altLang="en-US" sz="2665" dirty="0">
                  <a:solidFill>
                    <a:prstClr val="white"/>
                  </a:solidFill>
                  <a:latin typeface="微软雅黑" panose="020B0503020204020204" pitchFamily="34" charset="-122"/>
                </a:endParaRPr>
              </a:p>
            </p:txBody>
          </p:sp>
        </p:grpSp>
        <p:grpSp>
          <p:nvGrpSpPr>
            <p:cNvPr id="29" name="组合 28"/>
            <p:cNvGrpSpPr/>
            <p:nvPr/>
          </p:nvGrpSpPr>
          <p:grpSpPr>
            <a:xfrm>
              <a:off x="3538921" y="3640540"/>
              <a:ext cx="725812" cy="727279"/>
              <a:chOff x="2845016" y="2727979"/>
              <a:chExt cx="1072726" cy="1074895"/>
            </a:xfrm>
          </p:grpSpPr>
          <p:grpSp>
            <p:nvGrpSpPr>
              <p:cNvPr id="35" name="Group 10"/>
              <p:cNvGrpSpPr/>
              <p:nvPr/>
            </p:nvGrpSpPr>
            <p:grpSpPr>
              <a:xfrm>
                <a:off x="2845016" y="2727979"/>
                <a:ext cx="1072726" cy="1074895"/>
                <a:chOff x="3692576" y="1742634"/>
                <a:chExt cx="2790379" cy="2796023"/>
              </a:xfrm>
            </p:grpSpPr>
            <p:grpSp>
              <p:nvGrpSpPr>
                <p:cNvPr id="37" name="组合 79"/>
                <p:cNvGrpSpPr/>
                <p:nvPr/>
              </p:nvGrpSpPr>
              <p:grpSpPr bwMode="auto">
                <a:xfrm>
                  <a:off x="3692576" y="1742634"/>
                  <a:ext cx="2790379" cy="2796023"/>
                  <a:chOff x="6379729" y="2488774"/>
                  <a:chExt cx="2513016" cy="2513016"/>
                </a:xfrm>
              </p:grpSpPr>
              <p:sp>
                <p:nvSpPr>
                  <p:cNvPr id="39"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4400" kern="0">
                      <a:solidFill>
                        <a:srgbClr val="FFFFFF"/>
                      </a:solidFill>
                      <a:latin typeface="微软雅黑" panose="020B0503020204020204" pitchFamily="34" charset="-122"/>
                    </a:endParaRPr>
                  </a:p>
                </p:txBody>
              </p:sp>
              <p:sp>
                <p:nvSpPr>
                  <p:cNvPr id="40"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a:solidFill>
                        <a:srgbClr val="FFFFFF"/>
                      </a:solidFill>
                      <a:latin typeface="微软雅黑" panose="020B0503020204020204" pitchFamily="34" charset="-122"/>
                      <a:ea typeface="微软雅黑" panose="020B0503020204020204" pitchFamily="34" charset="-122"/>
                    </a:endParaRPr>
                  </a:p>
                </p:txBody>
              </p:sp>
            </p:grpSp>
            <p:sp>
              <p:nvSpPr>
                <p:cNvPr id="38" name="椭圆 80"/>
                <p:cNvSpPr/>
                <p:nvPr/>
              </p:nvSpPr>
              <p:spPr bwMode="auto">
                <a:xfrm>
                  <a:off x="4101618" y="2137562"/>
                  <a:ext cx="2016471" cy="2020558"/>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dirty="0">
                    <a:solidFill>
                      <a:srgbClr val="FFFFFF"/>
                    </a:solidFill>
                    <a:latin typeface="微软雅黑" panose="020B0503020204020204" pitchFamily="34" charset="-122"/>
                    <a:ea typeface="微软雅黑" panose="020B0503020204020204" pitchFamily="34" charset="-122"/>
                  </a:endParaRPr>
                </a:p>
              </p:txBody>
            </p:sp>
          </p:grpSp>
          <p:sp>
            <p:nvSpPr>
              <p:cNvPr id="36" name="TextBox 35"/>
              <p:cNvSpPr txBox="1"/>
              <p:nvPr/>
            </p:nvSpPr>
            <p:spPr>
              <a:xfrm>
                <a:off x="3021853" y="2989776"/>
                <a:ext cx="739230" cy="557304"/>
              </a:xfrm>
              <a:prstGeom prst="rect">
                <a:avLst/>
              </a:prstGeom>
              <a:noFill/>
              <a:ln>
                <a:noFill/>
              </a:ln>
            </p:spPr>
            <p:txBody>
              <a:bodyPr wrap="square" rtlCol="0">
                <a:spAutoFit/>
              </a:bodyPr>
              <a:lstStyle/>
              <a:p>
                <a:pPr algn="ctr"/>
                <a:r>
                  <a:rPr lang="en-US" altLang="zh-CN" sz="2665" dirty="0">
                    <a:solidFill>
                      <a:prstClr val="white"/>
                    </a:solidFill>
                    <a:latin typeface="微软雅黑" panose="020B0503020204020204" pitchFamily="34" charset="-122"/>
                  </a:rPr>
                  <a:t>05</a:t>
                </a:r>
                <a:endParaRPr lang="zh-CN" altLang="en-US" sz="2665" dirty="0">
                  <a:solidFill>
                    <a:prstClr val="white"/>
                  </a:solidFill>
                  <a:latin typeface="微软雅黑" panose="020B0503020204020204" pitchFamily="34" charset="-122"/>
                </a:endParaRPr>
              </a:p>
            </p:txBody>
          </p:sp>
        </p:grpSp>
        <p:sp>
          <p:nvSpPr>
            <p:cNvPr id="30" name="TextBox 29"/>
            <p:cNvSpPr txBox="1"/>
            <p:nvPr/>
          </p:nvSpPr>
          <p:spPr>
            <a:xfrm>
              <a:off x="1702656" y="1401616"/>
              <a:ext cx="1061829" cy="346249"/>
            </a:xfrm>
            <a:prstGeom prst="rect">
              <a:avLst/>
            </a:prstGeom>
            <a:noFill/>
          </p:spPr>
          <p:txBody>
            <a:bodyPr wrap="none" rtlCol="0">
              <a:spAutoFit/>
            </a:bodyPr>
            <a:lstStyle/>
            <a:p>
              <a:pPr algn="ctr"/>
              <a:r>
                <a:rPr lang="zh-CN" altLang="en-US" sz="2400" dirty="0">
                  <a:solidFill>
                    <a:schemeClr val="bg1"/>
                  </a:solidFill>
                  <a:latin typeface="微软雅黑" panose="020B0503020204020204" pitchFamily="34" charset="-122"/>
                </a:rPr>
                <a:t>标题文字</a:t>
              </a:r>
              <a:endParaRPr lang="zh-CN" altLang="en-US" sz="2400" dirty="0">
                <a:solidFill>
                  <a:schemeClr val="bg1"/>
                </a:solidFill>
                <a:latin typeface="微软雅黑" panose="020B0503020204020204" pitchFamily="34" charset="-122"/>
              </a:endParaRPr>
            </a:p>
          </p:txBody>
        </p:sp>
        <p:sp>
          <p:nvSpPr>
            <p:cNvPr id="31" name="TextBox 30"/>
            <p:cNvSpPr txBox="1"/>
            <p:nvPr/>
          </p:nvSpPr>
          <p:spPr>
            <a:xfrm>
              <a:off x="4844876" y="2418122"/>
              <a:ext cx="1061829" cy="346249"/>
            </a:xfrm>
            <a:prstGeom prst="rect">
              <a:avLst/>
            </a:prstGeom>
            <a:noFill/>
          </p:spPr>
          <p:txBody>
            <a:bodyPr wrap="none" rtlCol="0">
              <a:spAutoFit/>
            </a:bodyPr>
            <a:lstStyle/>
            <a:p>
              <a:r>
                <a:rPr lang="zh-CN" altLang="en-US" sz="2400" dirty="0">
                  <a:solidFill>
                    <a:schemeClr val="bg1"/>
                  </a:solidFill>
                  <a:latin typeface="微软雅黑" panose="020B0503020204020204" pitchFamily="34" charset="-122"/>
                </a:rPr>
                <a:t>标题文字</a:t>
              </a:r>
              <a:endParaRPr lang="zh-CN" altLang="en-US" sz="2400" dirty="0">
                <a:solidFill>
                  <a:schemeClr val="bg1"/>
                </a:solidFill>
                <a:latin typeface="微软雅黑" panose="020B0503020204020204" pitchFamily="34" charset="-122"/>
              </a:endParaRPr>
            </a:p>
          </p:txBody>
        </p:sp>
        <p:sp>
          <p:nvSpPr>
            <p:cNvPr id="32" name="TextBox 31"/>
            <p:cNvSpPr txBox="1"/>
            <p:nvPr/>
          </p:nvSpPr>
          <p:spPr>
            <a:xfrm>
              <a:off x="4338218" y="3920157"/>
              <a:ext cx="1061829" cy="346249"/>
            </a:xfrm>
            <a:prstGeom prst="rect">
              <a:avLst/>
            </a:prstGeom>
            <a:noFill/>
          </p:spPr>
          <p:txBody>
            <a:bodyPr wrap="none" rtlCol="0">
              <a:spAutoFit/>
            </a:bodyPr>
            <a:lstStyle/>
            <a:p>
              <a:r>
                <a:rPr lang="zh-CN" altLang="en-US" sz="2400" dirty="0">
                  <a:solidFill>
                    <a:schemeClr val="bg1"/>
                  </a:solidFill>
                  <a:latin typeface="微软雅黑" panose="020B0503020204020204" pitchFamily="34" charset="-122"/>
                </a:rPr>
                <a:t>标题文字</a:t>
              </a:r>
              <a:endParaRPr lang="zh-CN" altLang="en-US" sz="2400" dirty="0">
                <a:solidFill>
                  <a:schemeClr val="bg1"/>
                </a:solidFill>
                <a:latin typeface="微软雅黑" panose="020B0503020204020204" pitchFamily="34" charset="-122"/>
              </a:endParaRPr>
            </a:p>
          </p:txBody>
        </p:sp>
        <p:sp>
          <p:nvSpPr>
            <p:cNvPr id="33" name="TextBox 32"/>
            <p:cNvSpPr txBox="1"/>
            <p:nvPr/>
          </p:nvSpPr>
          <p:spPr>
            <a:xfrm>
              <a:off x="385575" y="2451600"/>
              <a:ext cx="1130358" cy="346249"/>
            </a:xfrm>
            <a:prstGeom prst="rect">
              <a:avLst/>
            </a:prstGeom>
            <a:noFill/>
          </p:spPr>
          <p:txBody>
            <a:bodyPr wrap="none" rtlCol="0">
              <a:spAutoFit/>
            </a:bodyPr>
            <a:lstStyle/>
            <a:p>
              <a:pPr algn="ctr"/>
              <a:r>
                <a:rPr lang="zh-CN" altLang="en-US" sz="2400" dirty="0">
                  <a:solidFill>
                    <a:schemeClr val="bg1"/>
                  </a:solidFill>
                  <a:latin typeface="微软雅黑" panose="020B0503020204020204" pitchFamily="34" charset="-122"/>
                </a:rPr>
                <a:t>标题文字 </a:t>
              </a:r>
              <a:endParaRPr lang="zh-CN" altLang="en-US" sz="2400" dirty="0">
                <a:solidFill>
                  <a:schemeClr val="bg1"/>
                </a:solidFill>
                <a:latin typeface="微软雅黑" panose="020B0503020204020204" pitchFamily="34" charset="-122"/>
              </a:endParaRPr>
            </a:p>
          </p:txBody>
        </p:sp>
        <p:sp>
          <p:nvSpPr>
            <p:cNvPr id="34" name="TextBox 33"/>
            <p:cNvSpPr txBox="1"/>
            <p:nvPr/>
          </p:nvSpPr>
          <p:spPr>
            <a:xfrm>
              <a:off x="930368" y="3870314"/>
              <a:ext cx="1061829" cy="346249"/>
            </a:xfrm>
            <a:prstGeom prst="rect">
              <a:avLst/>
            </a:prstGeom>
            <a:noFill/>
          </p:spPr>
          <p:txBody>
            <a:bodyPr wrap="none" rtlCol="0">
              <a:spAutoFit/>
            </a:bodyPr>
            <a:lstStyle/>
            <a:p>
              <a:pPr algn="ctr"/>
              <a:r>
                <a:rPr lang="zh-CN" altLang="en-US" sz="2400" dirty="0">
                  <a:solidFill>
                    <a:schemeClr val="bg1"/>
                  </a:solidFill>
                  <a:latin typeface="微软雅黑" panose="020B0503020204020204" pitchFamily="34" charset="-122"/>
                </a:rPr>
                <a:t>标题文字</a:t>
              </a:r>
              <a:endParaRPr lang="zh-CN" altLang="en-US" sz="2400" dirty="0">
                <a:solidFill>
                  <a:schemeClr val="bg1"/>
                </a:solidFill>
                <a:latin typeface="微软雅黑" panose="020B0503020204020204" pitchFamily="34" charset="-122"/>
              </a:endParaRPr>
            </a:p>
          </p:txBody>
        </p:sp>
      </p:grpSp>
      <p:grpSp>
        <p:nvGrpSpPr>
          <p:cNvPr id="71" name="组合 70"/>
          <p:cNvGrpSpPr/>
          <p:nvPr/>
        </p:nvGrpSpPr>
        <p:grpSpPr>
          <a:xfrm>
            <a:off x="8160803" y="2274026"/>
            <a:ext cx="3370797" cy="3094280"/>
            <a:chOff x="763742" y="1605380"/>
            <a:chExt cx="2528098" cy="2320710"/>
          </a:xfrm>
        </p:grpSpPr>
        <p:sp>
          <p:nvSpPr>
            <p:cNvPr id="72" name="TextBox 71"/>
            <p:cNvSpPr txBox="1"/>
            <p:nvPr/>
          </p:nvSpPr>
          <p:spPr>
            <a:xfrm>
              <a:off x="763742" y="2164598"/>
              <a:ext cx="2528098" cy="1761492"/>
            </a:xfrm>
            <a:prstGeom prst="rect">
              <a:avLst/>
            </a:prstGeom>
            <a:noFill/>
          </p:spPr>
          <p:txBody>
            <a:bodyPr wrap="square" rtlCol="0">
              <a:spAutoFit/>
            </a:bodyPr>
            <a:lstStyle/>
            <a:p>
              <a:pPr>
                <a:defRPr/>
              </a:pPr>
              <a:r>
                <a:rPr lang="en-US" altLang="zh-CN" sz="1335" kern="0" dirty="0">
                  <a:solidFill>
                    <a:schemeClr val="bg1"/>
                  </a:solidFill>
                  <a:latin typeface="微软雅黑" panose="020B0503020204020204" pitchFamily="34" charset="-122"/>
                </a:rPr>
                <a:t>· </a:t>
              </a:r>
              <a:r>
                <a:rPr lang="zh-CN" altLang="en-US" sz="1335" kern="0" dirty="0">
                  <a:solidFill>
                    <a:schemeClr val="bg1"/>
                  </a:solidFill>
                  <a:latin typeface="微软雅黑" panose="020B0503020204020204" pitchFamily="34" charset="-122"/>
                </a:rPr>
                <a:t>在此添加文字添加</a:t>
              </a:r>
              <a:r>
                <a:rPr lang="en-US" altLang="zh-CN" sz="1335" kern="0" dirty="0">
                  <a:solidFill>
                    <a:schemeClr val="bg1"/>
                  </a:solidFill>
                  <a:latin typeface="微软雅黑" panose="020B0503020204020204" pitchFamily="34" charset="-122"/>
                </a:rPr>
                <a:t>· </a:t>
              </a:r>
              <a:r>
                <a:rPr lang="zh-CN" altLang="en-US" sz="1335" kern="0" dirty="0">
                  <a:solidFill>
                    <a:schemeClr val="bg1"/>
                  </a:solidFill>
                  <a:latin typeface="微软雅黑" panose="020B0503020204020204" pitchFamily="34" charset="-122"/>
                </a:rPr>
                <a:t>在此添加文字介绍</a:t>
              </a:r>
              <a:r>
                <a:rPr lang="en-US" altLang="zh-CN" sz="1335" kern="0" dirty="0">
                  <a:solidFill>
                    <a:schemeClr val="bg1"/>
                  </a:solidFill>
                  <a:latin typeface="微软雅黑" panose="020B0503020204020204" pitchFamily="34" charset="-122"/>
                </a:rPr>
                <a:t>· </a:t>
              </a:r>
              <a:r>
                <a:rPr lang="zh-CN" altLang="en-US" sz="1335" kern="0" dirty="0">
                  <a:solidFill>
                    <a:schemeClr val="bg1"/>
                  </a:solidFill>
                  <a:latin typeface="微软雅黑" panose="020B0503020204020204" pitchFamily="34" charset="-122"/>
                </a:rPr>
                <a:t>在此添加文字介绍</a:t>
              </a:r>
              <a:r>
                <a:rPr lang="en-US" altLang="zh-CN" sz="1335" kern="0" dirty="0">
                  <a:solidFill>
                    <a:schemeClr val="bg1"/>
                  </a:solidFill>
                  <a:latin typeface="微软雅黑" panose="020B0503020204020204" pitchFamily="34" charset="-122"/>
                </a:rPr>
                <a:t>· </a:t>
              </a:r>
              <a:r>
                <a:rPr lang="zh-CN" altLang="en-US" sz="1335" kern="0" dirty="0">
                  <a:solidFill>
                    <a:schemeClr val="bg1"/>
                  </a:solidFill>
                  <a:latin typeface="微软雅黑" panose="020B0503020204020204" pitchFamily="34" charset="-122"/>
                </a:rPr>
                <a:t>在此添加文字添加在此添加文字添加</a:t>
              </a:r>
              <a:r>
                <a:rPr lang="en-US" altLang="zh-CN" sz="1335" kern="0" dirty="0">
                  <a:solidFill>
                    <a:schemeClr val="bg1"/>
                  </a:solidFill>
                  <a:latin typeface="微软雅黑" panose="020B0503020204020204" pitchFamily="34" charset="-122"/>
                </a:rPr>
                <a:t>· </a:t>
              </a:r>
              <a:r>
                <a:rPr lang="zh-CN" altLang="en-US" sz="1335" kern="0" dirty="0">
                  <a:solidFill>
                    <a:schemeClr val="bg1"/>
                  </a:solidFill>
                  <a:latin typeface="微软雅黑" panose="020B0503020204020204" pitchFamily="34" charset="-122"/>
                </a:rPr>
                <a:t>在此添加文字介绍</a:t>
              </a:r>
              <a:r>
                <a:rPr lang="en-US" altLang="zh-CN" sz="1335" kern="0" dirty="0">
                  <a:solidFill>
                    <a:schemeClr val="bg1"/>
                  </a:solidFill>
                  <a:latin typeface="微软雅黑" panose="020B0503020204020204" pitchFamily="34" charset="-122"/>
                </a:rPr>
                <a:t>· </a:t>
              </a:r>
              <a:r>
                <a:rPr lang="zh-CN" altLang="en-US" sz="1335" kern="0" dirty="0">
                  <a:solidFill>
                    <a:schemeClr val="bg1"/>
                  </a:solidFill>
                  <a:latin typeface="微软雅黑" panose="020B0503020204020204" pitchFamily="34" charset="-122"/>
                </a:rPr>
                <a:t>在此添加文字介</a:t>
              </a:r>
              <a:r>
                <a:rPr lang="en-US" altLang="zh-CN" sz="1335" kern="0" dirty="0">
                  <a:solidFill>
                    <a:schemeClr val="bg1"/>
                  </a:solidFill>
                  <a:latin typeface="微软雅黑" panose="020B0503020204020204" pitchFamily="34" charset="-122"/>
                </a:rPr>
                <a:t>· </a:t>
              </a:r>
              <a:r>
                <a:rPr lang="zh-CN" altLang="en-US" sz="1335" kern="0" dirty="0">
                  <a:solidFill>
                    <a:schemeClr val="bg1"/>
                  </a:solidFill>
                  <a:latin typeface="微软雅黑" panose="020B0503020204020204" pitchFamily="34" charset="-122"/>
                </a:rPr>
                <a:t>在此添加文字添加</a:t>
              </a:r>
              <a:r>
                <a:rPr lang="en-US" altLang="zh-CN" sz="1335" kern="0" dirty="0">
                  <a:solidFill>
                    <a:schemeClr val="bg1"/>
                  </a:solidFill>
                  <a:latin typeface="微软雅黑" panose="020B0503020204020204" pitchFamily="34" charset="-122"/>
                </a:rPr>
                <a:t>· </a:t>
              </a:r>
              <a:r>
                <a:rPr lang="zh-CN" altLang="en-US" sz="1335" kern="0" dirty="0">
                  <a:solidFill>
                    <a:schemeClr val="bg1"/>
                  </a:solidFill>
                  <a:latin typeface="微软雅黑" panose="020B0503020204020204" pitchFamily="34" charset="-122"/>
                </a:rPr>
                <a:t>在此添加文字添加</a:t>
              </a:r>
              <a:r>
                <a:rPr lang="en-US" altLang="zh-CN" sz="1335" kern="0" dirty="0">
                  <a:solidFill>
                    <a:schemeClr val="bg1"/>
                  </a:solidFill>
                  <a:latin typeface="微软雅黑" panose="020B0503020204020204" pitchFamily="34" charset="-122"/>
                </a:rPr>
                <a:t>· </a:t>
              </a:r>
              <a:r>
                <a:rPr lang="zh-CN" altLang="en-US" sz="1335" kern="0" dirty="0">
                  <a:solidFill>
                    <a:schemeClr val="bg1"/>
                  </a:solidFill>
                  <a:latin typeface="微软雅黑" panose="020B0503020204020204" pitchFamily="34" charset="-122"/>
                </a:rPr>
                <a:t>在此添加文字介绍</a:t>
              </a:r>
              <a:r>
                <a:rPr lang="en-US" altLang="zh-CN" sz="1335" kern="0" dirty="0">
                  <a:solidFill>
                    <a:schemeClr val="bg1"/>
                  </a:solidFill>
                  <a:latin typeface="微软雅黑" panose="020B0503020204020204" pitchFamily="34" charset="-122"/>
                </a:rPr>
                <a:t>· </a:t>
              </a:r>
              <a:r>
                <a:rPr lang="zh-CN" altLang="en-US" sz="1335" kern="0" dirty="0">
                  <a:solidFill>
                    <a:schemeClr val="bg1"/>
                  </a:solidFill>
                  <a:latin typeface="微软雅黑" panose="020B0503020204020204" pitchFamily="34" charset="-122"/>
                </a:rPr>
                <a:t>在此添加文字介绍</a:t>
              </a:r>
              <a:r>
                <a:rPr lang="en-US" altLang="zh-CN" sz="1335" kern="0" dirty="0">
                  <a:solidFill>
                    <a:schemeClr val="bg1"/>
                  </a:solidFill>
                  <a:latin typeface="微软雅黑" panose="020B0503020204020204" pitchFamily="34" charset="-122"/>
                </a:rPr>
                <a:t>· </a:t>
              </a:r>
              <a:r>
                <a:rPr lang="zh-CN" altLang="en-US" sz="1335" kern="0" dirty="0">
                  <a:solidFill>
                    <a:schemeClr val="bg1"/>
                  </a:solidFill>
                  <a:latin typeface="微软雅黑" panose="020B0503020204020204" pitchFamily="34" charset="-122"/>
                </a:rPr>
                <a:t>在此添加文字添加在此添加文字添加</a:t>
              </a:r>
              <a:r>
                <a:rPr lang="en-US" altLang="zh-CN" sz="1335" kern="0" dirty="0">
                  <a:solidFill>
                    <a:schemeClr val="bg1"/>
                  </a:solidFill>
                  <a:latin typeface="微软雅黑" panose="020B0503020204020204" pitchFamily="34" charset="-122"/>
                </a:rPr>
                <a:t>· </a:t>
              </a:r>
              <a:r>
                <a:rPr lang="zh-CN" altLang="en-US" sz="1335" kern="0" dirty="0">
                  <a:solidFill>
                    <a:schemeClr val="bg1"/>
                  </a:solidFill>
                  <a:latin typeface="微软雅黑" panose="020B0503020204020204" pitchFamily="34" charset="-122"/>
                </a:rPr>
                <a:t>在此添加文字介绍</a:t>
              </a:r>
              <a:r>
                <a:rPr lang="en-US" altLang="zh-CN" sz="1335" kern="0" dirty="0">
                  <a:solidFill>
                    <a:schemeClr val="bg1"/>
                  </a:solidFill>
                  <a:latin typeface="微软雅黑" panose="020B0503020204020204" pitchFamily="34" charset="-122"/>
                </a:rPr>
                <a:t>· </a:t>
              </a:r>
              <a:r>
                <a:rPr lang="zh-CN" altLang="en-US" sz="1335" kern="0" dirty="0">
                  <a:solidFill>
                    <a:schemeClr val="bg1"/>
                  </a:solidFill>
                  <a:latin typeface="微软雅黑" panose="020B0503020204020204" pitchFamily="34" charset="-122"/>
                </a:rPr>
                <a:t>在此添加文字介绍</a:t>
              </a:r>
              <a:r>
                <a:rPr lang="en-US" altLang="zh-CN" sz="1335" kern="0" dirty="0">
                  <a:solidFill>
                    <a:schemeClr val="bg1"/>
                  </a:solidFill>
                  <a:latin typeface="微软雅黑" panose="020B0503020204020204" pitchFamily="34" charset="-122"/>
                </a:rPr>
                <a:t>· </a:t>
              </a:r>
              <a:r>
                <a:rPr lang="zh-CN" altLang="en-US" sz="1335" kern="0" dirty="0">
                  <a:solidFill>
                    <a:schemeClr val="bg1"/>
                  </a:solidFill>
                  <a:latin typeface="微软雅黑" panose="020B0503020204020204" pitchFamily="34" charset="-122"/>
                </a:rPr>
                <a:t>在此添加文字添加</a:t>
              </a:r>
              <a:endParaRPr lang="en-US" altLang="zh-CN" sz="1335" kern="0" dirty="0">
                <a:solidFill>
                  <a:schemeClr val="bg1"/>
                </a:solidFill>
                <a:latin typeface="微软雅黑" panose="020B0503020204020204" pitchFamily="34" charset="-122"/>
              </a:endParaRPr>
            </a:p>
            <a:p>
              <a:pPr>
                <a:defRPr/>
              </a:pPr>
              <a:endParaRPr lang="en-US" altLang="zh-CN" sz="1335" kern="0" dirty="0">
                <a:solidFill>
                  <a:schemeClr val="bg1"/>
                </a:solidFill>
                <a:latin typeface="微软雅黑" panose="020B0503020204020204" pitchFamily="34" charset="-122"/>
              </a:endParaRPr>
            </a:p>
            <a:p>
              <a:pPr defTabSz="1218565">
                <a:defRPr/>
              </a:pPr>
              <a:endParaRPr lang="en-US" altLang="zh-CN" sz="1335" kern="0" dirty="0">
                <a:solidFill>
                  <a:schemeClr val="bg1"/>
                </a:solidFill>
                <a:latin typeface="微软雅黑" panose="020B0503020204020204" pitchFamily="34" charset="-122"/>
              </a:endParaRPr>
            </a:p>
            <a:p>
              <a:pPr defTabSz="1218565">
                <a:defRPr/>
              </a:pPr>
              <a:endParaRPr lang="en-US" altLang="zh-CN" sz="1335" kern="0" dirty="0">
                <a:solidFill>
                  <a:schemeClr val="bg1"/>
                </a:solidFill>
                <a:latin typeface="微软雅黑" panose="020B0503020204020204" pitchFamily="34" charset="-122"/>
              </a:endParaRPr>
            </a:p>
          </p:txBody>
        </p:sp>
        <p:grpSp>
          <p:nvGrpSpPr>
            <p:cNvPr id="73" name="组合 72"/>
            <p:cNvGrpSpPr/>
            <p:nvPr/>
          </p:nvGrpSpPr>
          <p:grpSpPr>
            <a:xfrm>
              <a:off x="866278" y="1605380"/>
              <a:ext cx="1134214" cy="385763"/>
              <a:chOff x="4452173" y="720606"/>
              <a:chExt cx="1134214" cy="385763"/>
            </a:xfrm>
          </p:grpSpPr>
          <p:grpSp>
            <p:nvGrpSpPr>
              <p:cNvPr id="74" name="组合 73"/>
              <p:cNvGrpSpPr/>
              <p:nvPr/>
            </p:nvGrpSpPr>
            <p:grpSpPr>
              <a:xfrm>
                <a:off x="4452173" y="720606"/>
                <a:ext cx="1134214" cy="385763"/>
                <a:chOff x="2099498" y="1186788"/>
                <a:chExt cx="1134214" cy="385763"/>
              </a:xfrm>
            </p:grpSpPr>
            <p:sp>
              <p:nvSpPr>
                <p:cNvPr id="76" name="圆角矩形 75"/>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77" name="圆角矩形 76"/>
                <p:cNvSpPr/>
                <p:nvPr/>
              </p:nvSpPr>
              <p:spPr>
                <a:xfrm>
                  <a:off x="2163904" y="1212584"/>
                  <a:ext cx="1052212" cy="319506"/>
                </a:xfrm>
                <a:prstGeom prst="roundRect">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sp>
            <p:nvSpPr>
              <p:cNvPr id="75" name="矩形 74"/>
              <p:cNvSpPr/>
              <p:nvPr/>
            </p:nvSpPr>
            <p:spPr>
              <a:xfrm>
                <a:off x="4538861" y="759599"/>
                <a:ext cx="960840" cy="315423"/>
              </a:xfrm>
              <a:prstGeom prst="rect">
                <a:avLst/>
              </a:prstGeom>
            </p:spPr>
            <p:txBody>
              <a:bodyPr wrap="none">
                <a:spAutoFit/>
              </a:bodyPr>
              <a:lstStyle/>
              <a:p>
                <a:pPr algn="ctr"/>
                <a:r>
                  <a:rPr lang="zh-CN" altLang="en-US" sz="2135" dirty="0">
                    <a:solidFill>
                      <a:prstClr val="white"/>
                    </a:solidFill>
                    <a:latin typeface="微软雅黑" panose="020B0503020204020204" pitchFamily="34" charset="-122"/>
                  </a:rPr>
                  <a:t>添加标题</a:t>
                </a:r>
                <a:endParaRPr lang="zh-CN" altLang="en-US" sz="2135" dirty="0">
                  <a:solidFill>
                    <a:prstClr val="white"/>
                  </a:solidFill>
                  <a:latin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 calcmode="lin" valueType="num">
                                      <p:cBhvr additive="base">
                                        <p:cTn id="20" dur="500" fill="hold"/>
                                        <p:tgtEl>
                                          <p:spTgt spid="71"/>
                                        </p:tgtEl>
                                        <p:attrNameLst>
                                          <p:attrName>ppt_x</p:attrName>
                                        </p:attrNameLst>
                                      </p:cBhvr>
                                      <p:tavLst>
                                        <p:tav tm="0">
                                          <p:val>
                                            <p:strVal val="#ppt_x"/>
                                          </p:val>
                                        </p:tav>
                                        <p:tav tm="100000">
                                          <p:val>
                                            <p:strVal val="#ppt_x"/>
                                          </p:val>
                                        </p:tav>
                                      </p:tavLst>
                                    </p:anim>
                                    <p:anim calcmode="lin" valueType="num">
                                      <p:cBhvr additive="base">
                                        <p:cTn id="21"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828108" y="2044179"/>
            <a:ext cx="762757" cy="554407"/>
            <a:chOff x="5871081" y="1533134"/>
            <a:chExt cx="572068" cy="415805"/>
          </a:xfrm>
        </p:grpSpPr>
        <p:grpSp>
          <p:nvGrpSpPr>
            <p:cNvPr id="192" name="组合 191"/>
            <p:cNvGrpSpPr/>
            <p:nvPr/>
          </p:nvGrpSpPr>
          <p:grpSpPr>
            <a:xfrm rot="10800000">
              <a:off x="5871081" y="1533134"/>
              <a:ext cx="572068" cy="415805"/>
              <a:chOff x="2812960" y="874737"/>
              <a:chExt cx="572068" cy="415805"/>
            </a:xfrm>
          </p:grpSpPr>
          <p:sp>
            <p:nvSpPr>
              <p:cNvPr id="196"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latin typeface="微软雅黑" panose="020B0503020204020204" pitchFamily="34" charset="-122"/>
                </a:endParaRPr>
              </a:p>
            </p:txBody>
          </p:sp>
          <p:sp>
            <p:nvSpPr>
              <p:cNvPr id="197" name="Pentagon 9"/>
              <p:cNvSpPr/>
              <p:nvPr/>
            </p:nvSpPr>
            <p:spPr>
              <a:xfrm flipH="1">
                <a:off x="2860590" y="909356"/>
                <a:ext cx="476808" cy="346566"/>
              </a:xfrm>
              <a:prstGeom prst="homePlate">
                <a:avLst>
                  <a:gd name="adj" fmla="val 23830"/>
                </a:avLst>
              </a:prstGeom>
              <a:solidFill>
                <a:schemeClr val="bg2"/>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GB" sz="2400">
                  <a:solidFill>
                    <a:srgbClr val="7F7F7F"/>
                  </a:solidFill>
                </a:endParaRPr>
              </a:p>
            </p:txBody>
          </p:sp>
        </p:grpSp>
        <p:grpSp>
          <p:nvGrpSpPr>
            <p:cNvPr id="137" name="Group 29"/>
            <p:cNvGrpSpPr/>
            <p:nvPr/>
          </p:nvGrpSpPr>
          <p:grpSpPr>
            <a:xfrm>
              <a:off x="6018683" y="1608936"/>
              <a:ext cx="264199" cy="264199"/>
              <a:chOff x="8216107" y="2577307"/>
              <a:chExt cx="464344" cy="464344"/>
            </a:xfrm>
            <a:solidFill>
              <a:schemeClr val="bg1"/>
            </a:solidFill>
          </p:grpSpPr>
          <p:sp>
            <p:nvSpPr>
              <p:cNvPr id="138" name="AutoShape 52"/>
              <p:cNvSpPr/>
              <p:nvPr/>
            </p:nvSpPr>
            <p:spPr bwMode="auto">
              <a:xfrm>
                <a:off x="8216107" y="2577307"/>
                <a:ext cx="464344" cy="464344"/>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139" name="AutoShape 53"/>
              <p:cNvSpPr/>
              <p:nvPr/>
            </p:nvSpPr>
            <p:spPr bwMode="auto">
              <a:xfrm>
                <a:off x="8390732" y="2736850"/>
                <a:ext cx="125413" cy="130175"/>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140" name="AutoShape 54"/>
              <p:cNvSpPr/>
              <p:nvPr/>
            </p:nvSpPr>
            <p:spPr bwMode="auto">
              <a:xfrm>
                <a:off x="8375650" y="2896394"/>
                <a:ext cx="70644" cy="73819"/>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141" name="AutoShape 55"/>
              <p:cNvSpPr/>
              <p:nvPr/>
            </p:nvSpPr>
            <p:spPr bwMode="auto">
              <a:xfrm>
                <a:off x="8448675" y="2649538"/>
                <a:ext cx="71438" cy="74613"/>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微软雅黑" panose="020B0503020204020204" pitchFamily="34" charset="-122"/>
                </a:rPr>
                <a:t>标题文字内容 </a:t>
              </a:r>
              <a:endParaRPr lang="zh-CN" altLang="en-US" sz="2135" dirty="0">
                <a:solidFill>
                  <a:schemeClr val="bg1"/>
                </a:solidFill>
                <a:latin typeface="微软雅黑" panose="020B0503020204020204" pitchFamily="34" charset="-122"/>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pitchFamily="34" charset="-122"/>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微软雅黑" panose="020B0503020204020204" pitchFamily="34" charset="-122"/>
                </a:rPr>
                <a:t>  Click here to add Title</a:t>
              </a:r>
              <a:endParaRPr lang="zh-CN" altLang="en-US" sz="1335" dirty="0">
                <a:solidFill>
                  <a:schemeClr val="bg1"/>
                </a:solidFill>
                <a:latin typeface="微软雅黑" panose="020B0503020204020204" pitchFamily="34" charset="-122"/>
              </a:endParaRPr>
            </a:p>
          </p:txBody>
        </p:sp>
      </p:grpSp>
      <p:grpSp>
        <p:nvGrpSpPr>
          <p:cNvPr id="11" name="组合 10"/>
          <p:cNvGrpSpPr/>
          <p:nvPr/>
        </p:nvGrpSpPr>
        <p:grpSpPr>
          <a:xfrm>
            <a:off x="4239796" y="1597091"/>
            <a:ext cx="3409240" cy="4309748"/>
            <a:chOff x="3179847" y="1197818"/>
            <a:chExt cx="2556930" cy="3232311"/>
          </a:xfrm>
        </p:grpSpPr>
        <p:pic>
          <p:nvPicPr>
            <p:cNvPr id="92"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3909" t="10520" r="5430" b="17484"/>
            <a:stretch>
              <a:fillRect/>
            </a:stretch>
          </p:blipFill>
          <p:spPr>
            <a:xfrm>
              <a:off x="3179847" y="1197818"/>
              <a:ext cx="2556930" cy="3232311"/>
            </a:xfrm>
            <a:prstGeom prst="rect">
              <a:avLst/>
            </a:prstGeom>
            <a:effectLst>
              <a:outerShdw blurRad="50800" dist="38100" dir="2700000" algn="tl" rotWithShape="0">
                <a:prstClr val="black">
                  <a:alpha val="40000"/>
                </a:prstClr>
              </a:outerShdw>
            </a:effectLst>
          </p:spPr>
        </p:pic>
        <p:sp>
          <p:nvSpPr>
            <p:cNvPr id="93" name="Rectangle 5"/>
            <p:cNvSpPr/>
            <p:nvPr/>
          </p:nvSpPr>
          <p:spPr>
            <a:xfrm>
              <a:off x="3539006" y="1570718"/>
              <a:ext cx="1868588" cy="252431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grpSp>
      <p:grpSp>
        <p:nvGrpSpPr>
          <p:cNvPr id="7" name="组合 6"/>
          <p:cNvGrpSpPr/>
          <p:nvPr/>
        </p:nvGrpSpPr>
        <p:grpSpPr>
          <a:xfrm>
            <a:off x="3341520" y="2088137"/>
            <a:ext cx="762757" cy="554407"/>
            <a:chOff x="2506140" y="1520382"/>
            <a:chExt cx="572068" cy="415805"/>
          </a:xfrm>
        </p:grpSpPr>
        <p:grpSp>
          <p:nvGrpSpPr>
            <p:cNvPr id="3" name="组合 2"/>
            <p:cNvGrpSpPr/>
            <p:nvPr/>
          </p:nvGrpSpPr>
          <p:grpSpPr>
            <a:xfrm>
              <a:off x="2506140" y="1520382"/>
              <a:ext cx="572068" cy="415805"/>
              <a:chOff x="2812960" y="874737"/>
              <a:chExt cx="572068" cy="415805"/>
            </a:xfrm>
          </p:grpSpPr>
          <p:sp>
            <p:nvSpPr>
              <p:cNvPr id="97"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latin typeface="微软雅黑" panose="020B0503020204020204" pitchFamily="34" charset="-122"/>
                </a:endParaRPr>
              </a:p>
            </p:txBody>
          </p:sp>
          <p:sp>
            <p:nvSpPr>
              <p:cNvPr id="171" name="Pentagon 9"/>
              <p:cNvSpPr/>
              <p:nvPr/>
            </p:nvSpPr>
            <p:spPr>
              <a:xfrm flipH="1">
                <a:off x="2860590" y="909356"/>
                <a:ext cx="476808" cy="346566"/>
              </a:xfrm>
              <a:prstGeom prst="homePlate">
                <a:avLst>
                  <a:gd name="adj" fmla="val 23830"/>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GB" sz="2400">
                  <a:solidFill>
                    <a:srgbClr val="7F7F7F"/>
                  </a:solidFill>
                </a:endParaRPr>
              </a:p>
            </p:txBody>
          </p:sp>
        </p:grpSp>
        <p:grpSp>
          <p:nvGrpSpPr>
            <p:cNvPr id="144" name="Group 36"/>
            <p:cNvGrpSpPr/>
            <p:nvPr/>
          </p:nvGrpSpPr>
          <p:grpSpPr>
            <a:xfrm>
              <a:off x="2715031" y="1600024"/>
              <a:ext cx="181552" cy="264651"/>
              <a:chOff x="3582988" y="3510757"/>
              <a:chExt cx="319088" cy="465138"/>
            </a:xfrm>
            <a:solidFill>
              <a:srgbClr val="FFFFFF"/>
            </a:solidFill>
          </p:grpSpPr>
          <p:sp>
            <p:nvSpPr>
              <p:cNvPr id="145"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rgbClr val="7F7F7F"/>
                  </a:solidFill>
                  <a:sym typeface="Gill Sans" charset="0"/>
                </a:endParaRPr>
              </a:p>
            </p:txBody>
          </p:sp>
          <p:sp>
            <p:nvSpPr>
              <p:cNvPr id="146"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rgbClr val="7F7F7F"/>
                  </a:solidFill>
                  <a:sym typeface="Gill Sans" charset="0"/>
                </a:endParaRPr>
              </a:p>
            </p:txBody>
          </p:sp>
        </p:grpSp>
      </p:grpSp>
      <p:grpSp>
        <p:nvGrpSpPr>
          <p:cNvPr id="4" name="组合 3"/>
          <p:cNvGrpSpPr/>
          <p:nvPr/>
        </p:nvGrpSpPr>
        <p:grpSpPr>
          <a:xfrm>
            <a:off x="3352158" y="3493510"/>
            <a:ext cx="762757" cy="554407"/>
            <a:chOff x="2514118" y="2387124"/>
            <a:chExt cx="572068" cy="415805"/>
          </a:xfrm>
        </p:grpSpPr>
        <p:grpSp>
          <p:nvGrpSpPr>
            <p:cNvPr id="172" name="组合 171"/>
            <p:cNvGrpSpPr/>
            <p:nvPr/>
          </p:nvGrpSpPr>
          <p:grpSpPr>
            <a:xfrm>
              <a:off x="2514118" y="2387124"/>
              <a:ext cx="572068" cy="415805"/>
              <a:chOff x="2812960" y="874737"/>
              <a:chExt cx="572068" cy="415805"/>
            </a:xfrm>
          </p:grpSpPr>
          <p:sp>
            <p:nvSpPr>
              <p:cNvPr id="173"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latin typeface="微软雅黑" panose="020B0503020204020204" pitchFamily="34" charset="-122"/>
                </a:endParaRPr>
              </a:p>
            </p:txBody>
          </p:sp>
          <p:sp>
            <p:nvSpPr>
              <p:cNvPr id="174" name="Pentagon 9"/>
              <p:cNvSpPr/>
              <p:nvPr/>
            </p:nvSpPr>
            <p:spPr>
              <a:xfrm flipH="1">
                <a:off x="2860590" y="909356"/>
                <a:ext cx="476808" cy="346566"/>
              </a:xfrm>
              <a:prstGeom prst="homePlate">
                <a:avLst>
                  <a:gd name="adj" fmla="val 23830"/>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GB" sz="2400">
                  <a:solidFill>
                    <a:srgbClr val="7F7F7F"/>
                  </a:solidFill>
                </a:endParaRPr>
              </a:p>
            </p:txBody>
          </p:sp>
        </p:grpSp>
        <p:sp>
          <p:nvSpPr>
            <p:cNvPr id="178" name="AutoShape 83"/>
            <p:cNvSpPr/>
            <p:nvPr/>
          </p:nvSpPr>
          <p:spPr bwMode="auto">
            <a:xfrm>
              <a:off x="2715031" y="2508314"/>
              <a:ext cx="264199" cy="1734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rgbClr val="FFFFFF"/>
            </a:solidFill>
            <a:ln>
              <a:noFill/>
            </a:ln>
            <a:effec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grpSp>
      <p:grpSp>
        <p:nvGrpSpPr>
          <p:cNvPr id="6" name="组合 5"/>
          <p:cNvGrpSpPr/>
          <p:nvPr/>
        </p:nvGrpSpPr>
        <p:grpSpPr>
          <a:xfrm>
            <a:off x="3352158" y="4898882"/>
            <a:ext cx="762757" cy="554407"/>
            <a:chOff x="2514118" y="3026461"/>
            <a:chExt cx="572068" cy="415805"/>
          </a:xfrm>
        </p:grpSpPr>
        <p:grpSp>
          <p:nvGrpSpPr>
            <p:cNvPr id="179" name="组合 178"/>
            <p:cNvGrpSpPr/>
            <p:nvPr/>
          </p:nvGrpSpPr>
          <p:grpSpPr>
            <a:xfrm>
              <a:off x="2514118" y="3026461"/>
              <a:ext cx="572068" cy="415805"/>
              <a:chOff x="2812960" y="874737"/>
              <a:chExt cx="572068" cy="415805"/>
            </a:xfrm>
          </p:grpSpPr>
          <p:sp>
            <p:nvSpPr>
              <p:cNvPr id="180"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latin typeface="微软雅黑" panose="020B0503020204020204" pitchFamily="34" charset="-122"/>
                </a:endParaRPr>
              </a:p>
            </p:txBody>
          </p:sp>
          <p:sp>
            <p:nvSpPr>
              <p:cNvPr id="181" name="Pentagon 9"/>
              <p:cNvSpPr/>
              <p:nvPr/>
            </p:nvSpPr>
            <p:spPr>
              <a:xfrm flipH="1">
                <a:off x="2860590" y="909356"/>
                <a:ext cx="476808" cy="346566"/>
              </a:xfrm>
              <a:prstGeom prst="homePlate">
                <a:avLst>
                  <a:gd name="adj" fmla="val 23830"/>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GB" sz="2400">
                  <a:solidFill>
                    <a:srgbClr val="7F7F7F"/>
                  </a:solidFill>
                </a:endParaRPr>
              </a:p>
            </p:txBody>
          </p:sp>
        </p:grpSp>
        <p:sp>
          <p:nvSpPr>
            <p:cNvPr id="142" name="AutoShape 59"/>
            <p:cNvSpPr/>
            <p:nvPr/>
          </p:nvSpPr>
          <p:spPr bwMode="auto">
            <a:xfrm>
              <a:off x="2670706" y="3102263"/>
              <a:ext cx="264651" cy="264199"/>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FFFFFF"/>
            </a:solidFill>
            <a:ln>
              <a:noFill/>
            </a:ln>
            <a:effectLst/>
          </p:spPr>
          <p:txBody>
            <a:bodyPr lIns="25400" tIns="25400" rIns="25400" bIns="25400" anchor="ctr"/>
            <a:lstStyle/>
            <a:p>
              <a:pPr algn="ctr" defTabSz="304165" fontAlgn="base" hangingPunct="0">
                <a:spcBef>
                  <a:spcPct val="0"/>
                </a:spcBef>
                <a:spcAft>
                  <a:spcPct val="0"/>
                </a:spcAft>
              </a:pPr>
              <a:endParaRPr lang="en-US" sz="2400">
                <a:solidFill>
                  <a:srgbClr val="7F7F7F"/>
                </a:solidFill>
                <a:sym typeface="Gill Sans" charset="0"/>
              </a:endParaRPr>
            </a:p>
          </p:txBody>
        </p:sp>
      </p:grpSp>
      <p:grpSp>
        <p:nvGrpSpPr>
          <p:cNvPr id="182" name="组合 181"/>
          <p:cNvGrpSpPr/>
          <p:nvPr/>
        </p:nvGrpSpPr>
        <p:grpSpPr>
          <a:xfrm>
            <a:off x="690888" y="2061099"/>
            <a:ext cx="2565022" cy="985594"/>
            <a:chOff x="1078513" y="1669167"/>
            <a:chExt cx="1923767" cy="739196"/>
          </a:xfrm>
        </p:grpSpPr>
        <p:sp>
          <p:nvSpPr>
            <p:cNvPr id="183" name="TextBox 182"/>
            <p:cNvSpPr txBox="1"/>
            <p:nvPr/>
          </p:nvSpPr>
          <p:spPr>
            <a:xfrm>
              <a:off x="1078513"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ndParaRPr>
            </a:p>
          </p:txBody>
        </p:sp>
        <p:sp>
          <p:nvSpPr>
            <p:cNvPr id="184" name="TextBox 183"/>
            <p:cNvSpPr txBox="1"/>
            <p:nvPr/>
          </p:nvSpPr>
          <p:spPr>
            <a:xfrm>
              <a:off x="2071632" y="1669167"/>
              <a:ext cx="923330" cy="276999"/>
            </a:xfrm>
            <a:prstGeom prst="rect">
              <a:avLst/>
            </a:prstGeom>
            <a:noFill/>
          </p:spPr>
          <p:txBody>
            <a:bodyPr wrap="none" lIns="0" tIns="0" rIns="0" bIns="0" rtlCol="0" anchor="t">
              <a:spAutoFit/>
            </a:bodyPr>
            <a:lstStyle/>
            <a:p>
              <a:pPr algn="ctr"/>
              <a:r>
                <a:rPr lang="zh-CN" altLang="en-US" sz="2400" dirty="0">
                  <a:solidFill>
                    <a:schemeClr val="bg1"/>
                  </a:solidFill>
                  <a:latin typeface="微软雅黑" panose="020B0503020204020204" pitchFamily="34" charset="-122"/>
                </a:rPr>
                <a:t>标题文字</a:t>
              </a:r>
              <a:endParaRPr lang="en-US" sz="2400" dirty="0">
                <a:solidFill>
                  <a:schemeClr val="bg1"/>
                </a:solidFill>
                <a:latin typeface="微软雅黑" panose="020B0503020204020204" pitchFamily="34" charset="-122"/>
              </a:endParaRPr>
            </a:p>
          </p:txBody>
        </p:sp>
      </p:grpSp>
      <p:grpSp>
        <p:nvGrpSpPr>
          <p:cNvPr id="185" name="组合 184"/>
          <p:cNvGrpSpPr/>
          <p:nvPr/>
        </p:nvGrpSpPr>
        <p:grpSpPr>
          <a:xfrm>
            <a:off x="690888" y="3493509"/>
            <a:ext cx="2565022" cy="985594"/>
            <a:chOff x="1078513" y="1669167"/>
            <a:chExt cx="1923767" cy="739196"/>
          </a:xfrm>
        </p:grpSpPr>
        <p:sp>
          <p:nvSpPr>
            <p:cNvPr id="186" name="TextBox 185"/>
            <p:cNvSpPr txBox="1"/>
            <p:nvPr/>
          </p:nvSpPr>
          <p:spPr>
            <a:xfrm>
              <a:off x="1078513"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ndParaRPr>
            </a:p>
          </p:txBody>
        </p:sp>
        <p:sp>
          <p:nvSpPr>
            <p:cNvPr id="187" name="TextBox 186"/>
            <p:cNvSpPr txBox="1"/>
            <p:nvPr/>
          </p:nvSpPr>
          <p:spPr>
            <a:xfrm>
              <a:off x="2071632" y="1669167"/>
              <a:ext cx="923330" cy="276999"/>
            </a:xfrm>
            <a:prstGeom prst="rect">
              <a:avLst/>
            </a:prstGeom>
            <a:noFill/>
          </p:spPr>
          <p:txBody>
            <a:bodyPr wrap="none" lIns="0" tIns="0" rIns="0" bIns="0" rtlCol="0" anchor="t">
              <a:spAutoFit/>
            </a:bodyPr>
            <a:lstStyle/>
            <a:p>
              <a:pPr algn="ctr"/>
              <a:r>
                <a:rPr lang="zh-CN" altLang="en-US" sz="2400" dirty="0">
                  <a:solidFill>
                    <a:schemeClr val="bg1"/>
                  </a:solidFill>
                  <a:latin typeface="微软雅黑" panose="020B0503020204020204" pitchFamily="34" charset="-122"/>
                </a:rPr>
                <a:t>标题文字</a:t>
              </a:r>
              <a:endParaRPr lang="en-US" sz="2400" dirty="0">
                <a:solidFill>
                  <a:schemeClr val="bg1"/>
                </a:solidFill>
                <a:latin typeface="微软雅黑" panose="020B0503020204020204" pitchFamily="34" charset="-122"/>
              </a:endParaRPr>
            </a:p>
          </p:txBody>
        </p:sp>
      </p:grpSp>
      <p:grpSp>
        <p:nvGrpSpPr>
          <p:cNvPr id="188" name="组合 187"/>
          <p:cNvGrpSpPr/>
          <p:nvPr/>
        </p:nvGrpSpPr>
        <p:grpSpPr>
          <a:xfrm>
            <a:off x="690888" y="4865115"/>
            <a:ext cx="2565022" cy="985594"/>
            <a:chOff x="1078513" y="1669167"/>
            <a:chExt cx="1923767" cy="739196"/>
          </a:xfrm>
        </p:grpSpPr>
        <p:sp>
          <p:nvSpPr>
            <p:cNvPr id="189" name="TextBox 188"/>
            <p:cNvSpPr txBox="1"/>
            <p:nvPr/>
          </p:nvSpPr>
          <p:spPr>
            <a:xfrm>
              <a:off x="1078513"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ndParaRPr>
            </a:p>
          </p:txBody>
        </p:sp>
        <p:sp>
          <p:nvSpPr>
            <p:cNvPr id="190" name="TextBox 189"/>
            <p:cNvSpPr txBox="1"/>
            <p:nvPr/>
          </p:nvSpPr>
          <p:spPr>
            <a:xfrm>
              <a:off x="2071632" y="1669167"/>
              <a:ext cx="923330" cy="276999"/>
            </a:xfrm>
            <a:prstGeom prst="rect">
              <a:avLst/>
            </a:prstGeom>
            <a:noFill/>
          </p:spPr>
          <p:txBody>
            <a:bodyPr wrap="none" lIns="0" tIns="0" rIns="0" bIns="0" rtlCol="0" anchor="t">
              <a:spAutoFit/>
            </a:bodyPr>
            <a:lstStyle/>
            <a:p>
              <a:pPr algn="ctr"/>
              <a:r>
                <a:rPr lang="zh-CN" altLang="en-US" sz="2400" dirty="0">
                  <a:solidFill>
                    <a:schemeClr val="bg1"/>
                  </a:solidFill>
                  <a:latin typeface="微软雅黑" panose="020B0503020204020204" pitchFamily="34" charset="-122"/>
                </a:rPr>
                <a:t>标题文字</a:t>
              </a:r>
              <a:endParaRPr lang="en-US" sz="2400" dirty="0">
                <a:solidFill>
                  <a:schemeClr val="bg1"/>
                </a:solidFill>
                <a:latin typeface="微软雅黑" panose="020B0503020204020204" pitchFamily="34" charset="-122"/>
              </a:endParaRPr>
            </a:p>
          </p:txBody>
        </p:sp>
      </p:grpSp>
      <p:grpSp>
        <p:nvGrpSpPr>
          <p:cNvPr id="9" name="组合 8"/>
          <p:cNvGrpSpPr/>
          <p:nvPr/>
        </p:nvGrpSpPr>
        <p:grpSpPr>
          <a:xfrm>
            <a:off x="7828108" y="3470522"/>
            <a:ext cx="762757" cy="554407"/>
            <a:chOff x="5871081" y="2190265"/>
            <a:chExt cx="572068" cy="415805"/>
          </a:xfrm>
        </p:grpSpPr>
        <p:grpSp>
          <p:nvGrpSpPr>
            <p:cNvPr id="198" name="组合 197"/>
            <p:cNvGrpSpPr/>
            <p:nvPr/>
          </p:nvGrpSpPr>
          <p:grpSpPr>
            <a:xfrm rot="10800000">
              <a:off x="5871081" y="2190265"/>
              <a:ext cx="572068" cy="415805"/>
              <a:chOff x="2812960" y="874737"/>
              <a:chExt cx="572068" cy="415805"/>
            </a:xfrm>
          </p:grpSpPr>
          <p:sp>
            <p:nvSpPr>
              <p:cNvPr id="199"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latin typeface="微软雅黑" panose="020B0503020204020204" pitchFamily="34" charset="-122"/>
                </a:endParaRPr>
              </a:p>
            </p:txBody>
          </p:sp>
          <p:sp>
            <p:nvSpPr>
              <p:cNvPr id="200" name="Pentagon 9"/>
              <p:cNvSpPr/>
              <p:nvPr/>
            </p:nvSpPr>
            <p:spPr>
              <a:xfrm flipH="1">
                <a:off x="2860590" y="909356"/>
                <a:ext cx="476808" cy="346566"/>
              </a:xfrm>
              <a:prstGeom prst="homePlate">
                <a:avLst>
                  <a:gd name="adj" fmla="val 23830"/>
                </a:avLst>
              </a:prstGeom>
              <a:solidFill>
                <a:schemeClr val="tx2"/>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GB" sz="2400">
                  <a:solidFill>
                    <a:srgbClr val="7F7F7F"/>
                  </a:solidFill>
                </a:endParaRPr>
              </a:p>
            </p:txBody>
          </p:sp>
        </p:grpSp>
        <p:grpSp>
          <p:nvGrpSpPr>
            <p:cNvPr id="112" name="Group 22"/>
            <p:cNvGrpSpPr/>
            <p:nvPr/>
          </p:nvGrpSpPr>
          <p:grpSpPr>
            <a:xfrm>
              <a:off x="5997568" y="2282755"/>
              <a:ext cx="264199" cy="264651"/>
              <a:chOff x="7287419" y="3505994"/>
              <a:chExt cx="464344" cy="465138"/>
            </a:xfrm>
            <a:solidFill>
              <a:schemeClr val="bg1"/>
            </a:solidFill>
          </p:grpSpPr>
          <p:sp>
            <p:nvSpPr>
              <p:cNvPr id="113" name="AutoShape 37"/>
              <p:cNvSpPr/>
              <p:nvPr/>
            </p:nvSpPr>
            <p:spPr bwMode="auto">
              <a:xfrm>
                <a:off x="7287419" y="354965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rgbClr val="7F7F7F"/>
                  </a:solidFill>
                  <a:sym typeface="Gill Sans" charset="0"/>
                </a:endParaRPr>
              </a:p>
            </p:txBody>
          </p:sp>
          <p:sp>
            <p:nvSpPr>
              <p:cNvPr id="114" name="AutoShape 38"/>
              <p:cNvSpPr/>
              <p:nvPr/>
            </p:nvSpPr>
            <p:spPr bwMode="auto">
              <a:xfrm>
                <a:off x="7490619" y="373856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rgbClr val="7F7F7F"/>
                  </a:solidFill>
                  <a:sym typeface="Gill Sans" charset="0"/>
                </a:endParaRPr>
              </a:p>
            </p:txBody>
          </p:sp>
          <p:sp>
            <p:nvSpPr>
              <p:cNvPr id="115" name="AutoShape 39"/>
              <p:cNvSpPr/>
              <p:nvPr/>
            </p:nvSpPr>
            <p:spPr bwMode="auto">
              <a:xfrm>
                <a:off x="7679532" y="350599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rgbClr val="7F7F7F"/>
                  </a:solidFill>
                  <a:sym typeface="Gill Sans" charset="0"/>
                </a:endParaRPr>
              </a:p>
            </p:txBody>
          </p:sp>
          <p:sp>
            <p:nvSpPr>
              <p:cNvPr id="116" name="AutoShape 40"/>
              <p:cNvSpPr/>
              <p:nvPr/>
            </p:nvSpPr>
            <p:spPr bwMode="auto">
              <a:xfrm>
                <a:off x="7403307" y="372427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rgbClr val="7F7F7F"/>
                  </a:solidFill>
                  <a:sym typeface="Gill Sans" charset="0"/>
                </a:endParaRPr>
              </a:p>
            </p:txBody>
          </p:sp>
          <p:sp>
            <p:nvSpPr>
              <p:cNvPr id="117" name="AutoShape 41"/>
              <p:cNvSpPr/>
              <p:nvPr/>
            </p:nvSpPr>
            <p:spPr bwMode="auto">
              <a:xfrm>
                <a:off x="7461250" y="382587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rgbClr val="7F7F7F"/>
                  </a:solidFill>
                  <a:sym typeface="Gill Sans" charset="0"/>
                </a:endParaRPr>
              </a:p>
            </p:txBody>
          </p:sp>
          <p:sp>
            <p:nvSpPr>
              <p:cNvPr id="136" name="AutoShape 42"/>
              <p:cNvSpPr/>
              <p:nvPr/>
            </p:nvSpPr>
            <p:spPr bwMode="auto">
              <a:xfrm>
                <a:off x="7693819" y="360759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rgbClr val="7F7F7F"/>
                  </a:solidFill>
                  <a:sym typeface="Gill Sans" charset="0"/>
                </a:endParaRPr>
              </a:p>
            </p:txBody>
          </p:sp>
        </p:grpSp>
      </p:grpSp>
      <p:grpSp>
        <p:nvGrpSpPr>
          <p:cNvPr id="10" name="组合 9"/>
          <p:cNvGrpSpPr/>
          <p:nvPr/>
        </p:nvGrpSpPr>
        <p:grpSpPr>
          <a:xfrm>
            <a:off x="7828108" y="4896865"/>
            <a:ext cx="762757" cy="554407"/>
            <a:chOff x="5864748" y="3008916"/>
            <a:chExt cx="572068" cy="415805"/>
          </a:xfrm>
        </p:grpSpPr>
        <p:grpSp>
          <p:nvGrpSpPr>
            <p:cNvPr id="202" name="组合 201"/>
            <p:cNvGrpSpPr/>
            <p:nvPr/>
          </p:nvGrpSpPr>
          <p:grpSpPr>
            <a:xfrm rot="10800000">
              <a:off x="5864748" y="3008916"/>
              <a:ext cx="572068" cy="415805"/>
              <a:chOff x="2812960" y="874737"/>
              <a:chExt cx="572068" cy="415805"/>
            </a:xfrm>
          </p:grpSpPr>
          <p:sp>
            <p:nvSpPr>
              <p:cNvPr id="210"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latin typeface="微软雅黑" panose="020B0503020204020204" pitchFamily="34" charset="-122"/>
                </a:endParaRPr>
              </a:p>
            </p:txBody>
          </p:sp>
          <p:sp>
            <p:nvSpPr>
              <p:cNvPr id="211" name="Pentagon 9"/>
              <p:cNvSpPr/>
              <p:nvPr/>
            </p:nvSpPr>
            <p:spPr>
              <a:xfrm flipH="1">
                <a:off x="2860590" y="909356"/>
                <a:ext cx="476808" cy="346566"/>
              </a:xfrm>
              <a:prstGeom prst="homePlate">
                <a:avLst>
                  <a:gd name="adj" fmla="val 23830"/>
                </a:avLst>
              </a:prstGeom>
              <a:solidFill>
                <a:schemeClr val="bg2"/>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GB" sz="2400">
                  <a:solidFill>
                    <a:srgbClr val="7F7F7F"/>
                  </a:solidFill>
                </a:endParaRPr>
              </a:p>
            </p:txBody>
          </p:sp>
        </p:grpSp>
        <p:grpSp>
          <p:nvGrpSpPr>
            <p:cNvPr id="100" name="Group 12"/>
            <p:cNvGrpSpPr/>
            <p:nvPr/>
          </p:nvGrpSpPr>
          <p:grpSpPr>
            <a:xfrm>
              <a:off x="5985331" y="3091890"/>
              <a:ext cx="264199" cy="264651"/>
              <a:chOff x="9145588" y="4435475"/>
              <a:chExt cx="464344" cy="465138"/>
            </a:xfrm>
            <a:solidFill>
              <a:schemeClr val="bg1"/>
            </a:solidFill>
          </p:grpSpPr>
          <p:sp>
            <p:nvSpPr>
              <p:cNvPr id="102"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rgbClr val="7F7F7F"/>
                  </a:solidFill>
                  <a:sym typeface="Gill Sans" charset="0"/>
                </a:endParaRPr>
              </a:p>
            </p:txBody>
          </p:sp>
          <p:sp>
            <p:nvSpPr>
              <p:cNvPr id="104"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rgbClr val="7F7F7F"/>
                  </a:solidFill>
                  <a:sym typeface="Gill Sans" charset="0"/>
                </a:endParaRPr>
              </a:p>
            </p:txBody>
          </p:sp>
          <p:sp>
            <p:nvSpPr>
              <p:cNvPr id="105"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rgbClr val="7F7F7F"/>
                  </a:solidFill>
                  <a:sym typeface="Gill Sans" charset="0"/>
                </a:endParaRPr>
              </a:p>
            </p:txBody>
          </p:sp>
          <p:sp>
            <p:nvSpPr>
              <p:cNvPr id="106"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rgbClr val="7F7F7F"/>
                  </a:solidFill>
                  <a:sym typeface="Gill Sans" charset="0"/>
                </a:endParaRPr>
              </a:p>
            </p:txBody>
          </p:sp>
          <p:sp>
            <p:nvSpPr>
              <p:cNvPr id="107"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rgbClr val="7F7F7F"/>
                  </a:solidFill>
                  <a:sym typeface="Gill Sans" charset="0"/>
                </a:endParaRPr>
              </a:p>
            </p:txBody>
          </p:sp>
          <p:sp>
            <p:nvSpPr>
              <p:cNvPr id="108"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rgbClr val="7F7F7F"/>
                  </a:solidFill>
                  <a:sym typeface="Gill Sans" charset="0"/>
                </a:endParaRPr>
              </a:p>
            </p:txBody>
          </p:sp>
          <p:sp>
            <p:nvSpPr>
              <p:cNvPr id="109"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rgbClr val="7F7F7F"/>
                  </a:solidFill>
                  <a:sym typeface="Gill Sans" charset="0"/>
                </a:endParaRPr>
              </a:p>
            </p:txBody>
          </p:sp>
          <p:sp>
            <p:nvSpPr>
              <p:cNvPr id="110"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rgbClr val="7F7F7F"/>
                  </a:solidFill>
                  <a:sym typeface="Gill Sans" charset="0"/>
                </a:endParaRPr>
              </a:p>
            </p:txBody>
          </p:sp>
          <p:sp>
            <p:nvSpPr>
              <p:cNvPr id="111"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rgbClr val="7F7F7F"/>
                  </a:solidFill>
                  <a:sym typeface="Gill Sans" charset="0"/>
                </a:endParaRPr>
              </a:p>
            </p:txBody>
          </p:sp>
        </p:grpSp>
      </p:grpSp>
      <p:grpSp>
        <p:nvGrpSpPr>
          <p:cNvPr id="229" name="组合 228"/>
          <p:cNvGrpSpPr/>
          <p:nvPr/>
        </p:nvGrpSpPr>
        <p:grpSpPr>
          <a:xfrm>
            <a:off x="8632814" y="2061099"/>
            <a:ext cx="2675964" cy="985594"/>
            <a:chOff x="995307" y="1669167"/>
            <a:chExt cx="2006973" cy="739196"/>
          </a:xfrm>
        </p:grpSpPr>
        <p:sp>
          <p:nvSpPr>
            <p:cNvPr id="230" name="TextBox 229"/>
            <p:cNvSpPr txBox="1"/>
            <p:nvPr/>
          </p:nvSpPr>
          <p:spPr>
            <a:xfrm>
              <a:off x="1078513"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ndParaRPr>
            </a:p>
          </p:txBody>
        </p:sp>
        <p:sp>
          <p:nvSpPr>
            <p:cNvPr id="231" name="TextBox 230"/>
            <p:cNvSpPr txBox="1"/>
            <p:nvPr/>
          </p:nvSpPr>
          <p:spPr>
            <a:xfrm>
              <a:off x="995307" y="1669167"/>
              <a:ext cx="923330" cy="276999"/>
            </a:xfrm>
            <a:prstGeom prst="rect">
              <a:avLst/>
            </a:prstGeom>
            <a:noFill/>
          </p:spPr>
          <p:txBody>
            <a:bodyPr wrap="none" lIns="0" tIns="0" rIns="0" bIns="0" rtlCol="0" anchor="t">
              <a:spAutoFit/>
            </a:bodyPr>
            <a:lstStyle/>
            <a:p>
              <a:pPr algn="ctr"/>
              <a:r>
                <a:rPr lang="zh-CN" altLang="en-US" sz="2400" dirty="0">
                  <a:solidFill>
                    <a:schemeClr val="bg1"/>
                  </a:solidFill>
                  <a:latin typeface="微软雅黑" panose="020B0503020204020204" pitchFamily="34" charset="-122"/>
                </a:rPr>
                <a:t>标题文字</a:t>
              </a:r>
              <a:endParaRPr lang="en-US" sz="2400" dirty="0">
                <a:solidFill>
                  <a:schemeClr val="bg1"/>
                </a:solidFill>
                <a:latin typeface="微软雅黑" panose="020B0503020204020204" pitchFamily="34" charset="-122"/>
              </a:endParaRPr>
            </a:p>
          </p:txBody>
        </p:sp>
      </p:grpSp>
      <p:grpSp>
        <p:nvGrpSpPr>
          <p:cNvPr id="232" name="组合 231"/>
          <p:cNvGrpSpPr/>
          <p:nvPr/>
        </p:nvGrpSpPr>
        <p:grpSpPr>
          <a:xfrm>
            <a:off x="8645513" y="3493509"/>
            <a:ext cx="2663264" cy="985594"/>
            <a:chOff x="1004832" y="1669167"/>
            <a:chExt cx="1997448" cy="739196"/>
          </a:xfrm>
        </p:grpSpPr>
        <p:sp>
          <p:nvSpPr>
            <p:cNvPr id="233" name="TextBox 232"/>
            <p:cNvSpPr txBox="1"/>
            <p:nvPr/>
          </p:nvSpPr>
          <p:spPr>
            <a:xfrm>
              <a:off x="1078513"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ndParaRPr>
            </a:p>
          </p:txBody>
        </p:sp>
        <p:sp>
          <p:nvSpPr>
            <p:cNvPr id="234" name="TextBox 233"/>
            <p:cNvSpPr txBox="1"/>
            <p:nvPr/>
          </p:nvSpPr>
          <p:spPr>
            <a:xfrm>
              <a:off x="1004832" y="1669167"/>
              <a:ext cx="923330" cy="276999"/>
            </a:xfrm>
            <a:prstGeom prst="rect">
              <a:avLst/>
            </a:prstGeom>
            <a:noFill/>
          </p:spPr>
          <p:txBody>
            <a:bodyPr wrap="none" lIns="0" tIns="0" rIns="0" bIns="0" rtlCol="0" anchor="t">
              <a:spAutoFit/>
            </a:bodyPr>
            <a:lstStyle/>
            <a:p>
              <a:pPr algn="ctr"/>
              <a:r>
                <a:rPr lang="zh-CN" altLang="en-US" sz="2400" dirty="0">
                  <a:solidFill>
                    <a:schemeClr val="bg1"/>
                  </a:solidFill>
                  <a:latin typeface="微软雅黑" panose="020B0503020204020204" pitchFamily="34" charset="-122"/>
                </a:rPr>
                <a:t>标题文字</a:t>
              </a:r>
              <a:endParaRPr lang="en-US" sz="2400" dirty="0">
                <a:solidFill>
                  <a:schemeClr val="bg1"/>
                </a:solidFill>
                <a:latin typeface="微软雅黑" panose="020B0503020204020204" pitchFamily="34" charset="-122"/>
              </a:endParaRPr>
            </a:p>
          </p:txBody>
        </p:sp>
      </p:grpSp>
      <p:grpSp>
        <p:nvGrpSpPr>
          <p:cNvPr id="235" name="组合 234"/>
          <p:cNvGrpSpPr/>
          <p:nvPr/>
        </p:nvGrpSpPr>
        <p:grpSpPr>
          <a:xfrm>
            <a:off x="8645513" y="4865115"/>
            <a:ext cx="2663264" cy="985594"/>
            <a:chOff x="1004832" y="1669167"/>
            <a:chExt cx="1997448" cy="739196"/>
          </a:xfrm>
        </p:grpSpPr>
        <p:sp>
          <p:nvSpPr>
            <p:cNvPr id="236" name="TextBox 235"/>
            <p:cNvSpPr txBox="1"/>
            <p:nvPr/>
          </p:nvSpPr>
          <p:spPr>
            <a:xfrm>
              <a:off x="1078513"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ndParaRPr>
            </a:p>
            <a:p>
              <a:r>
                <a:rPr lang="zh-CN" altLang="en-US" sz="1200" dirty="0">
                  <a:solidFill>
                    <a:schemeClr val="bg1"/>
                  </a:solidFill>
                  <a:latin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ndParaRPr>
            </a:p>
          </p:txBody>
        </p:sp>
        <p:sp>
          <p:nvSpPr>
            <p:cNvPr id="237" name="TextBox 236"/>
            <p:cNvSpPr txBox="1"/>
            <p:nvPr/>
          </p:nvSpPr>
          <p:spPr>
            <a:xfrm>
              <a:off x="1004832" y="1669167"/>
              <a:ext cx="923330" cy="276999"/>
            </a:xfrm>
            <a:prstGeom prst="rect">
              <a:avLst/>
            </a:prstGeom>
            <a:noFill/>
          </p:spPr>
          <p:txBody>
            <a:bodyPr wrap="none" lIns="0" tIns="0" rIns="0" bIns="0" rtlCol="0" anchor="t">
              <a:spAutoFit/>
            </a:bodyPr>
            <a:lstStyle/>
            <a:p>
              <a:pPr algn="ctr"/>
              <a:r>
                <a:rPr lang="zh-CN" altLang="en-US" sz="2400" dirty="0">
                  <a:solidFill>
                    <a:schemeClr val="bg1"/>
                  </a:solidFill>
                  <a:latin typeface="微软雅黑" panose="020B0503020204020204" pitchFamily="34" charset="-122"/>
                </a:rPr>
                <a:t>标题文字</a:t>
              </a:r>
              <a:endParaRPr lang="en-US" sz="2400" dirty="0">
                <a:solidFill>
                  <a:schemeClr val="bg1"/>
                </a:solidFill>
                <a:latin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82"/>
                                        </p:tgtEl>
                                        <p:attrNameLst>
                                          <p:attrName>style.visibility</p:attrName>
                                        </p:attrNameLst>
                                      </p:cBhvr>
                                      <p:to>
                                        <p:strVal val="visible"/>
                                      </p:to>
                                    </p:set>
                                    <p:anim calcmode="lin" valueType="num">
                                      <p:cBhvr additive="base">
                                        <p:cTn id="31" dur="500" fill="hold"/>
                                        <p:tgtEl>
                                          <p:spTgt spid="182"/>
                                        </p:tgtEl>
                                        <p:attrNameLst>
                                          <p:attrName>ppt_x</p:attrName>
                                        </p:attrNameLst>
                                      </p:cBhvr>
                                      <p:tavLst>
                                        <p:tav tm="0">
                                          <p:val>
                                            <p:strVal val="0-#ppt_w/2"/>
                                          </p:val>
                                        </p:tav>
                                        <p:tav tm="100000">
                                          <p:val>
                                            <p:strVal val="#ppt_x"/>
                                          </p:val>
                                        </p:tav>
                                      </p:tavLst>
                                    </p:anim>
                                    <p:anim calcmode="lin" valueType="num">
                                      <p:cBhvr additive="base">
                                        <p:cTn id="32" dur="500" fill="hold"/>
                                        <p:tgtEl>
                                          <p:spTgt spid="182"/>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85"/>
                                        </p:tgtEl>
                                        <p:attrNameLst>
                                          <p:attrName>style.visibility</p:attrName>
                                        </p:attrNameLst>
                                      </p:cBhvr>
                                      <p:to>
                                        <p:strVal val="visible"/>
                                      </p:to>
                                    </p:set>
                                    <p:anim calcmode="lin" valueType="num">
                                      <p:cBhvr additive="base">
                                        <p:cTn id="35" dur="500" fill="hold"/>
                                        <p:tgtEl>
                                          <p:spTgt spid="185"/>
                                        </p:tgtEl>
                                        <p:attrNameLst>
                                          <p:attrName>ppt_x</p:attrName>
                                        </p:attrNameLst>
                                      </p:cBhvr>
                                      <p:tavLst>
                                        <p:tav tm="0">
                                          <p:val>
                                            <p:strVal val="0-#ppt_w/2"/>
                                          </p:val>
                                        </p:tav>
                                        <p:tav tm="100000">
                                          <p:val>
                                            <p:strVal val="#ppt_x"/>
                                          </p:val>
                                        </p:tav>
                                      </p:tavLst>
                                    </p:anim>
                                    <p:anim calcmode="lin" valueType="num">
                                      <p:cBhvr additive="base">
                                        <p:cTn id="36" dur="500" fill="hold"/>
                                        <p:tgtEl>
                                          <p:spTgt spid="185"/>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88"/>
                                        </p:tgtEl>
                                        <p:attrNameLst>
                                          <p:attrName>style.visibility</p:attrName>
                                        </p:attrNameLst>
                                      </p:cBhvr>
                                      <p:to>
                                        <p:strVal val="visible"/>
                                      </p:to>
                                    </p:set>
                                    <p:anim calcmode="lin" valueType="num">
                                      <p:cBhvr additive="base">
                                        <p:cTn id="39" dur="500" fill="hold"/>
                                        <p:tgtEl>
                                          <p:spTgt spid="188"/>
                                        </p:tgtEl>
                                        <p:attrNameLst>
                                          <p:attrName>ppt_x</p:attrName>
                                        </p:attrNameLst>
                                      </p:cBhvr>
                                      <p:tavLst>
                                        <p:tav tm="0">
                                          <p:val>
                                            <p:strVal val="0-#ppt_w/2"/>
                                          </p:val>
                                        </p:tav>
                                        <p:tav tm="100000">
                                          <p:val>
                                            <p:strVal val="#ppt_x"/>
                                          </p:val>
                                        </p:tav>
                                      </p:tavLst>
                                    </p:anim>
                                    <p:anim calcmode="lin" valueType="num">
                                      <p:cBhvr additive="base">
                                        <p:cTn id="40" dur="500" fill="hold"/>
                                        <p:tgtEl>
                                          <p:spTgt spid="18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1+#ppt_w/2"/>
                                          </p:val>
                                        </p:tav>
                                        <p:tav tm="100000">
                                          <p:val>
                                            <p:strVal val="#ppt_x"/>
                                          </p:val>
                                        </p:tav>
                                      </p:tavLst>
                                    </p:anim>
                                    <p:anim calcmode="lin" valueType="num">
                                      <p:cBhvr additive="base">
                                        <p:cTn id="46" dur="500" fill="hold"/>
                                        <p:tgtEl>
                                          <p:spTgt spid="8"/>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1+#ppt_w/2"/>
                                          </p:val>
                                        </p:tav>
                                        <p:tav tm="100000">
                                          <p:val>
                                            <p:strVal val="#ppt_x"/>
                                          </p:val>
                                        </p:tav>
                                      </p:tavLst>
                                    </p:anim>
                                    <p:anim calcmode="lin" valueType="num">
                                      <p:cBhvr additive="base">
                                        <p:cTn id="50" dur="500" fill="hold"/>
                                        <p:tgtEl>
                                          <p:spTgt spid="9"/>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1+#ppt_w/2"/>
                                          </p:val>
                                        </p:tav>
                                        <p:tav tm="100000">
                                          <p:val>
                                            <p:strVal val="#ppt_x"/>
                                          </p:val>
                                        </p:tav>
                                      </p:tavLst>
                                    </p:anim>
                                    <p:anim calcmode="lin" valueType="num">
                                      <p:cBhvr additive="base">
                                        <p:cTn id="54" dur="500" fill="hold"/>
                                        <p:tgtEl>
                                          <p:spTgt spid="10"/>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229"/>
                                        </p:tgtEl>
                                        <p:attrNameLst>
                                          <p:attrName>style.visibility</p:attrName>
                                        </p:attrNameLst>
                                      </p:cBhvr>
                                      <p:to>
                                        <p:strVal val="visible"/>
                                      </p:to>
                                    </p:set>
                                    <p:anim calcmode="lin" valueType="num">
                                      <p:cBhvr additive="base">
                                        <p:cTn id="57" dur="500" fill="hold"/>
                                        <p:tgtEl>
                                          <p:spTgt spid="229"/>
                                        </p:tgtEl>
                                        <p:attrNameLst>
                                          <p:attrName>ppt_x</p:attrName>
                                        </p:attrNameLst>
                                      </p:cBhvr>
                                      <p:tavLst>
                                        <p:tav tm="0">
                                          <p:val>
                                            <p:strVal val="1+#ppt_w/2"/>
                                          </p:val>
                                        </p:tav>
                                        <p:tav tm="100000">
                                          <p:val>
                                            <p:strVal val="#ppt_x"/>
                                          </p:val>
                                        </p:tav>
                                      </p:tavLst>
                                    </p:anim>
                                    <p:anim calcmode="lin" valueType="num">
                                      <p:cBhvr additive="base">
                                        <p:cTn id="58" dur="500" fill="hold"/>
                                        <p:tgtEl>
                                          <p:spTgt spid="229"/>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232"/>
                                        </p:tgtEl>
                                        <p:attrNameLst>
                                          <p:attrName>style.visibility</p:attrName>
                                        </p:attrNameLst>
                                      </p:cBhvr>
                                      <p:to>
                                        <p:strVal val="visible"/>
                                      </p:to>
                                    </p:set>
                                    <p:anim calcmode="lin" valueType="num">
                                      <p:cBhvr additive="base">
                                        <p:cTn id="61" dur="500" fill="hold"/>
                                        <p:tgtEl>
                                          <p:spTgt spid="232"/>
                                        </p:tgtEl>
                                        <p:attrNameLst>
                                          <p:attrName>ppt_x</p:attrName>
                                        </p:attrNameLst>
                                      </p:cBhvr>
                                      <p:tavLst>
                                        <p:tav tm="0">
                                          <p:val>
                                            <p:strVal val="1+#ppt_w/2"/>
                                          </p:val>
                                        </p:tav>
                                        <p:tav tm="100000">
                                          <p:val>
                                            <p:strVal val="#ppt_x"/>
                                          </p:val>
                                        </p:tav>
                                      </p:tavLst>
                                    </p:anim>
                                    <p:anim calcmode="lin" valueType="num">
                                      <p:cBhvr additive="base">
                                        <p:cTn id="62" dur="500" fill="hold"/>
                                        <p:tgtEl>
                                          <p:spTgt spid="232"/>
                                        </p:tgtEl>
                                        <p:attrNameLst>
                                          <p:attrName>ppt_y</p:attrName>
                                        </p:attrNameLst>
                                      </p:cBhvr>
                                      <p:tavLst>
                                        <p:tav tm="0">
                                          <p:val>
                                            <p:strVal val="#ppt_y"/>
                                          </p:val>
                                        </p:tav>
                                        <p:tav tm="100000">
                                          <p:val>
                                            <p:strVal val="#ppt_y"/>
                                          </p:val>
                                        </p:tav>
                                      </p:tavLst>
                                    </p:anim>
                                  </p:childTnLst>
                                </p:cTn>
                              </p:par>
                              <p:par>
                                <p:cTn id="63" presetID="2" presetClass="entr" presetSubtype="2" fill="hold" nodeType="withEffect">
                                  <p:stCondLst>
                                    <p:cond delay="0"/>
                                  </p:stCondLst>
                                  <p:childTnLst>
                                    <p:set>
                                      <p:cBhvr>
                                        <p:cTn id="64" dur="1" fill="hold">
                                          <p:stCondLst>
                                            <p:cond delay="0"/>
                                          </p:stCondLst>
                                        </p:cTn>
                                        <p:tgtEl>
                                          <p:spTgt spid="235"/>
                                        </p:tgtEl>
                                        <p:attrNameLst>
                                          <p:attrName>style.visibility</p:attrName>
                                        </p:attrNameLst>
                                      </p:cBhvr>
                                      <p:to>
                                        <p:strVal val="visible"/>
                                      </p:to>
                                    </p:set>
                                    <p:anim calcmode="lin" valueType="num">
                                      <p:cBhvr additive="base">
                                        <p:cTn id="65" dur="500" fill="hold"/>
                                        <p:tgtEl>
                                          <p:spTgt spid="235"/>
                                        </p:tgtEl>
                                        <p:attrNameLst>
                                          <p:attrName>ppt_x</p:attrName>
                                        </p:attrNameLst>
                                      </p:cBhvr>
                                      <p:tavLst>
                                        <p:tav tm="0">
                                          <p:val>
                                            <p:strVal val="1+#ppt_w/2"/>
                                          </p:val>
                                        </p:tav>
                                        <p:tav tm="100000">
                                          <p:val>
                                            <p:strVal val="#ppt_x"/>
                                          </p:val>
                                        </p:tav>
                                      </p:tavLst>
                                    </p:anim>
                                    <p:anim calcmode="lin" valueType="num">
                                      <p:cBhvr additive="base">
                                        <p:cTn id="66" dur="500" fill="hold"/>
                                        <p:tgtEl>
                                          <p:spTgt spid="2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988">
      <a:dk1>
        <a:srgbClr val="295F51"/>
      </a:dk1>
      <a:lt1>
        <a:sysClr val="window" lastClr="FFFFFF"/>
      </a:lt1>
      <a:dk2>
        <a:srgbClr val="295F51"/>
      </a:dk2>
      <a:lt2>
        <a:srgbClr val="295F51"/>
      </a:lt2>
      <a:accent1>
        <a:srgbClr val="295F51"/>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自定义 269">
      <a:dk1>
        <a:sysClr val="windowText" lastClr="000000"/>
      </a:dk1>
      <a:lt1>
        <a:sysClr val="window" lastClr="FFFFFF"/>
      </a:lt1>
      <a:dk2>
        <a:srgbClr val="44546A"/>
      </a:dk2>
      <a:lt2>
        <a:srgbClr val="E7E6E6"/>
      </a:lt2>
      <a:accent1>
        <a:srgbClr val="5FC7A4"/>
      </a:accent1>
      <a:accent2>
        <a:srgbClr val="277570"/>
      </a:accent2>
      <a:accent3>
        <a:srgbClr val="5FC7A4"/>
      </a:accent3>
      <a:accent4>
        <a:srgbClr val="277570"/>
      </a:accent4>
      <a:accent5>
        <a:srgbClr val="5FC7A4"/>
      </a:accent5>
      <a:accent6>
        <a:srgbClr val="277570"/>
      </a:accent6>
      <a:hlink>
        <a:srgbClr val="5FC7A4"/>
      </a:hlink>
      <a:folHlink>
        <a:srgbClr val="27757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6855</Words>
  <Application>WPS 演示</Application>
  <PresentationFormat>宽屏</PresentationFormat>
  <Paragraphs>960</Paragraphs>
  <Slides>39</Slides>
  <Notes>31</Notes>
  <HiddenSlides>0</HiddenSlides>
  <MMClips>1</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39</vt:i4>
      </vt:variant>
    </vt:vector>
  </HeadingPairs>
  <TitlesOfParts>
    <vt:vector size="61" baseType="lpstr">
      <vt:lpstr>Arial</vt:lpstr>
      <vt:lpstr>宋体</vt:lpstr>
      <vt:lpstr>Wingdings</vt:lpstr>
      <vt:lpstr>微软雅黑</vt:lpstr>
      <vt:lpstr>仿宋_GB2312</vt:lpstr>
      <vt:lpstr>Impact</vt:lpstr>
      <vt:lpstr>Franklin Gothic Book</vt:lpstr>
      <vt:lpstr>Gill Sans</vt:lpstr>
      <vt:lpstr>Arial Black</vt:lpstr>
      <vt:lpstr>Calibri</vt:lpstr>
      <vt:lpstr>Arial Unicode MS</vt:lpstr>
      <vt:lpstr>华文黑体</vt:lpstr>
      <vt:lpstr>Bebas</vt:lpstr>
      <vt:lpstr>Calibri</vt:lpstr>
      <vt:lpstr>Source Sans Pro</vt:lpstr>
      <vt:lpstr>Arial</vt:lpstr>
      <vt:lpstr>Gill Sans MT</vt:lpstr>
      <vt:lpstr>Bebas Neue</vt:lpstr>
      <vt:lpstr>仿宋</vt:lpstr>
      <vt:lpstr>黑体</vt:lpstr>
      <vt:lpstr>Office 主题</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Administrator</cp:lastModifiedBy>
  <cp:revision>18</cp:revision>
  <dcterms:created xsi:type="dcterms:W3CDTF">2015-05-05T08:02:00Z</dcterms:created>
  <dcterms:modified xsi:type="dcterms:W3CDTF">2017-05-07T23:58:24Z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