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9" r:id="rId7"/>
    <p:sldId id="275" r:id="rId8"/>
    <p:sldId id="268" r:id="rId9"/>
    <p:sldId id="282" r:id="rId10"/>
    <p:sldId id="264" r:id="rId11"/>
    <p:sldId id="284" r:id="rId12"/>
    <p:sldId id="294" r:id="rId13"/>
    <p:sldId id="287" r:id="rId14"/>
    <p:sldId id="285" r:id="rId15"/>
    <p:sldId id="288" r:id="rId16"/>
    <p:sldId id="290" r:id="rId17"/>
    <p:sldId id="291" r:id="rId18"/>
    <p:sldId id="292" r:id="rId19"/>
    <p:sldId id="295" r:id="rId20"/>
    <p:sldId id="293" r:id="rId21"/>
    <p:sldId id="265" r:id="rId22"/>
    <p:sldId id="267" r:id="rId23"/>
    <p:sldId id="269" r:id="rId24"/>
    <p:sldId id="270" r:id="rId25"/>
    <p:sldId id="296" r:id="rId26"/>
    <p:sldId id="271" r:id="rId27"/>
    <p:sldId id="272" r:id="rId28"/>
    <p:sldId id="273" r:id="rId29"/>
    <p:sldId id="274" r:id="rId30"/>
    <p:sldId id="276" r:id="rId31"/>
    <p:sldId id="297" r:id="rId32"/>
    <p:sldId id="277" r:id="rId33"/>
    <p:sldId id="278" r:id="rId34"/>
    <p:sldId id="279" r:id="rId35"/>
    <p:sldId id="280" r:id="rId36"/>
    <p:sldId id="281" r:id="rId37"/>
    <p:sldId id="283" r:id="rId38"/>
    <p:sldId id="29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88"/>
    <a:srgbClr val="6F879A"/>
    <a:srgbClr val="987571"/>
    <a:srgbClr val="85746D"/>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0" autoAdjust="0"/>
    <p:restoredTop sz="94660"/>
  </p:normalViewPr>
  <p:slideViewPr>
    <p:cSldViewPr snapToGrid="0">
      <p:cViewPr>
        <p:scale>
          <a:sx n="46" d="100"/>
          <a:sy n="46" d="100"/>
        </p:scale>
        <p:origin x="3090" y="1536"/>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DFD0D-66BF-470D-B1B8-2CA607CDB1E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8319D-4E07-42F6-BCB5-43AE16F67C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文本框 7"/>
          <p:cNvSpPr>
            <a:spLocks noChangeArrowheads="1"/>
          </p:cNvSpPr>
          <p:nvPr>
            <p:custDataLst>
              <p:tags r:id="rId1"/>
            </p:custDataLst>
          </p:nvPr>
        </p:nvSpPr>
        <p:spPr bwMode="auto">
          <a:xfrm>
            <a:off x="5701930" y="3090319"/>
            <a:ext cx="5427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dirty="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rPr>
              <a:t>适用于教师试讲、学校演讲、教学课件、说课大赛</a:t>
            </a:r>
            <a:endParaRPr lang="zh-CN" altLang="en-US" dirty="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endParaRPr>
          </a:p>
        </p:txBody>
      </p:sp>
      <p:sp>
        <p:nvSpPr>
          <p:cNvPr id="8" name="PA_文本框 7"/>
          <p:cNvSpPr>
            <a:spLocks noChangeArrowheads="1"/>
          </p:cNvSpPr>
          <p:nvPr>
            <p:custDataLst>
              <p:tags r:id="rId2"/>
            </p:custDataLst>
          </p:nvPr>
        </p:nvSpPr>
        <p:spPr bwMode="auto">
          <a:xfrm>
            <a:off x="6160095" y="3525004"/>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PA_文本框 2"/>
          <p:cNvSpPr txBox="1"/>
          <p:nvPr>
            <p:custDataLst>
              <p:tags r:id="rId3"/>
            </p:custDataLst>
          </p:nvPr>
        </p:nvSpPr>
        <p:spPr>
          <a:xfrm>
            <a:off x="5388218" y="2031075"/>
            <a:ext cx="6054863" cy="1015663"/>
          </a:xfrm>
          <a:prstGeom prst="rect">
            <a:avLst/>
          </a:prstGeom>
          <a:noFill/>
        </p:spPr>
        <p:txBody>
          <a:bodyPr wrap="none" rtlCol="0">
            <a:spAutoFit/>
          </a:bodyPr>
          <a:lstStyle/>
          <a:p>
            <a:r>
              <a:rPr lang="zh-CN" altLang="en-US" sz="6000" b="1" dirty="0" smtClean="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rPr>
              <a:t>教师说课动态</a:t>
            </a:r>
            <a:r>
              <a:rPr lang="en-US" altLang="zh-CN" sz="6000" b="1" dirty="0" smtClean="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rPr>
              <a:t>PPT</a:t>
            </a:r>
            <a:endParaRPr lang="zh-CN" altLang="en-US" sz="6000" b="1" dirty="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00"/>
                                        <p:tgtEl>
                                          <p:spTgt spid="7"/>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800"/>
                                        <p:tgtEl>
                                          <p:spTgt spid="8"/>
                                        </p:tgtEl>
                                      </p:cBhvr>
                                    </p:animEffect>
                                  </p:childTnLst>
                                </p:cTn>
                              </p:par>
                            </p:childTnLst>
                          </p:cTn>
                        </p:par>
                        <p:par>
                          <p:cTn id="11" fill="hold">
                            <p:stCondLst>
                              <p:cond delay="1000"/>
                            </p:stCondLst>
                            <p:childTnLst>
                              <p:par>
                                <p:cTn id="12" presetID="2" presetClass="entr" presetSubtype="2" decel="10000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21944" y="2565632"/>
            <a:ext cx="6109365" cy="1107996"/>
          </a:xfrm>
          <a:prstGeom prst="rect">
            <a:avLst/>
          </a:prstGeom>
          <a:noFill/>
        </p:spPr>
        <p:txBody>
          <a:bodyPr wrap="none" rtlCol="0">
            <a:spAutoFit/>
          </a:bodyPr>
          <a:lstStyle/>
          <a:p>
            <a:pPr>
              <a:spcAft>
                <a:spcPts val="800"/>
              </a:spcAft>
            </a:pPr>
            <a:r>
              <a:rPr lang="zh-CN" altLang="en-US" sz="6600" b="1" dirty="0">
                <a:solidFill>
                  <a:schemeClr val="tx2"/>
                </a:solidFill>
                <a:latin typeface="微软雅黑" panose="020B0503020204020204" pitchFamily="34" charset="-122"/>
                <a:ea typeface="微软雅黑" panose="020B0503020204020204" pitchFamily="34" charset="-122"/>
              </a:rPr>
              <a:t>单击添加大标题</a:t>
            </a:r>
            <a:endParaRPr lang="zh-CN" altLang="en-US" sz="6600" b="1" dirty="0">
              <a:solidFill>
                <a:schemeClr val="tx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45048" y="1164313"/>
            <a:ext cx="4021436" cy="1354995"/>
            <a:chOff x="3714756" y="405385"/>
            <a:chExt cx="4021436" cy="1354995"/>
          </a:xfrm>
        </p:grpSpPr>
        <p:sp>
          <p:nvSpPr>
            <p:cNvPr id="4" name="文本框 3"/>
            <p:cNvSpPr txBox="1"/>
            <p:nvPr/>
          </p:nvSpPr>
          <p:spPr>
            <a:xfrm>
              <a:off x="4435929" y="940027"/>
              <a:ext cx="3300263" cy="820353"/>
            </a:xfrm>
            <a:prstGeom prst="rect">
              <a:avLst/>
            </a:prstGeom>
            <a:noFill/>
            <a:ln>
              <a:solidFill>
                <a:schemeClr val="tx2"/>
              </a:solidFill>
            </a:ln>
          </p:spPr>
          <p:txBody>
            <a:bodyPr wrap="none" rtlCol="0">
              <a:spAutoFit/>
            </a:bodyPr>
            <a:lstStyle/>
            <a:p>
              <a:pPr algn="ctr">
                <a:lnSpc>
                  <a:spcPts val="6300"/>
                </a:lnSpc>
              </a:pPr>
              <a:r>
                <a:rPr lang="en-US" altLang="zh-CN" sz="4000" b="1" dirty="0">
                  <a:solidFill>
                    <a:schemeClr val="tx2"/>
                  </a:solidFill>
                  <a:latin typeface="微软雅黑" panose="020B0503020204020204" pitchFamily="34" charset="-122"/>
                  <a:ea typeface="微软雅黑" panose="020B0503020204020204" pitchFamily="34" charset="-122"/>
                </a:rPr>
                <a:t>PART  </a:t>
              </a:r>
              <a:r>
                <a:rPr lang="en-US" altLang="zh-CN" sz="4000" b="1" dirty="0" smtClean="0">
                  <a:solidFill>
                    <a:schemeClr val="tx2"/>
                  </a:solidFill>
                  <a:latin typeface="微软雅黑" panose="020B0503020204020204" pitchFamily="34" charset="-122"/>
                  <a:ea typeface="微软雅黑" panose="020B0503020204020204" pitchFamily="34" charset="-122"/>
                </a:rPr>
                <a:t>TWO </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6" name="椭圆 5"/>
            <p:cNvSpPr/>
            <p:nvPr/>
          </p:nvSpPr>
          <p:spPr>
            <a:xfrm>
              <a:off x="4092552" y="405385"/>
              <a:ext cx="252000" cy="25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7" name="椭圆 6"/>
            <p:cNvSpPr/>
            <p:nvPr/>
          </p:nvSpPr>
          <p:spPr>
            <a:xfrm>
              <a:off x="3714756" y="734551"/>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8" name="椭圆 7"/>
            <p:cNvSpPr/>
            <p:nvPr/>
          </p:nvSpPr>
          <p:spPr>
            <a:xfrm>
              <a:off x="4458443" y="671878"/>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椭圆 8"/>
            <p:cNvSpPr/>
            <p:nvPr/>
          </p:nvSpPr>
          <p:spPr>
            <a:xfrm>
              <a:off x="3880514" y="145602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sp>
        <p:nvSpPr>
          <p:cNvPr id="10" name="TextBox 7"/>
          <p:cNvSpPr>
            <a:spLocks noChangeArrowheads="1"/>
          </p:cNvSpPr>
          <p:nvPr/>
        </p:nvSpPr>
        <p:spPr bwMode="auto">
          <a:xfrm>
            <a:off x="5707598" y="369025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5810265" y="1289058"/>
            <a:ext cx="5456992" cy="4537746"/>
            <a:chOff x="5810228" y="1289058"/>
            <a:chExt cx="5457702" cy="4537746"/>
          </a:xfrm>
          <a:solidFill>
            <a:schemeClr val="accent1"/>
          </a:solidFill>
        </p:grpSpPr>
        <p:sp>
          <p:nvSpPr>
            <p:cNvPr id="43" name="Freeform 182"/>
            <p:cNvSpPr/>
            <p:nvPr/>
          </p:nvSpPr>
          <p:spPr bwMode="auto">
            <a:xfrm>
              <a:off x="7458338" y="1703048"/>
              <a:ext cx="184974" cy="149742"/>
            </a:xfrm>
            <a:custGeom>
              <a:avLst/>
              <a:gdLst>
                <a:gd name="T0" fmla="*/ 77 w 77"/>
                <a:gd name="T1" fmla="*/ 7 h 62"/>
                <a:gd name="T2" fmla="*/ 68 w 77"/>
                <a:gd name="T3" fmla="*/ 10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3 w 77"/>
                <a:gd name="T17" fmla="*/ 10 h 62"/>
                <a:gd name="T18" fmla="*/ 10 w 77"/>
                <a:gd name="T19" fmla="*/ 24 h 62"/>
                <a:gd name="T20" fmla="*/ 3 w 77"/>
                <a:gd name="T21" fmla="*/ 22 h 62"/>
                <a:gd name="T22" fmla="*/ 3 w 77"/>
                <a:gd name="T23" fmla="*/ 22 h 62"/>
                <a:gd name="T24" fmla="*/ 16 w 77"/>
                <a:gd name="T25" fmla="*/ 37 h 62"/>
                <a:gd name="T26" fmla="*/ 12 w 77"/>
                <a:gd name="T27" fmla="*/ 38 h 62"/>
                <a:gd name="T28" fmla="*/ 9 w 77"/>
                <a:gd name="T29" fmla="*/ 38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84"/>
            <p:cNvSpPr>
              <a:spLocks noEditPoints="1"/>
            </p:cNvSpPr>
            <p:nvPr/>
          </p:nvSpPr>
          <p:spPr bwMode="auto">
            <a:xfrm>
              <a:off x="7634504" y="2277055"/>
              <a:ext cx="184974" cy="184974"/>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9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7 h 77"/>
                <a:gd name="T80" fmla="*/ 38 w 77"/>
                <a:gd name="T81" fmla="*/ 58 h 77"/>
                <a:gd name="T82" fmla="*/ 46 w 77"/>
                <a:gd name="T83" fmla="*/ 57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87"/>
            <p:cNvSpPr>
              <a:spLocks noEditPoints="1"/>
            </p:cNvSpPr>
            <p:nvPr/>
          </p:nvSpPr>
          <p:spPr bwMode="auto">
            <a:xfrm>
              <a:off x="7161792" y="2428265"/>
              <a:ext cx="158549" cy="129189"/>
            </a:xfrm>
            <a:custGeom>
              <a:avLst/>
              <a:gdLst>
                <a:gd name="T0" fmla="*/ 66 w 66"/>
                <a:gd name="T1" fmla="*/ 29 h 54"/>
                <a:gd name="T2" fmla="*/ 58 w 66"/>
                <a:gd name="T3" fmla="*/ 13 h 54"/>
                <a:gd name="T4" fmla="*/ 46 w 66"/>
                <a:gd name="T5" fmla="*/ 13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6 h 54"/>
                <a:gd name="T22" fmla="*/ 17 w 66"/>
                <a:gd name="T23" fmla="*/ 54 h 54"/>
                <a:gd name="T24" fmla="*/ 25 w 66"/>
                <a:gd name="T25" fmla="*/ 46 h 54"/>
                <a:gd name="T26" fmla="*/ 24 w 66"/>
                <a:gd name="T27" fmla="*/ 41 h 54"/>
                <a:gd name="T28" fmla="*/ 47 w 66"/>
                <a:gd name="T29" fmla="*/ 41 h 54"/>
                <a:gd name="T30" fmla="*/ 46 w 66"/>
                <a:gd name="T31" fmla="*/ 46 h 54"/>
                <a:gd name="T32" fmla="*/ 54 w 66"/>
                <a:gd name="T33" fmla="*/ 54 h 54"/>
                <a:gd name="T34" fmla="*/ 62 w 66"/>
                <a:gd name="T35" fmla="*/ 46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97"/>
            <p:cNvSpPr>
              <a:spLocks noEditPoints="1"/>
            </p:cNvSpPr>
            <p:nvPr/>
          </p:nvSpPr>
          <p:spPr bwMode="auto">
            <a:xfrm>
              <a:off x="6881394" y="1939404"/>
              <a:ext cx="158549" cy="137997"/>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9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01"/>
            <p:cNvSpPr/>
            <p:nvPr/>
          </p:nvSpPr>
          <p:spPr bwMode="auto">
            <a:xfrm>
              <a:off x="6554245" y="1853510"/>
              <a:ext cx="148274" cy="143869"/>
            </a:xfrm>
            <a:custGeom>
              <a:avLst/>
              <a:gdLst>
                <a:gd name="T0" fmla="*/ 39 w 62"/>
                <a:gd name="T1" fmla="*/ 42 h 60"/>
                <a:gd name="T2" fmla="*/ 37 w 62"/>
                <a:gd name="T3" fmla="*/ 38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8 h 60"/>
                <a:gd name="T16" fmla="*/ 23 w 62"/>
                <a:gd name="T17" fmla="*/ 42 h 60"/>
                <a:gd name="T18" fmla="*/ 0 w 62"/>
                <a:gd name="T19" fmla="*/ 60 h 60"/>
                <a:gd name="T20" fmla="*/ 31 w 62"/>
                <a:gd name="T21" fmla="*/ 60 h 60"/>
                <a:gd name="T22" fmla="*/ 62 w 62"/>
                <a:gd name="T23" fmla="*/ 60 h 60"/>
                <a:gd name="T24" fmla="*/ 39 w 62"/>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0">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224"/>
            <p:cNvSpPr>
              <a:spLocks noEditPoints="1"/>
            </p:cNvSpPr>
            <p:nvPr/>
          </p:nvSpPr>
          <p:spPr bwMode="auto">
            <a:xfrm>
              <a:off x="7278022" y="2026019"/>
              <a:ext cx="113040" cy="113040"/>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65"/>
            <p:cNvSpPr>
              <a:spLocks noEditPoints="1"/>
            </p:cNvSpPr>
            <p:nvPr/>
          </p:nvSpPr>
          <p:spPr bwMode="auto">
            <a:xfrm>
              <a:off x="8343573" y="2682238"/>
              <a:ext cx="177634" cy="199655"/>
            </a:xfrm>
            <a:custGeom>
              <a:avLst/>
              <a:gdLst>
                <a:gd name="T0" fmla="*/ 58 w 74"/>
                <a:gd name="T1" fmla="*/ 25 h 83"/>
                <a:gd name="T2" fmla="*/ 62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70"/>
            <p:cNvSpPr>
              <a:spLocks noEditPoints="1"/>
            </p:cNvSpPr>
            <p:nvPr/>
          </p:nvSpPr>
          <p:spPr bwMode="auto">
            <a:xfrm>
              <a:off x="8262830" y="2246227"/>
              <a:ext cx="227549" cy="198187"/>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5 h 83"/>
                <a:gd name="T86" fmla="*/ 78 w 95"/>
                <a:gd name="T87" fmla="*/ 42 h 83"/>
                <a:gd name="T88" fmla="*/ 77 w 95"/>
                <a:gd name="T89" fmla="*/ 34 h 83"/>
                <a:gd name="T90" fmla="*/ 78 w 95"/>
                <a:gd name="T91" fmla="*/ 26 h 83"/>
                <a:gd name="T92" fmla="*/ 79 w 95"/>
                <a:gd name="T93" fmla="*/ 24 h 83"/>
                <a:gd name="T94" fmla="*/ 80 w 95"/>
                <a:gd name="T95" fmla="*/ 23 h 83"/>
                <a:gd name="T96" fmla="*/ 81 w 95"/>
                <a:gd name="T97" fmla="*/ 24 h 83"/>
                <a:gd name="T98" fmla="*/ 82 w 95"/>
                <a:gd name="T99" fmla="*/ 26 h 83"/>
                <a:gd name="T100" fmla="*/ 84 w 95"/>
                <a:gd name="T101" fmla="*/ 34 h 83"/>
                <a:gd name="T102" fmla="*/ 82 w 95"/>
                <a:gd name="T103" fmla="*/ 42 h 83"/>
                <a:gd name="T104" fmla="*/ 81 w 95"/>
                <a:gd name="T105" fmla="*/ 45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173"/>
            <p:cNvSpPr/>
            <p:nvPr/>
          </p:nvSpPr>
          <p:spPr bwMode="auto">
            <a:xfrm>
              <a:off x="8013261" y="2550113"/>
              <a:ext cx="177634" cy="177634"/>
            </a:xfrm>
            <a:custGeom>
              <a:avLst/>
              <a:gdLst>
                <a:gd name="T0" fmla="*/ 60 w 121"/>
                <a:gd name="T1" fmla="*/ 121 h 121"/>
                <a:gd name="T2" fmla="*/ 121 w 121"/>
                <a:gd name="T3" fmla="*/ 61 h 121"/>
                <a:gd name="T4" fmla="*/ 83 w 121"/>
                <a:gd name="T5" fmla="*/ 61 h 121"/>
                <a:gd name="T6" fmla="*/ 83 w 121"/>
                <a:gd name="T7" fmla="*/ 0 h 121"/>
                <a:gd name="T8" fmla="*/ 37 w 121"/>
                <a:gd name="T9" fmla="*/ 0 h 121"/>
                <a:gd name="T10" fmla="*/ 37 w 121"/>
                <a:gd name="T11" fmla="*/ 61 h 121"/>
                <a:gd name="T12" fmla="*/ 0 w 121"/>
                <a:gd name="T13" fmla="*/ 61 h 121"/>
                <a:gd name="T14" fmla="*/ 60 w 12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1">
                  <a:moveTo>
                    <a:pt x="60" y="121"/>
                  </a:moveTo>
                  <a:lnTo>
                    <a:pt x="121" y="61"/>
                  </a:lnTo>
                  <a:lnTo>
                    <a:pt x="83" y="61"/>
                  </a:lnTo>
                  <a:lnTo>
                    <a:pt x="83" y="0"/>
                  </a:lnTo>
                  <a:lnTo>
                    <a:pt x="37" y="0"/>
                  </a:lnTo>
                  <a:lnTo>
                    <a:pt x="37" y="61"/>
                  </a:lnTo>
                  <a:lnTo>
                    <a:pt x="0" y="61"/>
                  </a:lnTo>
                  <a:lnTo>
                    <a:pt x="6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76"/>
            <p:cNvSpPr>
              <a:spLocks noEditPoints="1"/>
            </p:cNvSpPr>
            <p:nvPr/>
          </p:nvSpPr>
          <p:spPr bwMode="auto">
            <a:xfrm>
              <a:off x="7616888" y="3699598"/>
              <a:ext cx="154146" cy="114508"/>
            </a:xfrm>
            <a:custGeom>
              <a:avLst/>
              <a:gdLst>
                <a:gd name="T0" fmla="*/ 56 w 64"/>
                <a:gd name="T1" fmla="*/ 8 h 48"/>
                <a:gd name="T2" fmla="*/ 56 w 64"/>
                <a:gd name="T3" fmla="*/ 0 h 48"/>
                <a:gd name="T4" fmla="*/ 0 w 64"/>
                <a:gd name="T5" fmla="*/ 0 h 48"/>
                <a:gd name="T6" fmla="*/ 0 w 64"/>
                <a:gd name="T7" fmla="*/ 44 h 48"/>
                <a:gd name="T8" fmla="*/ 4 w 64"/>
                <a:gd name="T9" fmla="*/ 48 h 48"/>
                <a:gd name="T10" fmla="*/ 58 w 64"/>
                <a:gd name="T11" fmla="*/ 48 h 48"/>
                <a:gd name="T12" fmla="*/ 64 w 64"/>
                <a:gd name="T13" fmla="*/ 42 h 48"/>
                <a:gd name="T14" fmla="*/ 64 w 64"/>
                <a:gd name="T15" fmla="*/ 8 h 48"/>
                <a:gd name="T16" fmla="*/ 56 w 64"/>
                <a:gd name="T17" fmla="*/ 8 h 48"/>
                <a:gd name="T18" fmla="*/ 52 w 64"/>
                <a:gd name="T19" fmla="*/ 44 h 48"/>
                <a:gd name="T20" fmla="*/ 4 w 64"/>
                <a:gd name="T21" fmla="*/ 44 h 48"/>
                <a:gd name="T22" fmla="*/ 4 w 64"/>
                <a:gd name="T23" fmla="*/ 4 h 48"/>
                <a:gd name="T24" fmla="*/ 52 w 64"/>
                <a:gd name="T25" fmla="*/ 4 h 48"/>
                <a:gd name="T26" fmla="*/ 52 w 64"/>
                <a:gd name="T27" fmla="*/ 44 h 48"/>
                <a:gd name="T28" fmla="*/ 8 w 64"/>
                <a:gd name="T29" fmla="*/ 12 h 48"/>
                <a:gd name="T30" fmla="*/ 48 w 64"/>
                <a:gd name="T31" fmla="*/ 12 h 48"/>
                <a:gd name="T32" fmla="*/ 48 w 64"/>
                <a:gd name="T33" fmla="*/ 16 h 48"/>
                <a:gd name="T34" fmla="*/ 8 w 64"/>
                <a:gd name="T35" fmla="*/ 16 h 48"/>
                <a:gd name="T36" fmla="*/ 8 w 64"/>
                <a:gd name="T37" fmla="*/ 12 h 48"/>
                <a:gd name="T38" fmla="*/ 32 w 64"/>
                <a:gd name="T39" fmla="*/ 20 h 48"/>
                <a:gd name="T40" fmla="*/ 48 w 64"/>
                <a:gd name="T41" fmla="*/ 20 h 48"/>
                <a:gd name="T42" fmla="*/ 48 w 64"/>
                <a:gd name="T43" fmla="*/ 24 h 48"/>
                <a:gd name="T44" fmla="*/ 32 w 64"/>
                <a:gd name="T45" fmla="*/ 24 h 48"/>
                <a:gd name="T46" fmla="*/ 32 w 64"/>
                <a:gd name="T47" fmla="*/ 20 h 48"/>
                <a:gd name="T48" fmla="*/ 32 w 64"/>
                <a:gd name="T49" fmla="*/ 28 h 48"/>
                <a:gd name="T50" fmla="*/ 48 w 64"/>
                <a:gd name="T51" fmla="*/ 28 h 48"/>
                <a:gd name="T52" fmla="*/ 48 w 64"/>
                <a:gd name="T53" fmla="*/ 32 h 48"/>
                <a:gd name="T54" fmla="*/ 32 w 64"/>
                <a:gd name="T55" fmla="*/ 32 h 48"/>
                <a:gd name="T56" fmla="*/ 32 w 64"/>
                <a:gd name="T57" fmla="*/ 28 h 48"/>
                <a:gd name="T58" fmla="*/ 32 w 64"/>
                <a:gd name="T59" fmla="*/ 36 h 48"/>
                <a:gd name="T60" fmla="*/ 44 w 64"/>
                <a:gd name="T61" fmla="*/ 36 h 48"/>
                <a:gd name="T62" fmla="*/ 44 w 64"/>
                <a:gd name="T63" fmla="*/ 40 h 48"/>
                <a:gd name="T64" fmla="*/ 32 w 64"/>
                <a:gd name="T65" fmla="*/ 40 h 48"/>
                <a:gd name="T66" fmla="*/ 32 w 64"/>
                <a:gd name="T67" fmla="*/ 36 h 48"/>
                <a:gd name="T68" fmla="*/ 8 w 64"/>
                <a:gd name="T69" fmla="*/ 20 h 48"/>
                <a:gd name="T70" fmla="*/ 28 w 64"/>
                <a:gd name="T71" fmla="*/ 20 h 48"/>
                <a:gd name="T72" fmla="*/ 28 w 64"/>
                <a:gd name="T73" fmla="*/ 40 h 48"/>
                <a:gd name="T74" fmla="*/ 8 w 64"/>
                <a:gd name="T75" fmla="*/ 40 h 48"/>
                <a:gd name="T76" fmla="*/ 8 w 64"/>
                <a:gd name="T7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8">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80"/>
            <p:cNvSpPr>
              <a:spLocks noEditPoints="1"/>
            </p:cNvSpPr>
            <p:nvPr/>
          </p:nvSpPr>
          <p:spPr bwMode="auto">
            <a:xfrm>
              <a:off x="8240809" y="1736813"/>
              <a:ext cx="184974" cy="184974"/>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7 h 77"/>
                <a:gd name="T12" fmla="*/ 77 w 77"/>
                <a:gd name="T13" fmla="*/ 64 h 77"/>
                <a:gd name="T14" fmla="*/ 77 w 77"/>
                <a:gd name="T15" fmla="*/ 13 h 77"/>
                <a:gd name="T16" fmla="*/ 64 w 77"/>
                <a:gd name="T17" fmla="*/ 0 h 77"/>
                <a:gd name="T18" fmla="*/ 25 w 77"/>
                <a:gd name="T19" fmla="*/ 34 h 77"/>
                <a:gd name="T20" fmla="*/ 52 w 77"/>
                <a:gd name="T21" fmla="*/ 34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3 h 77"/>
                <a:gd name="T34" fmla="*/ 67 w 77"/>
                <a:gd name="T35" fmla="*/ 62 h 77"/>
                <a:gd name="T36" fmla="*/ 63 w 77"/>
                <a:gd name="T37" fmla="*/ 67 h 77"/>
                <a:gd name="T38" fmla="*/ 15 w 77"/>
                <a:gd name="T39" fmla="*/ 67 h 77"/>
                <a:gd name="T40" fmla="*/ 10 w 77"/>
                <a:gd name="T41" fmla="*/ 63 h 77"/>
                <a:gd name="T42" fmla="*/ 10 w 77"/>
                <a:gd name="T43" fmla="*/ 53 h 77"/>
                <a:gd name="T44" fmla="*/ 10 w 77"/>
                <a:gd name="T45" fmla="*/ 34 h 77"/>
                <a:gd name="T46" fmla="*/ 10 w 77"/>
                <a:gd name="T47" fmla="*/ 34 h 77"/>
                <a:gd name="T48" fmla="*/ 17 w 77"/>
                <a:gd name="T49" fmla="*/ 34 h 77"/>
                <a:gd name="T50" fmla="*/ 17 w 77"/>
                <a:gd name="T51" fmla="*/ 39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10 h 77"/>
                <a:gd name="T72" fmla="*/ 65 w 77"/>
                <a:gd name="T73" fmla="*/ 10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81"/>
            <p:cNvSpPr>
              <a:spLocks noEditPoints="1"/>
            </p:cNvSpPr>
            <p:nvPr/>
          </p:nvSpPr>
          <p:spPr bwMode="auto">
            <a:xfrm>
              <a:off x="7892881" y="2011339"/>
              <a:ext cx="189379" cy="143869"/>
            </a:xfrm>
            <a:custGeom>
              <a:avLst/>
              <a:gdLst>
                <a:gd name="T0" fmla="*/ 76 w 79"/>
                <a:gd name="T1" fmla="*/ 3 h 60"/>
                <a:gd name="T2" fmla="*/ 40 w 79"/>
                <a:gd name="T3" fmla="*/ 0 h 60"/>
                <a:gd name="T4" fmla="*/ 4 w 79"/>
                <a:gd name="T5" fmla="*/ 3 h 60"/>
                <a:gd name="T6" fmla="*/ 0 w 79"/>
                <a:gd name="T7" fmla="*/ 30 h 60"/>
                <a:gd name="T8" fmla="*/ 4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5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83"/>
            <p:cNvSpPr>
              <a:spLocks noEditPoints="1"/>
            </p:cNvSpPr>
            <p:nvPr/>
          </p:nvSpPr>
          <p:spPr bwMode="auto">
            <a:xfrm>
              <a:off x="7700566" y="2745365"/>
              <a:ext cx="164422" cy="162953"/>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1 h 68"/>
                <a:gd name="T12" fmla="*/ 7 w 68"/>
                <a:gd name="T13" fmla="*/ 34 h 68"/>
                <a:gd name="T14" fmla="*/ 34 w 68"/>
                <a:gd name="T15" fmla="*/ 6 h 68"/>
                <a:gd name="T16" fmla="*/ 62 w 68"/>
                <a:gd name="T17" fmla="*/ 34 h 68"/>
                <a:gd name="T18" fmla="*/ 34 w 68"/>
                <a:gd name="T19" fmla="*/ 61 h 68"/>
                <a:gd name="T20" fmla="*/ 21 w 68"/>
                <a:gd name="T21" fmla="*/ 21 h 68"/>
                <a:gd name="T22" fmla="*/ 47 w 68"/>
                <a:gd name="T23" fmla="*/ 21 h 68"/>
                <a:gd name="T24" fmla="*/ 47 w 68"/>
                <a:gd name="T25" fmla="*/ 46 h 68"/>
                <a:gd name="T26" fmla="*/ 21 w 68"/>
                <a:gd name="T27" fmla="*/ 46 h 68"/>
                <a:gd name="T28" fmla="*/ 21 w 68"/>
                <a:gd name="T2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88"/>
            <p:cNvSpPr>
              <a:spLocks noEditPoints="1"/>
            </p:cNvSpPr>
            <p:nvPr/>
          </p:nvSpPr>
          <p:spPr bwMode="auto">
            <a:xfrm>
              <a:off x="7130962" y="3413328"/>
              <a:ext cx="171762" cy="173230"/>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189"/>
            <p:cNvSpPr>
              <a:spLocks noEditPoints="1"/>
            </p:cNvSpPr>
            <p:nvPr/>
          </p:nvSpPr>
          <p:spPr bwMode="auto">
            <a:xfrm>
              <a:off x="6582423" y="2883055"/>
              <a:ext cx="113040" cy="113040"/>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5 w 47"/>
                <a:gd name="T11" fmla="*/ 24 h 47"/>
                <a:gd name="T12" fmla="*/ 23 w 47"/>
                <a:gd name="T13" fmla="*/ 6 h 47"/>
                <a:gd name="T14" fmla="*/ 23 w 47"/>
                <a:gd name="T15" fmla="*/ 42 h 47"/>
                <a:gd name="T16" fmla="*/ 5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2"/>
                    <a:pt x="23" y="42"/>
                    <a:pt x="23" y="42"/>
                  </a:cubicBezTo>
                  <a:cubicBezTo>
                    <a:pt x="13" y="42"/>
                    <a:pt x="5" y="34"/>
                    <a:pt x="5" y="24"/>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90"/>
            <p:cNvSpPr>
              <a:spLocks noEditPoints="1"/>
            </p:cNvSpPr>
            <p:nvPr/>
          </p:nvSpPr>
          <p:spPr bwMode="auto">
            <a:xfrm>
              <a:off x="6624997" y="2292898"/>
              <a:ext cx="161485" cy="149742"/>
            </a:xfrm>
            <a:custGeom>
              <a:avLst/>
              <a:gdLst>
                <a:gd name="T0" fmla="*/ 34 w 67"/>
                <a:gd name="T1" fmla="*/ 8 h 62"/>
                <a:gd name="T2" fmla="*/ 23 w 67"/>
                <a:gd name="T3" fmla="*/ 10 h 62"/>
                <a:gd name="T4" fmla="*/ 15 w 67"/>
                <a:gd name="T5" fmla="*/ 14 h 62"/>
                <a:gd name="T6" fmla="*/ 8 w 67"/>
                <a:gd name="T7" fmla="*/ 27 h 62"/>
                <a:gd name="T8" fmla="*/ 11 w 67"/>
                <a:gd name="T9" fmla="*/ 35 h 62"/>
                <a:gd name="T10" fmla="*/ 17 w 67"/>
                <a:gd name="T11" fmla="*/ 41 h 62"/>
                <a:gd name="T12" fmla="*/ 21 w 67"/>
                <a:gd name="T13" fmla="*/ 47 h 62"/>
                <a:gd name="T14" fmla="*/ 21 w 67"/>
                <a:gd name="T15" fmla="*/ 49 h 62"/>
                <a:gd name="T16" fmla="*/ 22 w 67"/>
                <a:gd name="T17" fmla="*/ 48 h 62"/>
                <a:gd name="T18" fmla="*/ 28 w 67"/>
                <a:gd name="T19" fmla="*/ 45 h 62"/>
                <a:gd name="T20" fmla="*/ 29 w 67"/>
                <a:gd name="T21" fmla="*/ 46 h 62"/>
                <a:gd name="T22" fmla="*/ 34 w 67"/>
                <a:gd name="T23" fmla="*/ 46 h 62"/>
                <a:gd name="T24" fmla="*/ 44 w 67"/>
                <a:gd name="T25" fmla="*/ 44 h 62"/>
                <a:gd name="T26" fmla="*/ 52 w 67"/>
                <a:gd name="T27" fmla="*/ 40 h 62"/>
                <a:gd name="T28" fmla="*/ 59 w 67"/>
                <a:gd name="T29" fmla="*/ 27 h 62"/>
                <a:gd name="T30" fmla="*/ 52 w 67"/>
                <a:gd name="T31" fmla="*/ 14 h 62"/>
                <a:gd name="T32" fmla="*/ 44 w 67"/>
                <a:gd name="T33" fmla="*/ 10 h 62"/>
                <a:gd name="T34" fmla="*/ 34 w 67"/>
                <a:gd name="T35" fmla="*/ 8 h 62"/>
                <a:gd name="T36" fmla="*/ 34 w 67"/>
                <a:gd name="T37" fmla="*/ 0 h 62"/>
                <a:gd name="T38" fmla="*/ 34 w 67"/>
                <a:gd name="T39" fmla="*/ 0 h 62"/>
                <a:gd name="T40" fmla="*/ 67 w 67"/>
                <a:gd name="T41" fmla="*/ 27 h 62"/>
                <a:gd name="T42" fmla="*/ 34 w 67"/>
                <a:gd name="T43" fmla="*/ 54 h 62"/>
                <a:gd name="T44" fmla="*/ 28 w 67"/>
                <a:gd name="T45" fmla="*/ 54 h 62"/>
                <a:gd name="T46" fmla="*/ 4 w 67"/>
                <a:gd name="T47" fmla="*/ 62 h 62"/>
                <a:gd name="T48" fmla="*/ 4 w 67"/>
                <a:gd name="T49" fmla="*/ 61 h 62"/>
                <a:gd name="T50" fmla="*/ 13 w 67"/>
                <a:gd name="T51" fmla="*/ 50 h 62"/>
                <a:gd name="T52" fmla="*/ 12 w 67"/>
                <a:gd name="T53" fmla="*/ 48 h 62"/>
                <a:gd name="T54" fmla="*/ 0 w 67"/>
                <a:gd name="T55" fmla="*/ 27 h 62"/>
                <a:gd name="T56" fmla="*/ 34 w 67"/>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2">
                  <a:moveTo>
                    <a:pt x="34" y="8"/>
                  </a:moveTo>
                  <a:cubicBezTo>
                    <a:pt x="30" y="8"/>
                    <a:pt x="26" y="9"/>
                    <a:pt x="23" y="10"/>
                  </a:cubicBezTo>
                  <a:cubicBezTo>
                    <a:pt x="20" y="11"/>
                    <a:pt x="17" y="12"/>
                    <a:pt x="15" y="14"/>
                  </a:cubicBezTo>
                  <a:cubicBezTo>
                    <a:pt x="11" y="18"/>
                    <a:pt x="8" y="22"/>
                    <a:pt x="8" y="27"/>
                  </a:cubicBezTo>
                  <a:cubicBezTo>
                    <a:pt x="8" y="30"/>
                    <a:pt x="9" y="32"/>
                    <a:pt x="11" y="35"/>
                  </a:cubicBezTo>
                  <a:cubicBezTo>
                    <a:pt x="12" y="37"/>
                    <a:pt x="14" y="39"/>
                    <a:pt x="17" y="41"/>
                  </a:cubicBezTo>
                  <a:cubicBezTo>
                    <a:pt x="19" y="42"/>
                    <a:pt x="20" y="45"/>
                    <a:pt x="21" y="47"/>
                  </a:cubicBezTo>
                  <a:cubicBezTo>
                    <a:pt x="21" y="48"/>
                    <a:pt x="21" y="48"/>
                    <a:pt x="21" y="49"/>
                  </a:cubicBezTo>
                  <a:cubicBezTo>
                    <a:pt x="21" y="49"/>
                    <a:pt x="22" y="48"/>
                    <a:pt x="22" y="48"/>
                  </a:cubicBezTo>
                  <a:cubicBezTo>
                    <a:pt x="24" y="46"/>
                    <a:pt x="26" y="45"/>
                    <a:pt x="28" y="45"/>
                  </a:cubicBezTo>
                  <a:cubicBezTo>
                    <a:pt x="29" y="45"/>
                    <a:pt x="29" y="45"/>
                    <a:pt x="29" y="46"/>
                  </a:cubicBezTo>
                  <a:cubicBezTo>
                    <a:pt x="31" y="46"/>
                    <a:pt x="32" y="46"/>
                    <a:pt x="34" y="46"/>
                  </a:cubicBezTo>
                  <a:cubicBezTo>
                    <a:pt x="37" y="46"/>
                    <a:pt x="41" y="45"/>
                    <a:pt x="44" y="44"/>
                  </a:cubicBezTo>
                  <a:cubicBezTo>
                    <a:pt x="47" y="43"/>
                    <a:pt x="50" y="42"/>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9"/>
                    <a:pt x="13" y="55"/>
                    <a:pt x="13" y="50"/>
                  </a:cubicBezTo>
                  <a:cubicBezTo>
                    <a:pt x="13" y="49"/>
                    <a:pt x="13" y="49"/>
                    <a:pt x="12" y="48"/>
                  </a:cubicBezTo>
                  <a:cubicBezTo>
                    <a:pt x="5" y="43"/>
                    <a:pt x="0" y="36"/>
                    <a:pt x="0" y="27"/>
                  </a:cubicBezTo>
                  <a:cubicBezTo>
                    <a:pt x="0" y="12"/>
                    <a:pt x="15" y="0"/>
                    <a:pt x="34" y="0"/>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91"/>
            <p:cNvSpPr>
              <a:spLocks noEditPoints="1"/>
            </p:cNvSpPr>
            <p:nvPr/>
          </p:nvSpPr>
          <p:spPr bwMode="auto">
            <a:xfrm>
              <a:off x="6934244" y="2881893"/>
              <a:ext cx="155614" cy="152677"/>
            </a:xfrm>
            <a:custGeom>
              <a:avLst/>
              <a:gdLst>
                <a:gd name="T0" fmla="*/ 62 w 65"/>
                <a:gd name="T1" fmla="*/ 36 h 64"/>
                <a:gd name="T2" fmla="*/ 62 w 65"/>
                <a:gd name="T3" fmla="*/ 32 h 64"/>
                <a:gd name="T4" fmla="*/ 33 w 65"/>
                <a:gd name="T5" fmla="*/ 3 h 64"/>
                <a:gd name="T6" fmla="*/ 28 w 65"/>
                <a:gd name="T7" fmla="*/ 3 h 64"/>
                <a:gd name="T8" fmla="*/ 18 w 65"/>
                <a:gd name="T9" fmla="*/ 0 h 64"/>
                <a:gd name="T10" fmla="*/ 0 w 65"/>
                <a:gd name="T11" fmla="*/ 18 h 64"/>
                <a:gd name="T12" fmla="*/ 3 w 65"/>
                <a:gd name="T13" fmla="*/ 28 h 64"/>
                <a:gd name="T14" fmla="*/ 3 w 65"/>
                <a:gd name="T15" fmla="*/ 32 h 64"/>
                <a:gd name="T16" fmla="*/ 33 w 65"/>
                <a:gd name="T17" fmla="*/ 62 h 64"/>
                <a:gd name="T18" fmla="*/ 38 w 65"/>
                <a:gd name="T19" fmla="*/ 62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7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95"/>
            <p:cNvSpPr>
              <a:spLocks noEditPoints="1"/>
            </p:cNvSpPr>
            <p:nvPr/>
          </p:nvSpPr>
          <p:spPr bwMode="auto">
            <a:xfrm>
              <a:off x="6067137" y="2322259"/>
              <a:ext cx="196719" cy="211399"/>
            </a:xfrm>
            <a:custGeom>
              <a:avLst/>
              <a:gdLst>
                <a:gd name="T0" fmla="*/ 78 w 82"/>
                <a:gd name="T1" fmla="*/ 22 h 88"/>
                <a:gd name="T2" fmla="*/ 50 w 82"/>
                <a:gd name="T3" fmla="*/ 2 h 88"/>
                <a:gd name="T4" fmla="*/ 40 w 82"/>
                <a:gd name="T5" fmla="*/ 4 h 88"/>
                <a:gd name="T6" fmla="*/ 3 w 82"/>
                <a:gd name="T7" fmla="*/ 55 h 88"/>
                <a:gd name="T8" fmla="*/ 4 w 82"/>
                <a:gd name="T9" fmla="*/ 65 h 88"/>
                <a:gd name="T10" fmla="*/ 32 w 82"/>
                <a:gd name="T11" fmla="*/ 85 h 88"/>
                <a:gd name="T12" fmla="*/ 42 w 82"/>
                <a:gd name="T13" fmla="*/ 84 h 88"/>
                <a:gd name="T14" fmla="*/ 80 w 82"/>
                <a:gd name="T15" fmla="*/ 33 h 88"/>
                <a:gd name="T16" fmla="*/ 78 w 82"/>
                <a:gd name="T17" fmla="*/ 22 h 88"/>
                <a:gd name="T18" fmla="*/ 54 w 82"/>
                <a:gd name="T19" fmla="*/ 9 h 88"/>
                <a:gd name="T20" fmla="*/ 70 w 82"/>
                <a:gd name="T21" fmla="*/ 21 h 88"/>
                <a:gd name="T22" fmla="*/ 68 w 82"/>
                <a:gd name="T23" fmla="*/ 23 h 88"/>
                <a:gd name="T24" fmla="*/ 53 w 82"/>
                <a:gd name="T25" fmla="*/ 11 h 88"/>
                <a:gd name="T26" fmla="*/ 54 w 82"/>
                <a:gd name="T27" fmla="*/ 9 h 88"/>
                <a:gd name="T28" fmla="*/ 21 w 82"/>
                <a:gd name="T29" fmla="*/ 71 h 88"/>
                <a:gd name="T30" fmla="*/ 20 w 82"/>
                <a:gd name="T31" fmla="*/ 64 h 88"/>
                <a:gd name="T32" fmla="*/ 27 w 82"/>
                <a:gd name="T33" fmla="*/ 63 h 88"/>
                <a:gd name="T34" fmla="*/ 28 w 82"/>
                <a:gd name="T35" fmla="*/ 70 h 88"/>
                <a:gd name="T36" fmla="*/ 21 w 82"/>
                <a:gd name="T37" fmla="*/ 71 h 88"/>
                <a:gd name="T38" fmla="*/ 45 w 82"/>
                <a:gd name="T39" fmla="*/ 71 h 88"/>
                <a:gd name="T40" fmla="*/ 14 w 82"/>
                <a:gd name="T41" fmla="*/ 48 h 88"/>
                <a:gd name="T42" fmla="*/ 43 w 82"/>
                <a:gd name="T43" fmla="*/ 9 h 88"/>
                <a:gd name="T44" fmla="*/ 74 w 82"/>
                <a:gd name="T45" fmla="*/ 32 h 88"/>
                <a:gd name="T46" fmla="*/ 45 w 82"/>
                <a:gd name="T4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8">
                  <a:moveTo>
                    <a:pt x="78" y="22"/>
                  </a:moveTo>
                  <a:cubicBezTo>
                    <a:pt x="50" y="2"/>
                    <a:pt x="50" y="2"/>
                    <a:pt x="50" y="2"/>
                  </a:cubicBezTo>
                  <a:cubicBezTo>
                    <a:pt x="47" y="0"/>
                    <a:pt x="43" y="1"/>
                    <a:pt x="40" y="4"/>
                  </a:cubicBezTo>
                  <a:cubicBezTo>
                    <a:pt x="3" y="55"/>
                    <a:pt x="3" y="55"/>
                    <a:pt x="3" y="55"/>
                  </a:cubicBezTo>
                  <a:cubicBezTo>
                    <a:pt x="0" y="58"/>
                    <a:pt x="1" y="63"/>
                    <a:pt x="4" y="65"/>
                  </a:cubicBezTo>
                  <a:cubicBezTo>
                    <a:pt x="32" y="85"/>
                    <a:pt x="32" y="85"/>
                    <a:pt x="32" y="85"/>
                  </a:cubicBezTo>
                  <a:cubicBezTo>
                    <a:pt x="35" y="88"/>
                    <a:pt x="40" y="87"/>
                    <a:pt x="42" y="84"/>
                  </a:cubicBezTo>
                  <a:cubicBezTo>
                    <a:pt x="80" y="33"/>
                    <a:pt x="80" y="33"/>
                    <a:pt x="80" y="33"/>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2"/>
                    <a:pt x="74" y="32"/>
                    <a:pt x="74" y="32"/>
                  </a:cubicBezTo>
                  <a:lnTo>
                    <a:pt x="45" y="71"/>
                  </a:ln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05"/>
            <p:cNvSpPr>
              <a:spLocks noEditPoints="1"/>
            </p:cNvSpPr>
            <p:nvPr/>
          </p:nvSpPr>
          <p:spPr bwMode="auto">
            <a:xfrm>
              <a:off x="5810228" y="2934436"/>
              <a:ext cx="102764" cy="114508"/>
            </a:xfrm>
            <a:custGeom>
              <a:avLst/>
              <a:gdLst>
                <a:gd name="T0" fmla="*/ 34 w 43"/>
                <a:gd name="T1" fmla="*/ 15 h 48"/>
                <a:gd name="T2" fmla="*/ 36 w 43"/>
                <a:gd name="T3" fmla="*/ 12 h 48"/>
                <a:gd name="T4" fmla="*/ 39 w 43"/>
                <a:gd name="T5" fmla="*/ 7 h 48"/>
                <a:gd name="T6" fmla="*/ 38 w 43"/>
                <a:gd name="T7" fmla="*/ 1 h 48"/>
                <a:gd name="T8" fmla="*/ 34 w 43"/>
                <a:gd name="T9" fmla="*/ 0 h 48"/>
                <a:gd name="T10" fmla="*/ 27 w 43"/>
                <a:gd name="T11" fmla="*/ 3 h 48"/>
                <a:gd name="T12" fmla="*/ 21 w 43"/>
                <a:gd name="T13" fmla="*/ 14 h 48"/>
                <a:gd name="T14" fmla="*/ 16 w 43"/>
                <a:gd name="T15" fmla="*/ 3 h 48"/>
                <a:gd name="T16" fmla="*/ 10 w 43"/>
                <a:gd name="T17" fmla="*/ 1 h 48"/>
                <a:gd name="T18" fmla="*/ 6 w 43"/>
                <a:gd name="T19" fmla="*/ 3 h 48"/>
                <a:gd name="T20" fmla="*/ 7 w 43"/>
                <a:gd name="T21" fmla="*/ 12 h 48"/>
                <a:gd name="T22" fmla="*/ 10 w 43"/>
                <a:gd name="T23" fmla="*/ 15 h 48"/>
                <a:gd name="T24" fmla="*/ 0 w 43"/>
                <a:gd name="T25" fmla="*/ 15 h 48"/>
                <a:gd name="T26" fmla="*/ 0 w 43"/>
                <a:gd name="T27" fmla="*/ 27 h 48"/>
                <a:gd name="T28" fmla="*/ 3 w 43"/>
                <a:gd name="T29" fmla="*/ 27 h 48"/>
                <a:gd name="T30" fmla="*/ 3 w 43"/>
                <a:gd name="T31" fmla="*/ 48 h 48"/>
                <a:gd name="T32" fmla="*/ 40 w 43"/>
                <a:gd name="T33" fmla="*/ 48 h 48"/>
                <a:gd name="T34" fmla="*/ 40 w 43"/>
                <a:gd name="T35" fmla="*/ 27 h 48"/>
                <a:gd name="T36" fmla="*/ 43 w 43"/>
                <a:gd name="T37" fmla="*/ 27 h 48"/>
                <a:gd name="T38" fmla="*/ 43 w 43"/>
                <a:gd name="T39" fmla="*/ 15 h 48"/>
                <a:gd name="T40" fmla="*/ 34 w 43"/>
                <a:gd name="T41" fmla="*/ 15 h 48"/>
                <a:gd name="T42" fmla="*/ 29 w 43"/>
                <a:gd name="T43" fmla="*/ 5 h 48"/>
                <a:gd name="T44" fmla="*/ 34 w 43"/>
                <a:gd name="T45" fmla="*/ 3 h 48"/>
                <a:gd name="T46" fmla="*/ 35 w 43"/>
                <a:gd name="T47" fmla="*/ 4 h 48"/>
                <a:gd name="T48" fmla="*/ 34 w 43"/>
                <a:gd name="T49" fmla="*/ 10 h 48"/>
                <a:gd name="T50" fmla="*/ 27 w 43"/>
                <a:gd name="T51" fmla="*/ 15 h 48"/>
                <a:gd name="T52" fmla="*/ 24 w 43"/>
                <a:gd name="T53" fmla="*/ 15 h 48"/>
                <a:gd name="T54" fmla="*/ 29 w 43"/>
                <a:gd name="T55" fmla="*/ 5 h 48"/>
                <a:gd name="T56" fmla="*/ 8 w 43"/>
                <a:gd name="T57" fmla="*/ 7 h 48"/>
                <a:gd name="T58" fmla="*/ 9 w 43"/>
                <a:gd name="T59" fmla="*/ 5 h 48"/>
                <a:gd name="T60" fmla="*/ 10 w 43"/>
                <a:gd name="T61" fmla="*/ 4 h 48"/>
                <a:gd name="T62" fmla="*/ 10 w 43"/>
                <a:gd name="T63" fmla="*/ 4 h 48"/>
                <a:gd name="T64" fmla="*/ 13 w 43"/>
                <a:gd name="T65" fmla="*/ 6 h 48"/>
                <a:gd name="T66" fmla="*/ 17 w 43"/>
                <a:gd name="T67" fmla="*/ 13 h 48"/>
                <a:gd name="T68" fmla="*/ 17 w 43"/>
                <a:gd name="T69" fmla="*/ 13 h 48"/>
                <a:gd name="T70" fmla="*/ 17 w 43"/>
                <a:gd name="T71" fmla="*/ 13 h 48"/>
                <a:gd name="T72" fmla="*/ 9 w 43"/>
                <a:gd name="T73" fmla="*/ 10 h 48"/>
                <a:gd name="T74" fmla="*/ 8 w 43"/>
                <a:gd name="T75" fmla="*/ 7 h 48"/>
                <a:gd name="T76" fmla="*/ 18 w 43"/>
                <a:gd name="T77" fmla="*/ 45 h 48"/>
                <a:gd name="T78" fmla="*/ 6 w 43"/>
                <a:gd name="T79" fmla="*/ 45 h 48"/>
                <a:gd name="T80" fmla="*/ 6 w 43"/>
                <a:gd name="T81" fmla="*/ 25 h 48"/>
                <a:gd name="T82" fmla="*/ 18 w 43"/>
                <a:gd name="T83" fmla="*/ 25 h 48"/>
                <a:gd name="T84" fmla="*/ 18 w 43"/>
                <a:gd name="T85" fmla="*/ 45 h 48"/>
                <a:gd name="T86" fmla="*/ 18 w 43"/>
                <a:gd name="T87" fmla="*/ 24 h 48"/>
                <a:gd name="T88" fmla="*/ 3 w 43"/>
                <a:gd name="T89" fmla="*/ 24 h 48"/>
                <a:gd name="T90" fmla="*/ 3 w 43"/>
                <a:gd name="T91" fmla="*/ 18 h 48"/>
                <a:gd name="T92" fmla="*/ 18 w 43"/>
                <a:gd name="T93" fmla="*/ 18 h 48"/>
                <a:gd name="T94" fmla="*/ 18 w 43"/>
                <a:gd name="T95" fmla="*/ 24 h 48"/>
                <a:gd name="T96" fmla="*/ 37 w 43"/>
                <a:gd name="T97" fmla="*/ 45 h 48"/>
                <a:gd name="T98" fmla="*/ 25 w 43"/>
                <a:gd name="T99" fmla="*/ 45 h 48"/>
                <a:gd name="T100" fmla="*/ 25 w 43"/>
                <a:gd name="T101" fmla="*/ 25 h 48"/>
                <a:gd name="T102" fmla="*/ 37 w 43"/>
                <a:gd name="T103" fmla="*/ 25 h 48"/>
                <a:gd name="T104" fmla="*/ 37 w 43"/>
                <a:gd name="T105" fmla="*/ 45 h 48"/>
                <a:gd name="T106" fmla="*/ 40 w 43"/>
                <a:gd name="T107" fmla="*/ 24 h 48"/>
                <a:gd name="T108" fmla="*/ 25 w 43"/>
                <a:gd name="T109" fmla="*/ 24 h 48"/>
                <a:gd name="T110" fmla="*/ 25 w 43"/>
                <a:gd name="T111" fmla="*/ 18 h 48"/>
                <a:gd name="T112" fmla="*/ 40 w 43"/>
                <a:gd name="T113" fmla="*/ 18 h 48"/>
                <a:gd name="T114" fmla="*/ 40 w 43"/>
                <a:gd name="T11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8">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223"/>
            <p:cNvSpPr>
              <a:spLocks noEditPoints="1"/>
            </p:cNvSpPr>
            <p:nvPr/>
          </p:nvSpPr>
          <p:spPr bwMode="auto">
            <a:xfrm>
              <a:off x="6434241" y="3197739"/>
              <a:ext cx="170294" cy="149742"/>
            </a:xfrm>
            <a:custGeom>
              <a:avLst/>
              <a:gdLst>
                <a:gd name="T0" fmla="*/ 76 w 116"/>
                <a:gd name="T1" fmla="*/ 15 h 102"/>
                <a:gd name="T2" fmla="*/ 40 w 116"/>
                <a:gd name="T3" fmla="*/ 0 h 102"/>
                <a:gd name="T4" fmla="*/ 0 w 116"/>
                <a:gd name="T5" fmla="*/ 15 h 102"/>
                <a:gd name="T6" fmla="*/ 0 w 116"/>
                <a:gd name="T7" fmla="*/ 102 h 102"/>
                <a:gd name="T8" fmla="*/ 40 w 116"/>
                <a:gd name="T9" fmla="*/ 87 h 102"/>
                <a:gd name="T10" fmla="*/ 76 w 116"/>
                <a:gd name="T11" fmla="*/ 102 h 102"/>
                <a:gd name="T12" fmla="*/ 116 w 116"/>
                <a:gd name="T13" fmla="*/ 87 h 102"/>
                <a:gd name="T14" fmla="*/ 116 w 116"/>
                <a:gd name="T15" fmla="*/ 0 h 102"/>
                <a:gd name="T16" fmla="*/ 76 w 116"/>
                <a:gd name="T17" fmla="*/ 15 h 102"/>
                <a:gd name="T18" fmla="*/ 44 w 116"/>
                <a:gd name="T19" fmla="*/ 9 h 102"/>
                <a:gd name="T20" fmla="*/ 73 w 116"/>
                <a:gd name="T21" fmla="*/ 22 h 102"/>
                <a:gd name="T22" fmla="*/ 73 w 116"/>
                <a:gd name="T23" fmla="*/ 92 h 102"/>
                <a:gd name="T24" fmla="*/ 44 w 116"/>
                <a:gd name="T25" fmla="*/ 80 h 102"/>
                <a:gd name="T26" fmla="*/ 44 w 116"/>
                <a:gd name="T27" fmla="*/ 9 h 102"/>
                <a:gd name="T28" fmla="*/ 8 w 116"/>
                <a:gd name="T29" fmla="*/ 20 h 102"/>
                <a:gd name="T30" fmla="*/ 37 w 116"/>
                <a:gd name="T31" fmla="*/ 9 h 102"/>
                <a:gd name="T32" fmla="*/ 37 w 116"/>
                <a:gd name="T33" fmla="*/ 80 h 102"/>
                <a:gd name="T34" fmla="*/ 8 w 116"/>
                <a:gd name="T35" fmla="*/ 92 h 102"/>
                <a:gd name="T36" fmla="*/ 8 w 116"/>
                <a:gd name="T37" fmla="*/ 20 h 102"/>
                <a:gd name="T38" fmla="*/ 109 w 116"/>
                <a:gd name="T39" fmla="*/ 82 h 102"/>
                <a:gd name="T40" fmla="*/ 80 w 116"/>
                <a:gd name="T41" fmla="*/ 92 h 102"/>
                <a:gd name="T42" fmla="*/ 80 w 116"/>
                <a:gd name="T43" fmla="*/ 22 h 102"/>
                <a:gd name="T44" fmla="*/ 109 w 116"/>
                <a:gd name="T45" fmla="*/ 10 h 102"/>
                <a:gd name="T46" fmla="*/ 109 w 116"/>
                <a:gd name="T47"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6" y="15"/>
                  </a:moveTo>
                  <a:lnTo>
                    <a:pt x="40" y="0"/>
                  </a:lnTo>
                  <a:lnTo>
                    <a:pt x="0" y="15"/>
                  </a:lnTo>
                  <a:lnTo>
                    <a:pt x="0" y="102"/>
                  </a:lnTo>
                  <a:lnTo>
                    <a:pt x="40" y="87"/>
                  </a:lnTo>
                  <a:lnTo>
                    <a:pt x="76" y="102"/>
                  </a:lnTo>
                  <a:lnTo>
                    <a:pt x="116" y="87"/>
                  </a:lnTo>
                  <a:lnTo>
                    <a:pt x="116" y="0"/>
                  </a:lnTo>
                  <a:lnTo>
                    <a:pt x="76" y="15"/>
                  </a:lnTo>
                  <a:close/>
                  <a:moveTo>
                    <a:pt x="44" y="9"/>
                  </a:moveTo>
                  <a:lnTo>
                    <a:pt x="73" y="22"/>
                  </a:lnTo>
                  <a:lnTo>
                    <a:pt x="73" y="92"/>
                  </a:lnTo>
                  <a:lnTo>
                    <a:pt x="44" y="80"/>
                  </a:lnTo>
                  <a:lnTo>
                    <a:pt x="44" y="9"/>
                  </a:lnTo>
                  <a:close/>
                  <a:moveTo>
                    <a:pt x="8" y="20"/>
                  </a:moveTo>
                  <a:lnTo>
                    <a:pt x="37" y="9"/>
                  </a:lnTo>
                  <a:lnTo>
                    <a:pt x="37" y="80"/>
                  </a:lnTo>
                  <a:lnTo>
                    <a:pt x="8" y="92"/>
                  </a:lnTo>
                  <a:lnTo>
                    <a:pt x="8" y="20"/>
                  </a:lnTo>
                  <a:close/>
                  <a:moveTo>
                    <a:pt x="109" y="82"/>
                  </a:moveTo>
                  <a:lnTo>
                    <a:pt x="80" y="92"/>
                  </a:lnTo>
                  <a:lnTo>
                    <a:pt x="80" y="22"/>
                  </a:lnTo>
                  <a:lnTo>
                    <a:pt x="109" y="10"/>
                  </a:lnTo>
                  <a:lnTo>
                    <a:pt x="109" y="82"/>
                  </a:lnTo>
                  <a:close/>
                </a:path>
              </a:pathLst>
            </a:custGeom>
            <a:grpFill/>
            <a:ln>
              <a:noFill/>
            </a:ln>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55"/>
            <p:cNvSpPr>
              <a:spLocks noEditPoints="1"/>
            </p:cNvSpPr>
            <p:nvPr/>
          </p:nvSpPr>
          <p:spPr bwMode="auto">
            <a:xfrm>
              <a:off x="11003681" y="3774469"/>
              <a:ext cx="256909" cy="23929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56"/>
            <p:cNvSpPr>
              <a:spLocks noEditPoints="1"/>
            </p:cNvSpPr>
            <p:nvPr/>
          </p:nvSpPr>
          <p:spPr bwMode="auto">
            <a:xfrm>
              <a:off x="10826047" y="3905125"/>
              <a:ext cx="161485" cy="161486"/>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57"/>
            <p:cNvSpPr>
              <a:spLocks noEditPoints="1"/>
            </p:cNvSpPr>
            <p:nvPr/>
          </p:nvSpPr>
          <p:spPr bwMode="auto">
            <a:xfrm>
              <a:off x="11102040" y="3464710"/>
              <a:ext cx="139465" cy="13652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58"/>
            <p:cNvSpPr>
              <a:spLocks noEditPoints="1"/>
            </p:cNvSpPr>
            <p:nvPr/>
          </p:nvSpPr>
          <p:spPr bwMode="auto">
            <a:xfrm>
              <a:off x="11078552" y="3635004"/>
              <a:ext cx="110104" cy="110103"/>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59"/>
            <p:cNvSpPr/>
            <p:nvPr/>
          </p:nvSpPr>
          <p:spPr bwMode="auto">
            <a:xfrm>
              <a:off x="10878897" y="3657024"/>
              <a:ext cx="177634" cy="17910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0"/>
            <p:cNvSpPr>
              <a:spLocks noEditPoints="1"/>
            </p:cNvSpPr>
            <p:nvPr/>
          </p:nvSpPr>
          <p:spPr bwMode="auto">
            <a:xfrm>
              <a:off x="11085891" y="3260651"/>
              <a:ext cx="148274" cy="14827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1"/>
            <p:cNvSpPr>
              <a:spLocks noEditPoints="1"/>
            </p:cNvSpPr>
            <p:nvPr/>
          </p:nvSpPr>
          <p:spPr bwMode="auto">
            <a:xfrm>
              <a:off x="10937619" y="3483794"/>
              <a:ext cx="140933" cy="124784"/>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2"/>
            <p:cNvSpPr>
              <a:spLocks noEditPoints="1"/>
            </p:cNvSpPr>
            <p:nvPr/>
          </p:nvSpPr>
          <p:spPr bwMode="auto">
            <a:xfrm>
              <a:off x="10632264" y="3726023"/>
              <a:ext cx="227549" cy="199655"/>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8"/>
            <p:cNvSpPr>
              <a:spLocks noEditPoints="1"/>
            </p:cNvSpPr>
            <p:nvPr/>
          </p:nvSpPr>
          <p:spPr bwMode="auto">
            <a:xfrm>
              <a:off x="11025702" y="3416263"/>
              <a:ext cx="120380" cy="48445"/>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9"/>
            <p:cNvSpPr>
              <a:spLocks noEditPoints="1"/>
            </p:cNvSpPr>
            <p:nvPr/>
          </p:nvSpPr>
          <p:spPr bwMode="auto">
            <a:xfrm>
              <a:off x="11138741" y="2900978"/>
              <a:ext cx="129189" cy="126252"/>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20"/>
            <p:cNvSpPr>
              <a:spLocks noEditPoints="1"/>
            </p:cNvSpPr>
            <p:nvPr/>
          </p:nvSpPr>
          <p:spPr bwMode="auto">
            <a:xfrm>
              <a:off x="11121125" y="3041911"/>
              <a:ext cx="113040" cy="91019"/>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21"/>
            <p:cNvSpPr>
              <a:spLocks noEditPoints="1"/>
            </p:cNvSpPr>
            <p:nvPr/>
          </p:nvSpPr>
          <p:spPr bwMode="auto">
            <a:xfrm>
              <a:off x="10930278" y="3219545"/>
              <a:ext cx="133593" cy="177634"/>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22"/>
            <p:cNvSpPr/>
            <p:nvPr/>
          </p:nvSpPr>
          <p:spPr bwMode="auto">
            <a:xfrm>
              <a:off x="10439950" y="3430945"/>
              <a:ext cx="456564" cy="25690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23"/>
            <p:cNvSpPr/>
            <p:nvPr/>
          </p:nvSpPr>
          <p:spPr bwMode="auto">
            <a:xfrm>
              <a:off x="10924406" y="2758577"/>
              <a:ext cx="218740" cy="237824"/>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24"/>
            <p:cNvSpPr>
              <a:spLocks noEditPoints="1"/>
            </p:cNvSpPr>
            <p:nvPr/>
          </p:nvSpPr>
          <p:spPr bwMode="auto">
            <a:xfrm>
              <a:off x="10795217" y="3329649"/>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25"/>
            <p:cNvSpPr/>
            <p:nvPr/>
          </p:nvSpPr>
          <p:spPr bwMode="auto">
            <a:xfrm>
              <a:off x="10889173" y="3025762"/>
              <a:ext cx="167357" cy="170294"/>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26"/>
            <p:cNvSpPr>
              <a:spLocks noEditPoints="1"/>
            </p:cNvSpPr>
            <p:nvPr/>
          </p:nvSpPr>
          <p:spPr bwMode="auto">
            <a:xfrm>
              <a:off x="11094700" y="3135866"/>
              <a:ext cx="58722" cy="107167"/>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27"/>
            <p:cNvSpPr/>
            <p:nvPr/>
          </p:nvSpPr>
          <p:spPr bwMode="auto">
            <a:xfrm>
              <a:off x="10639604" y="3106506"/>
              <a:ext cx="220207" cy="22167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28"/>
            <p:cNvSpPr>
              <a:spLocks noEditPoints="1"/>
            </p:cNvSpPr>
            <p:nvPr/>
          </p:nvSpPr>
          <p:spPr bwMode="auto">
            <a:xfrm>
              <a:off x="10817239" y="2622048"/>
              <a:ext cx="155614" cy="218739"/>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29"/>
            <p:cNvSpPr>
              <a:spLocks noEditPoints="1"/>
            </p:cNvSpPr>
            <p:nvPr/>
          </p:nvSpPr>
          <p:spPr bwMode="auto">
            <a:xfrm>
              <a:off x="10759984" y="2856937"/>
              <a:ext cx="151209" cy="151209"/>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30"/>
            <p:cNvSpPr>
              <a:spLocks noEditPoints="1"/>
            </p:cNvSpPr>
            <p:nvPr/>
          </p:nvSpPr>
          <p:spPr bwMode="auto">
            <a:xfrm>
              <a:off x="10564734" y="3941826"/>
              <a:ext cx="245165" cy="208464"/>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31"/>
            <p:cNvSpPr/>
            <p:nvPr/>
          </p:nvSpPr>
          <p:spPr bwMode="auto">
            <a:xfrm>
              <a:off x="10655754" y="2423861"/>
              <a:ext cx="221676" cy="229016"/>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32"/>
            <p:cNvSpPr>
              <a:spLocks noEditPoints="1"/>
            </p:cNvSpPr>
            <p:nvPr/>
          </p:nvSpPr>
          <p:spPr bwMode="auto">
            <a:xfrm>
              <a:off x="10591159" y="2598560"/>
              <a:ext cx="206996" cy="146805"/>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33"/>
            <p:cNvSpPr>
              <a:spLocks noEditPoints="1"/>
            </p:cNvSpPr>
            <p:nvPr/>
          </p:nvSpPr>
          <p:spPr bwMode="auto">
            <a:xfrm>
              <a:off x="10447290" y="3814106"/>
              <a:ext cx="165890" cy="143869"/>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34"/>
            <p:cNvSpPr>
              <a:spLocks noEditPoints="1"/>
            </p:cNvSpPr>
            <p:nvPr/>
          </p:nvSpPr>
          <p:spPr bwMode="auto">
            <a:xfrm>
              <a:off x="10677774" y="2219802"/>
              <a:ext cx="136529" cy="186442"/>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35"/>
            <p:cNvSpPr>
              <a:spLocks noEditPoints="1"/>
            </p:cNvSpPr>
            <p:nvPr/>
          </p:nvSpPr>
          <p:spPr bwMode="auto">
            <a:xfrm>
              <a:off x="10530968" y="2084742"/>
              <a:ext cx="214335" cy="204059"/>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36"/>
            <p:cNvSpPr>
              <a:spLocks noEditPoints="1"/>
            </p:cNvSpPr>
            <p:nvPr/>
          </p:nvSpPr>
          <p:spPr bwMode="auto">
            <a:xfrm>
              <a:off x="10447290" y="1967298"/>
              <a:ext cx="162954" cy="165890"/>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37"/>
            <p:cNvSpPr>
              <a:spLocks noEditPoints="1"/>
            </p:cNvSpPr>
            <p:nvPr/>
          </p:nvSpPr>
          <p:spPr bwMode="auto">
            <a:xfrm>
              <a:off x="10522160" y="2318162"/>
              <a:ext cx="129189" cy="148273"/>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38"/>
            <p:cNvSpPr>
              <a:spLocks noEditPoints="1"/>
            </p:cNvSpPr>
            <p:nvPr/>
          </p:nvSpPr>
          <p:spPr bwMode="auto">
            <a:xfrm>
              <a:off x="10511884" y="2764449"/>
              <a:ext cx="209932" cy="22314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39"/>
            <p:cNvSpPr>
              <a:spLocks noEditPoints="1"/>
            </p:cNvSpPr>
            <p:nvPr/>
          </p:nvSpPr>
          <p:spPr bwMode="auto">
            <a:xfrm>
              <a:off x="10473715" y="3030167"/>
              <a:ext cx="196719" cy="148273"/>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40"/>
            <p:cNvSpPr>
              <a:spLocks noEditPoints="1"/>
            </p:cNvSpPr>
            <p:nvPr/>
          </p:nvSpPr>
          <p:spPr bwMode="auto">
            <a:xfrm>
              <a:off x="10699794" y="2987592"/>
              <a:ext cx="117444" cy="110103"/>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41"/>
            <p:cNvSpPr>
              <a:spLocks noEditPoints="1"/>
            </p:cNvSpPr>
            <p:nvPr/>
          </p:nvSpPr>
          <p:spPr bwMode="auto">
            <a:xfrm>
              <a:off x="10313697" y="1861598"/>
              <a:ext cx="143869" cy="155614"/>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2"/>
            <p:cNvSpPr>
              <a:spLocks noEditPoints="1"/>
            </p:cNvSpPr>
            <p:nvPr/>
          </p:nvSpPr>
          <p:spPr bwMode="auto">
            <a:xfrm>
              <a:off x="10131659" y="1785259"/>
              <a:ext cx="152677" cy="155614"/>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3"/>
            <p:cNvSpPr>
              <a:spLocks noEditPoints="1"/>
            </p:cNvSpPr>
            <p:nvPr/>
          </p:nvSpPr>
          <p:spPr bwMode="auto">
            <a:xfrm>
              <a:off x="10432610" y="3212205"/>
              <a:ext cx="177634" cy="199655"/>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4"/>
            <p:cNvSpPr>
              <a:spLocks noEditPoints="1"/>
            </p:cNvSpPr>
            <p:nvPr/>
          </p:nvSpPr>
          <p:spPr bwMode="auto">
            <a:xfrm>
              <a:off x="10379760" y="4112120"/>
              <a:ext cx="184974" cy="151209"/>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5"/>
            <p:cNvSpPr>
              <a:spLocks noEditPoints="1"/>
            </p:cNvSpPr>
            <p:nvPr/>
          </p:nvSpPr>
          <p:spPr bwMode="auto">
            <a:xfrm>
              <a:off x="10190381" y="2141995"/>
              <a:ext cx="300951" cy="300950"/>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46"/>
            <p:cNvSpPr>
              <a:spLocks noEditPoints="1"/>
            </p:cNvSpPr>
            <p:nvPr/>
          </p:nvSpPr>
          <p:spPr bwMode="auto">
            <a:xfrm>
              <a:off x="10133127" y="1984914"/>
              <a:ext cx="142401" cy="140933"/>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47"/>
            <p:cNvSpPr>
              <a:spLocks noEditPoints="1"/>
            </p:cNvSpPr>
            <p:nvPr/>
          </p:nvSpPr>
          <p:spPr bwMode="auto">
            <a:xfrm>
              <a:off x="10294613" y="2015743"/>
              <a:ext cx="132125" cy="10276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93"/>
            <p:cNvSpPr>
              <a:spLocks noEditPoints="1"/>
            </p:cNvSpPr>
            <p:nvPr/>
          </p:nvSpPr>
          <p:spPr bwMode="auto">
            <a:xfrm>
              <a:off x="10291677" y="4270670"/>
              <a:ext cx="189379" cy="193782"/>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94"/>
            <p:cNvSpPr>
              <a:spLocks noEditPoints="1"/>
            </p:cNvSpPr>
            <p:nvPr/>
          </p:nvSpPr>
          <p:spPr bwMode="auto">
            <a:xfrm>
              <a:off x="10431141" y="3982931"/>
              <a:ext cx="113040" cy="114508"/>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95"/>
            <p:cNvSpPr>
              <a:spLocks noEditPoints="1"/>
            </p:cNvSpPr>
            <p:nvPr/>
          </p:nvSpPr>
          <p:spPr bwMode="auto">
            <a:xfrm>
              <a:off x="10181572" y="3596834"/>
              <a:ext cx="284802" cy="277461"/>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96"/>
            <p:cNvSpPr>
              <a:spLocks noEditPoints="1"/>
            </p:cNvSpPr>
            <p:nvPr/>
          </p:nvSpPr>
          <p:spPr bwMode="auto">
            <a:xfrm>
              <a:off x="10071469" y="3888976"/>
              <a:ext cx="344993" cy="302419"/>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97"/>
            <p:cNvSpPr>
              <a:spLocks noEditPoints="1"/>
            </p:cNvSpPr>
            <p:nvPr/>
          </p:nvSpPr>
          <p:spPr bwMode="auto">
            <a:xfrm>
              <a:off x="10118446" y="4214884"/>
              <a:ext cx="146805" cy="146805"/>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98"/>
            <p:cNvSpPr>
              <a:spLocks noEditPoints="1"/>
            </p:cNvSpPr>
            <p:nvPr/>
          </p:nvSpPr>
          <p:spPr bwMode="auto">
            <a:xfrm>
              <a:off x="10155147" y="4460049"/>
              <a:ext cx="224612" cy="226080"/>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99"/>
            <p:cNvSpPr>
              <a:spLocks noEditPoints="1"/>
            </p:cNvSpPr>
            <p:nvPr/>
          </p:nvSpPr>
          <p:spPr bwMode="auto">
            <a:xfrm>
              <a:off x="10294613" y="3438285"/>
              <a:ext cx="126252" cy="126252"/>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100"/>
            <p:cNvSpPr>
              <a:spLocks noEditPoints="1"/>
            </p:cNvSpPr>
            <p:nvPr/>
          </p:nvSpPr>
          <p:spPr bwMode="auto">
            <a:xfrm>
              <a:off x="10184509" y="3263586"/>
              <a:ext cx="231952" cy="14533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1"/>
            <p:cNvSpPr>
              <a:spLocks noEditPoints="1"/>
            </p:cNvSpPr>
            <p:nvPr/>
          </p:nvSpPr>
          <p:spPr bwMode="auto">
            <a:xfrm>
              <a:off x="10382695" y="2492860"/>
              <a:ext cx="240760" cy="242228"/>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102"/>
            <p:cNvSpPr/>
            <p:nvPr/>
          </p:nvSpPr>
          <p:spPr bwMode="auto">
            <a:xfrm>
              <a:off x="10136063" y="2463499"/>
              <a:ext cx="296546" cy="287738"/>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103"/>
            <p:cNvSpPr>
              <a:spLocks noEditPoints="1"/>
            </p:cNvSpPr>
            <p:nvPr/>
          </p:nvSpPr>
          <p:spPr bwMode="auto">
            <a:xfrm>
              <a:off x="10193316" y="4694937"/>
              <a:ext cx="98360" cy="155614"/>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104"/>
            <p:cNvSpPr>
              <a:spLocks noEditPoints="1"/>
            </p:cNvSpPr>
            <p:nvPr/>
          </p:nvSpPr>
          <p:spPr bwMode="auto">
            <a:xfrm>
              <a:off x="10086149" y="4862295"/>
              <a:ext cx="152677" cy="206995"/>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05"/>
            <p:cNvSpPr>
              <a:spLocks noEditPoints="1"/>
            </p:cNvSpPr>
            <p:nvPr/>
          </p:nvSpPr>
          <p:spPr bwMode="auto">
            <a:xfrm>
              <a:off x="10052384" y="3445625"/>
              <a:ext cx="205527" cy="155614"/>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106"/>
            <p:cNvSpPr>
              <a:spLocks noEditPoints="1"/>
            </p:cNvSpPr>
            <p:nvPr/>
          </p:nvSpPr>
          <p:spPr bwMode="auto">
            <a:xfrm>
              <a:off x="10272591" y="2792342"/>
              <a:ext cx="192315" cy="192314"/>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107"/>
            <p:cNvSpPr>
              <a:spLocks noEditPoints="1"/>
            </p:cNvSpPr>
            <p:nvPr/>
          </p:nvSpPr>
          <p:spPr bwMode="auto">
            <a:xfrm>
              <a:off x="10234422" y="3027231"/>
              <a:ext cx="204059" cy="204059"/>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108"/>
            <p:cNvSpPr>
              <a:spLocks noEditPoints="1"/>
            </p:cNvSpPr>
            <p:nvPr/>
          </p:nvSpPr>
          <p:spPr bwMode="auto">
            <a:xfrm>
              <a:off x="10049448" y="2785002"/>
              <a:ext cx="184974" cy="184974"/>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109"/>
            <p:cNvSpPr>
              <a:spLocks noEditPoints="1"/>
            </p:cNvSpPr>
            <p:nvPr/>
          </p:nvSpPr>
          <p:spPr bwMode="auto">
            <a:xfrm>
              <a:off x="10046512" y="3003742"/>
              <a:ext cx="173230" cy="139465"/>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0"/>
            <p:cNvSpPr>
              <a:spLocks noEditPoints="1"/>
            </p:cNvSpPr>
            <p:nvPr/>
          </p:nvSpPr>
          <p:spPr bwMode="auto">
            <a:xfrm>
              <a:off x="9977514" y="3196056"/>
              <a:ext cx="182039" cy="211399"/>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111"/>
            <p:cNvSpPr>
              <a:spLocks noEditPoints="1"/>
            </p:cNvSpPr>
            <p:nvPr/>
          </p:nvSpPr>
          <p:spPr bwMode="auto">
            <a:xfrm>
              <a:off x="9927600" y="2476711"/>
              <a:ext cx="246632" cy="183506"/>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112"/>
            <p:cNvSpPr>
              <a:spLocks noEditPoints="1"/>
            </p:cNvSpPr>
            <p:nvPr/>
          </p:nvSpPr>
          <p:spPr bwMode="auto">
            <a:xfrm>
              <a:off x="9908515" y="3662897"/>
              <a:ext cx="275994" cy="275994"/>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13"/>
            <p:cNvSpPr>
              <a:spLocks noEditPoints="1"/>
            </p:cNvSpPr>
            <p:nvPr/>
          </p:nvSpPr>
          <p:spPr bwMode="auto">
            <a:xfrm>
              <a:off x="9863006" y="3999081"/>
              <a:ext cx="202591" cy="234889"/>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14"/>
            <p:cNvSpPr/>
            <p:nvPr/>
          </p:nvSpPr>
          <p:spPr bwMode="auto">
            <a:xfrm>
              <a:off x="9886494" y="3447093"/>
              <a:ext cx="110104" cy="192314"/>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115"/>
            <p:cNvSpPr>
              <a:spLocks noEditPoints="1"/>
            </p:cNvSpPr>
            <p:nvPr/>
          </p:nvSpPr>
          <p:spPr bwMode="auto">
            <a:xfrm>
              <a:off x="9817495" y="2705727"/>
              <a:ext cx="209932" cy="1879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116"/>
            <p:cNvSpPr>
              <a:spLocks noEditPoints="1"/>
            </p:cNvSpPr>
            <p:nvPr/>
          </p:nvSpPr>
          <p:spPr bwMode="auto">
            <a:xfrm>
              <a:off x="9823368" y="2931807"/>
              <a:ext cx="183507" cy="193782"/>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117"/>
            <p:cNvSpPr>
              <a:spLocks noEditPoints="1"/>
            </p:cNvSpPr>
            <p:nvPr/>
          </p:nvSpPr>
          <p:spPr bwMode="auto">
            <a:xfrm>
              <a:off x="9987790" y="2257972"/>
              <a:ext cx="186443" cy="186442"/>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118"/>
            <p:cNvSpPr>
              <a:spLocks noEditPoints="1"/>
            </p:cNvSpPr>
            <p:nvPr/>
          </p:nvSpPr>
          <p:spPr bwMode="auto">
            <a:xfrm>
              <a:off x="9905579" y="1742685"/>
              <a:ext cx="184974" cy="124784"/>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119"/>
            <p:cNvSpPr/>
            <p:nvPr/>
          </p:nvSpPr>
          <p:spPr bwMode="auto">
            <a:xfrm>
              <a:off x="9860070" y="2053913"/>
              <a:ext cx="287738" cy="27305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120"/>
            <p:cNvSpPr/>
            <p:nvPr/>
          </p:nvSpPr>
          <p:spPr bwMode="auto">
            <a:xfrm>
              <a:off x="9921728" y="1883618"/>
              <a:ext cx="180571" cy="189378"/>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121"/>
            <p:cNvSpPr/>
            <p:nvPr/>
          </p:nvSpPr>
          <p:spPr bwMode="auto">
            <a:xfrm>
              <a:off x="9738221" y="3176972"/>
              <a:ext cx="227549" cy="227547"/>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122"/>
            <p:cNvSpPr>
              <a:spLocks noEditPoints="1"/>
            </p:cNvSpPr>
            <p:nvPr/>
          </p:nvSpPr>
          <p:spPr bwMode="auto">
            <a:xfrm>
              <a:off x="9633990" y="2425329"/>
              <a:ext cx="249569" cy="252505"/>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123"/>
            <p:cNvSpPr>
              <a:spLocks noEditPoints="1"/>
            </p:cNvSpPr>
            <p:nvPr/>
          </p:nvSpPr>
          <p:spPr bwMode="auto">
            <a:xfrm>
              <a:off x="9613437" y="3401583"/>
              <a:ext cx="230484" cy="242228"/>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124"/>
            <p:cNvSpPr/>
            <p:nvPr/>
          </p:nvSpPr>
          <p:spPr bwMode="auto">
            <a:xfrm>
              <a:off x="9522418" y="2726280"/>
              <a:ext cx="255441" cy="255441"/>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25"/>
            <p:cNvSpPr>
              <a:spLocks noEditPoints="1"/>
            </p:cNvSpPr>
            <p:nvPr/>
          </p:nvSpPr>
          <p:spPr bwMode="auto">
            <a:xfrm>
              <a:off x="9606096" y="2122911"/>
              <a:ext cx="243697" cy="26424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26"/>
            <p:cNvSpPr>
              <a:spLocks noEditPoints="1"/>
            </p:cNvSpPr>
            <p:nvPr/>
          </p:nvSpPr>
          <p:spPr bwMode="auto">
            <a:xfrm>
              <a:off x="9673627" y="1917384"/>
              <a:ext cx="205527" cy="201122"/>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Freeform 127"/>
            <p:cNvSpPr>
              <a:spLocks noEditPoints="1"/>
            </p:cNvSpPr>
            <p:nvPr/>
          </p:nvSpPr>
          <p:spPr bwMode="auto">
            <a:xfrm>
              <a:off x="9761710" y="1742685"/>
              <a:ext cx="114508" cy="149742"/>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128"/>
            <p:cNvSpPr>
              <a:spLocks noEditPoints="1"/>
            </p:cNvSpPr>
            <p:nvPr/>
          </p:nvSpPr>
          <p:spPr bwMode="auto">
            <a:xfrm>
              <a:off x="9425526" y="2968509"/>
              <a:ext cx="312696" cy="314163"/>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29"/>
            <p:cNvSpPr>
              <a:spLocks noEditPoints="1"/>
            </p:cNvSpPr>
            <p:nvPr/>
          </p:nvSpPr>
          <p:spPr bwMode="auto">
            <a:xfrm>
              <a:off x="9197978" y="1656071"/>
              <a:ext cx="518223" cy="224612"/>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30"/>
            <p:cNvSpPr>
              <a:spLocks noEditPoints="1"/>
            </p:cNvSpPr>
            <p:nvPr/>
          </p:nvSpPr>
          <p:spPr bwMode="auto">
            <a:xfrm>
              <a:off x="9296338" y="1924724"/>
              <a:ext cx="287738" cy="25690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1"/>
            <p:cNvSpPr>
              <a:spLocks noEditPoints="1"/>
            </p:cNvSpPr>
            <p:nvPr/>
          </p:nvSpPr>
          <p:spPr bwMode="auto">
            <a:xfrm>
              <a:off x="9325699" y="2209525"/>
              <a:ext cx="253973" cy="252505"/>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32"/>
            <p:cNvSpPr>
              <a:spLocks noEditPoints="1"/>
            </p:cNvSpPr>
            <p:nvPr/>
          </p:nvSpPr>
          <p:spPr bwMode="auto">
            <a:xfrm>
              <a:off x="9341847" y="2514881"/>
              <a:ext cx="237824" cy="251037"/>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33"/>
            <p:cNvSpPr>
              <a:spLocks noEditPoints="1"/>
            </p:cNvSpPr>
            <p:nvPr/>
          </p:nvSpPr>
          <p:spPr bwMode="auto">
            <a:xfrm>
              <a:off x="9719137" y="3676109"/>
              <a:ext cx="201124" cy="20112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34"/>
            <p:cNvSpPr>
              <a:spLocks noEditPoints="1"/>
            </p:cNvSpPr>
            <p:nvPr/>
          </p:nvSpPr>
          <p:spPr bwMode="auto">
            <a:xfrm>
              <a:off x="9425526" y="3646749"/>
              <a:ext cx="350865" cy="350864"/>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35"/>
            <p:cNvSpPr>
              <a:spLocks noEditPoints="1"/>
            </p:cNvSpPr>
            <p:nvPr/>
          </p:nvSpPr>
          <p:spPr bwMode="auto">
            <a:xfrm>
              <a:off x="9886494" y="4275074"/>
              <a:ext cx="204059" cy="206995"/>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36"/>
            <p:cNvSpPr>
              <a:spLocks noEditPoints="1"/>
            </p:cNvSpPr>
            <p:nvPr/>
          </p:nvSpPr>
          <p:spPr bwMode="auto">
            <a:xfrm>
              <a:off x="9576736" y="4024037"/>
              <a:ext cx="249569" cy="248100"/>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37"/>
            <p:cNvSpPr/>
            <p:nvPr/>
          </p:nvSpPr>
          <p:spPr bwMode="auto">
            <a:xfrm>
              <a:off x="9651607" y="4324988"/>
              <a:ext cx="287738" cy="29067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38"/>
            <p:cNvSpPr>
              <a:spLocks noEditPoints="1"/>
            </p:cNvSpPr>
            <p:nvPr/>
          </p:nvSpPr>
          <p:spPr bwMode="auto">
            <a:xfrm>
              <a:off x="9269913" y="3375158"/>
              <a:ext cx="299482" cy="248100"/>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39"/>
            <p:cNvSpPr>
              <a:spLocks noEditPoints="1"/>
            </p:cNvSpPr>
            <p:nvPr/>
          </p:nvSpPr>
          <p:spPr bwMode="auto">
            <a:xfrm>
              <a:off x="9137789" y="3087420"/>
              <a:ext cx="252505" cy="252505"/>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40"/>
            <p:cNvSpPr/>
            <p:nvPr/>
          </p:nvSpPr>
          <p:spPr bwMode="auto">
            <a:xfrm>
              <a:off x="9155405" y="2798215"/>
              <a:ext cx="321504" cy="261313"/>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41"/>
            <p:cNvSpPr>
              <a:spLocks noEditPoints="1"/>
            </p:cNvSpPr>
            <p:nvPr/>
          </p:nvSpPr>
          <p:spPr bwMode="auto">
            <a:xfrm>
              <a:off x="9299274" y="4135609"/>
              <a:ext cx="311227" cy="293610"/>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142"/>
            <p:cNvSpPr>
              <a:spLocks noEditPoints="1"/>
            </p:cNvSpPr>
            <p:nvPr/>
          </p:nvSpPr>
          <p:spPr bwMode="auto">
            <a:xfrm>
              <a:off x="9284594" y="4452708"/>
              <a:ext cx="237824" cy="180570"/>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143"/>
            <p:cNvSpPr>
              <a:spLocks noEditPoints="1"/>
            </p:cNvSpPr>
            <p:nvPr/>
          </p:nvSpPr>
          <p:spPr bwMode="auto">
            <a:xfrm>
              <a:off x="9228808" y="3866956"/>
              <a:ext cx="252505" cy="255441"/>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144"/>
            <p:cNvSpPr>
              <a:spLocks noEditPoints="1"/>
            </p:cNvSpPr>
            <p:nvPr/>
          </p:nvSpPr>
          <p:spPr bwMode="auto">
            <a:xfrm>
              <a:off x="9149533" y="3642344"/>
              <a:ext cx="245165" cy="208464"/>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45"/>
            <p:cNvSpPr>
              <a:spLocks noEditPoints="1"/>
            </p:cNvSpPr>
            <p:nvPr/>
          </p:nvSpPr>
          <p:spPr bwMode="auto">
            <a:xfrm>
              <a:off x="8939601" y="3375158"/>
              <a:ext cx="277462" cy="245164"/>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146"/>
            <p:cNvSpPr>
              <a:spLocks noEditPoints="1"/>
            </p:cNvSpPr>
            <p:nvPr/>
          </p:nvSpPr>
          <p:spPr bwMode="auto">
            <a:xfrm>
              <a:off x="9008600" y="2459094"/>
              <a:ext cx="303887" cy="306822"/>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147"/>
            <p:cNvSpPr>
              <a:spLocks noEditPoints="1"/>
            </p:cNvSpPr>
            <p:nvPr/>
          </p:nvSpPr>
          <p:spPr bwMode="auto">
            <a:xfrm>
              <a:off x="9893834" y="4608321"/>
              <a:ext cx="230484" cy="230484"/>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148"/>
            <p:cNvSpPr>
              <a:spLocks noEditPoints="1"/>
            </p:cNvSpPr>
            <p:nvPr/>
          </p:nvSpPr>
          <p:spPr bwMode="auto">
            <a:xfrm>
              <a:off x="9641330" y="4558408"/>
              <a:ext cx="204059" cy="204059"/>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Freeform 149"/>
            <p:cNvSpPr/>
            <p:nvPr/>
          </p:nvSpPr>
          <p:spPr bwMode="auto">
            <a:xfrm>
              <a:off x="9893834" y="4932762"/>
              <a:ext cx="273057" cy="270121"/>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0"/>
            <p:cNvSpPr>
              <a:spLocks noEditPoints="1"/>
            </p:cNvSpPr>
            <p:nvPr/>
          </p:nvSpPr>
          <p:spPr bwMode="auto">
            <a:xfrm>
              <a:off x="9070259" y="4672916"/>
              <a:ext cx="268654" cy="412522"/>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151"/>
            <p:cNvSpPr>
              <a:spLocks noEditPoints="1"/>
            </p:cNvSpPr>
            <p:nvPr/>
          </p:nvSpPr>
          <p:spPr bwMode="auto">
            <a:xfrm>
              <a:off x="9391761" y="4687596"/>
              <a:ext cx="229016" cy="261313"/>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152"/>
            <p:cNvSpPr>
              <a:spLocks noEditPoints="1"/>
            </p:cNvSpPr>
            <p:nvPr/>
          </p:nvSpPr>
          <p:spPr bwMode="auto">
            <a:xfrm>
              <a:off x="8971898" y="2175761"/>
              <a:ext cx="300951" cy="22314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153"/>
            <p:cNvSpPr>
              <a:spLocks noEditPoints="1"/>
            </p:cNvSpPr>
            <p:nvPr/>
          </p:nvSpPr>
          <p:spPr bwMode="auto">
            <a:xfrm>
              <a:off x="8600482" y="3987336"/>
              <a:ext cx="155614" cy="158549"/>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154"/>
            <p:cNvSpPr/>
            <p:nvPr/>
          </p:nvSpPr>
          <p:spPr bwMode="auto">
            <a:xfrm>
              <a:off x="8867667" y="3802361"/>
              <a:ext cx="209932" cy="201122"/>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55"/>
            <p:cNvSpPr>
              <a:spLocks noEditPoints="1"/>
            </p:cNvSpPr>
            <p:nvPr/>
          </p:nvSpPr>
          <p:spPr bwMode="auto">
            <a:xfrm>
              <a:off x="8229065" y="4153225"/>
              <a:ext cx="196719" cy="196719"/>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156"/>
            <p:cNvSpPr>
              <a:spLocks noEditPoints="1"/>
            </p:cNvSpPr>
            <p:nvPr/>
          </p:nvSpPr>
          <p:spPr bwMode="auto">
            <a:xfrm>
              <a:off x="8814818" y="2915659"/>
              <a:ext cx="164422" cy="174697"/>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157"/>
            <p:cNvSpPr>
              <a:spLocks noEditPoints="1"/>
            </p:cNvSpPr>
            <p:nvPr/>
          </p:nvSpPr>
          <p:spPr bwMode="auto">
            <a:xfrm>
              <a:off x="8948410" y="1868938"/>
              <a:ext cx="182039" cy="211399"/>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158"/>
            <p:cNvSpPr>
              <a:spLocks noEditPoints="1"/>
            </p:cNvSpPr>
            <p:nvPr/>
          </p:nvSpPr>
          <p:spPr bwMode="auto">
            <a:xfrm>
              <a:off x="8713521" y="3241566"/>
              <a:ext cx="184974" cy="184974"/>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Freeform 159"/>
            <p:cNvSpPr>
              <a:spLocks noEditPoints="1"/>
            </p:cNvSpPr>
            <p:nvPr/>
          </p:nvSpPr>
          <p:spPr bwMode="auto">
            <a:xfrm>
              <a:off x="8394955" y="3740704"/>
              <a:ext cx="171762" cy="148273"/>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0"/>
            <p:cNvSpPr>
              <a:spLocks noEditPoints="1"/>
            </p:cNvSpPr>
            <p:nvPr/>
          </p:nvSpPr>
          <p:spPr bwMode="auto">
            <a:xfrm>
              <a:off x="8657736" y="3598302"/>
              <a:ext cx="173230" cy="173230"/>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Freeform 161"/>
            <p:cNvSpPr>
              <a:spLocks noEditPoints="1"/>
            </p:cNvSpPr>
            <p:nvPr/>
          </p:nvSpPr>
          <p:spPr bwMode="auto">
            <a:xfrm>
              <a:off x="9008600" y="1528350"/>
              <a:ext cx="165890" cy="165890"/>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162"/>
            <p:cNvSpPr/>
            <p:nvPr/>
          </p:nvSpPr>
          <p:spPr bwMode="auto">
            <a:xfrm>
              <a:off x="8456613" y="3033103"/>
              <a:ext cx="182039" cy="189378"/>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163"/>
            <p:cNvSpPr>
              <a:spLocks noEditPoints="1"/>
            </p:cNvSpPr>
            <p:nvPr/>
          </p:nvSpPr>
          <p:spPr bwMode="auto">
            <a:xfrm>
              <a:off x="8631311" y="2371011"/>
              <a:ext cx="192315" cy="190847"/>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164"/>
            <p:cNvSpPr>
              <a:spLocks noEditPoints="1"/>
            </p:cNvSpPr>
            <p:nvPr/>
          </p:nvSpPr>
          <p:spPr bwMode="auto">
            <a:xfrm>
              <a:off x="8716458" y="2693983"/>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66"/>
            <p:cNvSpPr>
              <a:spLocks noEditPoints="1"/>
            </p:cNvSpPr>
            <p:nvPr/>
          </p:nvSpPr>
          <p:spPr bwMode="auto">
            <a:xfrm>
              <a:off x="8478634" y="3392775"/>
              <a:ext cx="80743" cy="155614"/>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67"/>
            <p:cNvSpPr/>
            <p:nvPr/>
          </p:nvSpPr>
          <p:spPr bwMode="auto">
            <a:xfrm>
              <a:off x="8535888" y="1898299"/>
              <a:ext cx="220207" cy="220207"/>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68"/>
            <p:cNvSpPr>
              <a:spLocks noEditPoints="1"/>
            </p:cNvSpPr>
            <p:nvPr/>
          </p:nvSpPr>
          <p:spPr bwMode="auto">
            <a:xfrm>
              <a:off x="8022070" y="3797957"/>
              <a:ext cx="170294" cy="151209"/>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69"/>
            <p:cNvSpPr/>
            <p:nvPr/>
          </p:nvSpPr>
          <p:spPr bwMode="auto">
            <a:xfrm>
              <a:off x="8160067" y="3476455"/>
              <a:ext cx="155614" cy="155614"/>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71"/>
            <p:cNvSpPr>
              <a:spLocks noEditPoints="1"/>
            </p:cNvSpPr>
            <p:nvPr/>
          </p:nvSpPr>
          <p:spPr bwMode="auto">
            <a:xfrm>
              <a:off x="8728202" y="1600285"/>
              <a:ext cx="129189" cy="12772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74"/>
            <p:cNvSpPr>
              <a:spLocks noEditPoints="1"/>
            </p:cNvSpPr>
            <p:nvPr/>
          </p:nvSpPr>
          <p:spPr bwMode="auto">
            <a:xfrm>
              <a:off x="7816543" y="3336989"/>
              <a:ext cx="151209" cy="149742"/>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75"/>
            <p:cNvSpPr>
              <a:spLocks noEditPoints="1"/>
            </p:cNvSpPr>
            <p:nvPr/>
          </p:nvSpPr>
          <p:spPr bwMode="auto">
            <a:xfrm>
              <a:off x="7768097" y="4134142"/>
              <a:ext cx="155614" cy="136528"/>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77"/>
            <p:cNvSpPr>
              <a:spLocks noEditPoints="1"/>
            </p:cNvSpPr>
            <p:nvPr/>
          </p:nvSpPr>
          <p:spPr bwMode="auto">
            <a:xfrm>
              <a:off x="7994176" y="4445368"/>
              <a:ext cx="113040" cy="115975"/>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Freeform 178"/>
            <p:cNvSpPr>
              <a:spLocks noEditPoints="1"/>
            </p:cNvSpPr>
            <p:nvPr/>
          </p:nvSpPr>
          <p:spPr bwMode="auto">
            <a:xfrm>
              <a:off x="7365851" y="4411602"/>
              <a:ext cx="186443" cy="187911"/>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79"/>
            <p:cNvSpPr>
              <a:spLocks noEditPoints="1"/>
            </p:cNvSpPr>
            <p:nvPr/>
          </p:nvSpPr>
          <p:spPr bwMode="auto">
            <a:xfrm>
              <a:off x="7351170" y="3982931"/>
              <a:ext cx="136529" cy="139465"/>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85"/>
            <p:cNvSpPr>
              <a:spLocks noEditPoints="1"/>
            </p:cNvSpPr>
            <p:nvPr/>
          </p:nvSpPr>
          <p:spPr bwMode="auto">
            <a:xfrm>
              <a:off x="7418701" y="3162291"/>
              <a:ext cx="215804" cy="120380"/>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186"/>
            <p:cNvSpPr>
              <a:spLocks noEditPoints="1"/>
            </p:cNvSpPr>
            <p:nvPr/>
          </p:nvSpPr>
          <p:spPr bwMode="auto">
            <a:xfrm>
              <a:off x="7972156" y="1343375"/>
              <a:ext cx="155614" cy="154145"/>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194"/>
            <p:cNvSpPr>
              <a:spLocks noEditPoints="1"/>
            </p:cNvSpPr>
            <p:nvPr/>
          </p:nvSpPr>
          <p:spPr bwMode="auto">
            <a:xfrm>
              <a:off x="8362658" y="4502622"/>
              <a:ext cx="143869" cy="146805"/>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196"/>
            <p:cNvSpPr>
              <a:spLocks noEditPoints="1"/>
            </p:cNvSpPr>
            <p:nvPr/>
          </p:nvSpPr>
          <p:spPr bwMode="auto">
            <a:xfrm>
              <a:off x="7514125" y="4822657"/>
              <a:ext cx="165890" cy="164422"/>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206"/>
            <p:cNvSpPr>
              <a:spLocks noEditPoints="1"/>
            </p:cNvSpPr>
            <p:nvPr/>
          </p:nvSpPr>
          <p:spPr bwMode="auto">
            <a:xfrm>
              <a:off x="9849793" y="5205819"/>
              <a:ext cx="286271" cy="253972"/>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07"/>
            <p:cNvSpPr>
              <a:spLocks noEditPoints="1"/>
            </p:cNvSpPr>
            <p:nvPr/>
          </p:nvSpPr>
          <p:spPr bwMode="auto">
            <a:xfrm>
              <a:off x="9682435" y="4835870"/>
              <a:ext cx="167357" cy="168825"/>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08"/>
            <p:cNvSpPr>
              <a:spLocks noEditPoints="1"/>
            </p:cNvSpPr>
            <p:nvPr/>
          </p:nvSpPr>
          <p:spPr bwMode="auto">
            <a:xfrm>
              <a:off x="8869135" y="5114799"/>
              <a:ext cx="206996" cy="234889"/>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09"/>
            <p:cNvSpPr/>
            <p:nvPr/>
          </p:nvSpPr>
          <p:spPr bwMode="auto">
            <a:xfrm>
              <a:off x="8612226" y="5357028"/>
              <a:ext cx="278929" cy="233420"/>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10"/>
            <p:cNvSpPr>
              <a:spLocks noEditPoints="1"/>
            </p:cNvSpPr>
            <p:nvPr/>
          </p:nvSpPr>
          <p:spPr bwMode="auto">
            <a:xfrm>
              <a:off x="9234680" y="5013504"/>
              <a:ext cx="239293" cy="25690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11"/>
            <p:cNvSpPr/>
            <p:nvPr/>
          </p:nvSpPr>
          <p:spPr bwMode="auto">
            <a:xfrm>
              <a:off x="9535630" y="5045801"/>
              <a:ext cx="274526" cy="27305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212"/>
            <p:cNvSpPr/>
            <p:nvPr/>
          </p:nvSpPr>
          <p:spPr bwMode="auto">
            <a:xfrm>
              <a:off x="9553246" y="5383453"/>
              <a:ext cx="258377" cy="211399"/>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213"/>
            <p:cNvSpPr/>
            <p:nvPr/>
          </p:nvSpPr>
          <p:spPr bwMode="auto">
            <a:xfrm>
              <a:off x="9936409" y="5515577"/>
              <a:ext cx="182039" cy="189378"/>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214"/>
            <p:cNvSpPr>
              <a:spLocks noEditPoints="1"/>
            </p:cNvSpPr>
            <p:nvPr/>
          </p:nvSpPr>
          <p:spPr bwMode="auto">
            <a:xfrm>
              <a:off x="9607565" y="5553747"/>
              <a:ext cx="274526" cy="27305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215"/>
            <p:cNvSpPr>
              <a:spLocks noEditPoints="1"/>
            </p:cNvSpPr>
            <p:nvPr/>
          </p:nvSpPr>
          <p:spPr bwMode="auto">
            <a:xfrm>
              <a:off x="8939601" y="5327666"/>
              <a:ext cx="274526" cy="268653"/>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216"/>
            <p:cNvSpPr>
              <a:spLocks noEditPoints="1"/>
            </p:cNvSpPr>
            <p:nvPr/>
          </p:nvSpPr>
          <p:spPr bwMode="auto">
            <a:xfrm>
              <a:off x="9265509" y="5335008"/>
              <a:ext cx="251037" cy="252505"/>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217"/>
            <p:cNvSpPr/>
            <p:nvPr/>
          </p:nvSpPr>
          <p:spPr bwMode="auto">
            <a:xfrm>
              <a:off x="9228808" y="5637426"/>
              <a:ext cx="306823" cy="173230"/>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218"/>
            <p:cNvSpPr>
              <a:spLocks noEditPoints="1"/>
            </p:cNvSpPr>
            <p:nvPr/>
          </p:nvSpPr>
          <p:spPr bwMode="auto">
            <a:xfrm>
              <a:off x="8944006" y="5637426"/>
              <a:ext cx="211399" cy="173230"/>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219"/>
            <p:cNvSpPr>
              <a:spLocks noEditPoints="1"/>
            </p:cNvSpPr>
            <p:nvPr/>
          </p:nvSpPr>
          <p:spPr bwMode="auto">
            <a:xfrm>
              <a:off x="8637183" y="5596320"/>
              <a:ext cx="204059" cy="206995"/>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227"/>
            <p:cNvSpPr>
              <a:spLocks noEditPoints="1"/>
            </p:cNvSpPr>
            <p:nvPr/>
          </p:nvSpPr>
          <p:spPr bwMode="auto">
            <a:xfrm>
              <a:off x="8036359" y="3018418"/>
              <a:ext cx="173230" cy="170294"/>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229"/>
            <p:cNvSpPr>
              <a:spLocks noEditPoints="1"/>
            </p:cNvSpPr>
            <p:nvPr/>
          </p:nvSpPr>
          <p:spPr bwMode="auto">
            <a:xfrm>
              <a:off x="8506527" y="1289058"/>
              <a:ext cx="142401" cy="140933"/>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id-ID" sz="135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3" name="Isosceles Triangle 336"/>
          <p:cNvSpPr/>
          <p:nvPr/>
        </p:nvSpPr>
        <p:spPr>
          <a:xfrm rot="5400000">
            <a:off x="1849897" y="2287090"/>
            <a:ext cx="152399" cy="131362"/>
          </a:xfrm>
          <a:prstGeom prst="triangle">
            <a:avLst/>
          </a:prstGeom>
          <a:solidFill>
            <a:schemeClr val="tx2"/>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4" name="Isosceles Triangle 340"/>
          <p:cNvSpPr/>
          <p:nvPr/>
        </p:nvSpPr>
        <p:spPr>
          <a:xfrm rot="5400000">
            <a:off x="1849897" y="3142359"/>
            <a:ext cx="152399" cy="131362"/>
          </a:xfrm>
          <a:prstGeom prst="triangle">
            <a:avLst/>
          </a:prstGeom>
          <a:solidFill>
            <a:schemeClr val="accent1"/>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Isosceles Triangle 344"/>
          <p:cNvSpPr/>
          <p:nvPr/>
        </p:nvSpPr>
        <p:spPr>
          <a:xfrm rot="5400000">
            <a:off x="1849897" y="3939095"/>
            <a:ext cx="152399" cy="131362"/>
          </a:xfrm>
          <a:prstGeom prst="triangle">
            <a:avLst/>
          </a:prstGeom>
          <a:solidFill>
            <a:schemeClr val="accent2"/>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Isosceles Triangle 348"/>
          <p:cNvSpPr/>
          <p:nvPr/>
        </p:nvSpPr>
        <p:spPr>
          <a:xfrm rot="5400000">
            <a:off x="1853044" y="4844368"/>
            <a:ext cx="152399" cy="131362"/>
          </a:xfrm>
          <a:prstGeom prst="triangle">
            <a:avLst/>
          </a:prstGeom>
          <a:solidFill>
            <a:schemeClr val="accent3"/>
          </a:solid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Rectangle 350"/>
          <p:cNvSpPr/>
          <p:nvPr/>
        </p:nvSpPr>
        <p:spPr>
          <a:xfrm>
            <a:off x="795" y="5814525"/>
            <a:ext cx="12190413" cy="1040617"/>
          </a:xfrm>
          <a:prstGeom prst="rect">
            <a:avLst/>
          </a:prstGeom>
          <a:solidFill>
            <a:schemeClr val="tx2"/>
          </a:solidFill>
          <a:ln w="12700" cap="flat" cmpd="sng" algn="ctr">
            <a:noFill/>
            <a:prstDash val="solid"/>
            <a:miter lim="800000"/>
          </a:ln>
          <a:effectLst/>
        </p:spPr>
        <p:txBody>
          <a:bodyPr rtlCol="0" anchor="ctr"/>
          <a:lstStyle/>
          <a:p>
            <a:pPr algn="ctr">
              <a:defRPr/>
            </a:pPr>
            <a:endParaRPr lang="id-ID"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187002" y="2105122"/>
            <a:ext cx="3044902" cy="683220"/>
            <a:chOff x="2186208" y="2105122"/>
            <a:chExt cx="3044902" cy="683220"/>
          </a:xfrm>
        </p:grpSpPr>
        <p:sp>
          <p:nvSpPr>
            <p:cNvPr id="208" name="TextBox 13"/>
            <p:cNvSpPr txBox="1"/>
            <p:nvPr/>
          </p:nvSpPr>
          <p:spPr>
            <a:xfrm>
              <a:off x="2186208" y="2105122"/>
              <a:ext cx="1952741"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TextBox 13"/>
            <p:cNvSpPr txBox="1"/>
            <p:nvPr/>
          </p:nvSpPr>
          <p:spPr>
            <a:xfrm>
              <a:off x="2190288" y="2419010"/>
              <a:ext cx="3040822"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2187002" y="2903454"/>
            <a:ext cx="3044902" cy="683220"/>
            <a:chOff x="2186208" y="2903454"/>
            <a:chExt cx="3044902" cy="683220"/>
          </a:xfrm>
        </p:grpSpPr>
        <p:sp>
          <p:nvSpPr>
            <p:cNvPr id="210" name="TextBox 13"/>
            <p:cNvSpPr txBox="1"/>
            <p:nvPr/>
          </p:nvSpPr>
          <p:spPr>
            <a:xfrm>
              <a:off x="2186208" y="2903454"/>
              <a:ext cx="1952741"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TextBox 13"/>
            <p:cNvSpPr txBox="1"/>
            <p:nvPr/>
          </p:nvSpPr>
          <p:spPr>
            <a:xfrm>
              <a:off x="2190288" y="3217342"/>
              <a:ext cx="3040822"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2187002" y="3716630"/>
            <a:ext cx="3044902" cy="683221"/>
            <a:chOff x="2186208" y="3716629"/>
            <a:chExt cx="3044902" cy="683221"/>
          </a:xfrm>
        </p:grpSpPr>
        <p:sp>
          <p:nvSpPr>
            <p:cNvPr id="212" name="TextBox 13"/>
            <p:cNvSpPr txBox="1"/>
            <p:nvPr/>
          </p:nvSpPr>
          <p:spPr>
            <a:xfrm>
              <a:off x="2186208" y="3716629"/>
              <a:ext cx="1952741"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TextBox 13"/>
            <p:cNvSpPr txBox="1"/>
            <p:nvPr/>
          </p:nvSpPr>
          <p:spPr>
            <a:xfrm>
              <a:off x="2190288" y="4030518"/>
              <a:ext cx="3040822"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2187002" y="4573574"/>
            <a:ext cx="3044902" cy="683220"/>
            <a:chOff x="2186208" y="4573574"/>
            <a:chExt cx="3044902" cy="683220"/>
          </a:xfrm>
        </p:grpSpPr>
        <p:sp>
          <p:nvSpPr>
            <p:cNvPr id="214" name="TextBox 13"/>
            <p:cNvSpPr txBox="1"/>
            <p:nvPr/>
          </p:nvSpPr>
          <p:spPr>
            <a:xfrm>
              <a:off x="2186208" y="4573574"/>
              <a:ext cx="1952741"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TextBox 13"/>
            <p:cNvSpPr txBox="1"/>
            <p:nvPr/>
          </p:nvSpPr>
          <p:spPr>
            <a:xfrm>
              <a:off x="2190288" y="4887462"/>
              <a:ext cx="3040822"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6" name="矩形 215"/>
          <p:cNvSpPr/>
          <p:nvPr/>
        </p:nvSpPr>
        <p:spPr>
          <a:xfrm>
            <a:off x="1165017" y="6079553"/>
            <a:ext cx="9529042" cy="517065"/>
          </a:xfrm>
          <a:prstGeom prst="rect">
            <a:avLst/>
          </a:prstGeom>
          <a:noFill/>
        </p:spPr>
        <p:txBody>
          <a:bodyPr wrap="square" lIns="0" tIns="0" rIns="0" bIns="0" rtlCol="0" anchor="t" anchorCtr="0">
            <a:spAutoFit/>
          </a:bodyPr>
          <a:lstStyle/>
          <a:p>
            <a:pPr algn="ctr" defTabSz="1216660">
              <a:lnSpc>
                <a:spcPct val="120000"/>
              </a:lnSpc>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barn(inVertical)">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randombar(horizontal)">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3"/>
                                        </p:tgtEl>
                                        <p:attrNameLst>
                                          <p:attrName>style.visibility</p:attrName>
                                        </p:attrNameLst>
                                      </p:cBhvr>
                                      <p:to>
                                        <p:strVal val="visible"/>
                                      </p:to>
                                    </p:set>
                                    <p:anim calcmode="lin" valueType="num">
                                      <p:cBhvr additive="base">
                                        <p:cTn id="24" dur="500" fill="hold"/>
                                        <p:tgtEl>
                                          <p:spTgt spid="203"/>
                                        </p:tgtEl>
                                        <p:attrNameLst>
                                          <p:attrName>ppt_x</p:attrName>
                                        </p:attrNameLst>
                                      </p:cBhvr>
                                      <p:tavLst>
                                        <p:tav tm="0">
                                          <p:val>
                                            <p:strVal val="0-#ppt_w/2"/>
                                          </p:val>
                                        </p:tav>
                                        <p:tav tm="100000">
                                          <p:val>
                                            <p:strVal val="#ppt_x"/>
                                          </p:val>
                                        </p:tav>
                                      </p:tavLst>
                                    </p:anim>
                                    <p:anim calcmode="lin" valueType="num">
                                      <p:cBhvr additive="base">
                                        <p:cTn id="25" dur="500" fill="hold"/>
                                        <p:tgtEl>
                                          <p:spTgt spid="20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00"/>
                                  </p:stCondLst>
                                  <p:childTnLst>
                                    <p:set>
                                      <p:cBhvr>
                                        <p:cTn id="27" dur="1" fill="hold">
                                          <p:stCondLst>
                                            <p:cond delay="0"/>
                                          </p:stCondLst>
                                        </p:cTn>
                                        <p:tgtEl>
                                          <p:spTgt spid="204"/>
                                        </p:tgtEl>
                                        <p:attrNameLst>
                                          <p:attrName>style.visibility</p:attrName>
                                        </p:attrNameLst>
                                      </p:cBhvr>
                                      <p:to>
                                        <p:strVal val="visible"/>
                                      </p:to>
                                    </p:set>
                                    <p:anim calcmode="lin" valueType="num">
                                      <p:cBhvr additive="base">
                                        <p:cTn id="28" dur="500" fill="hold"/>
                                        <p:tgtEl>
                                          <p:spTgt spid="204"/>
                                        </p:tgtEl>
                                        <p:attrNameLst>
                                          <p:attrName>ppt_x</p:attrName>
                                        </p:attrNameLst>
                                      </p:cBhvr>
                                      <p:tavLst>
                                        <p:tav tm="0">
                                          <p:val>
                                            <p:strVal val="0-#ppt_w/2"/>
                                          </p:val>
                                        </p:tav>
                                        <p:tav tm="100000">
                                          <p:val>
                                            <p:strVal val="#ppt_x"/>
                                          </p:val>
                                        </p:tav>
                                      </p:tavLst>
                                    </p:anim>
                                    <p:anim calcmode="lin" valueType="num">
                                      <p:cBhvr additive="base">
                                        <p:cTn id="29" dur="500" fill="hold"/>
                                        <p:tgtEl>
                                          <p:spTgt spid="20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400"/>
                                  </p:stCondLst>
                                  <p:childTnLst>
                                    <p:set>
                                      <p:cBhvr>
                                        <p:cTn id="31" dur="1" fill="hold">
                                          <p:stCondLst>
                                            <p:cond delay="0"/>
                                          </p:stCondLst>
                                        </p:cTn>
                                        <p:tgtEl>
                                          <p:spTgt spid="205"/>
                                        </p:tgtEl>
                                        <p:attrNameLst>
                                          <p:attrName>style.visibility</p:attrName>
                                        </p:attrNameLst>
                                      </p:cBhvr>
                                      <p:to>
                                        <p:strVal val="visible"/>
                                      </p:to>
                                    </p:set>
                                    <p:anim calcmode="lin" valueType="num">
                                      <p:cBhvr additive="base">
                                        <p:cTn id="32" dur="500" fill="hold"/>
                                        <p:tgtEl>
                                          <p:spTgt spid="205"/>
                                        </p:tgtEl>
                                        <p:attrNameLst>
                                          <p:attrName>ppt_x</p:attrName>
                                        </p:attrNameLst>
                                      </p:cBhvr>
                                      <p:tavLst>
                                        <p:tav tm="0">
                                          <p:val>
                                            <p:strVal val="0-#ppt_w/2"/>
                                          </p:val>
                                        </p:tav>
                                        <p:tav tm="100000">
                                          <p:val>
                                            <p:strVal val="#ppt_x"/>
                                          </p:val>
                                        </p:tav>
                                      </p:tavLst>
                                    </p:anim>
                                    <p:anim calcmode="lin" valueType="num">
                                      <p:cBhvr additive="base">
                                        <p:cTn id="33" dur="500" fill="hold"/>
                                        <p:tgtEl>
                                          <p:spTgt spid="20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600"/>
                                  </p:stCondLst>
                                  <p:childTnLst>
                                    <p:set>
                                      <p:cBhvr>
                                        <p:cTn id="35" dur="1" fill="hold">
                                          <p:stCondLst>
                                            <p:cond delay="0"/>
                                          </p:stCondLst>
                                        </p:cTn>
                                        <p:tgtEl>
                                          <p:spTgt spid="206"/>
                                        </p:tgtEl>
                                        <p:attrNameLst>
                                          <p:attrName>style.visibility</p:attrName>
                                        </p:attrNameLst>
                                      </p:cBhvr>
                                      <p:to>
                                        <p:strVal val="visible"/>
                                      </p:to>
                                    </p:set>
                                    <p:anim calcmode="lin" valueType="num">
                                      <p:cBhvr additive="base">
                                        <p:cTn id="36" dur="500" fill="hold"/>
                                        <p:tgtEl>
                                          <p:spTgt spid="206"/>
                                        </p:tgtEl>
                                        <p:attrNameLst>
                                          <p:attrName>ppt_x</p:attrName>
                                        </p:attrNameLst>
                                      </p:cBhvr>
                                      <p:tavLst>
                                        <p:tav tm="0">
                                          <p:val>
                                            <p:strVal val="0-#ppt_w/2"/>
                                          </p:val>
                                        </p:tav>
                                        <p:tav tm="100000">
                                          <p:val>
                                            <p:strVal val="#ppt_x"/>
                                          </p:val>
                                        </p:tav>
                                      </p:tavLst>
                                    </p:anim>
                                    <p:anim calcmode="lin" valueType="num">
                                      <p:cBhvr additive="base">
                                        <p:cTn id="37" dur="500" fill="hold"/>
                                        <p:tgtEl>
                                          <p:spTgt spid="206"/>
                                        </p:tgtEl>
                                        <p:attrNameLst>
                                          <p:attrName>ppt_y</p:attrName>
                                        </p:attrNameLst>
                                      </p:cBhvr>
                                      <p:tavLst>
                                        <p:tav tm="0">
                                          <p:val>
                                            <p:strVal val="#ppt_y"/>
                                          </p:val>
                                        </p:tav>
                                        <p:tav tm="100000">
                                          <p:val>
                                            <p:strVal val="#ppt_y"/>
                                          </p:val>
                                        </p:tav>
                                      </p:tavLst>
                                    </p:anim>
                                  </p:childTnLst>
                                </p:cTn>
                              </p:par>
                              <p:par>
                                <p:cTn id="38" presetID="22" presetClass="entr" presetSubtype="8" fill="hold" nodeType="withEffect">
                                  <p:stCondLst>
                                    <p:cond delay="80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par>
                                <p:cTn id="41" presetID="22" presetClass="entr" presetSubtype="8" fill="hold" nodeType="withEffect">
                                  <p:stCondLst>
                                    <p:cond delay="100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22" presetClass="entr" presetSubtype="8" fill="hold" nodeType="withEffect">
                                  <p:stCondLst>
                                    <p:cond delay="12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22" presetClass="entr" presetSubtype="8" fill="hold" nodeType="withEffect">
                                  <p:stCondLst>
                                    <p:cond delay="140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P spid="205" grpId="0" animBg="1"/>
      <p:bldP spid="206" grpId="0" animBg="1"/>
      <p:bldP spid="207" grpId="0" animBg="1"/>
      <p:bldP spid="2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9266" y="2150664"/>
            <a:ext cx="2453054" cy="1525772"/>
            <a:chOff x="1098472" y="2150664"/>
            <a:chExt cx="2453054" cy="1525772"/>
          </a:xfrm>
        </p:grpSpPr>
        <p:sp>
          <p:nvSpPr>
            <p:cNvPr id="12" name="Flowchart: Manual Input 10"/>
            <p:cNvSpPr/>
            <p:nvPr/>
          </p:nvSpPr>
          <p:spPr>
            <a:xfrm>
              <a:off x="1098472" y="2150664"/>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2176736" y="2406557"/>
              <a:ext cx="273364" cy="347229"/>
              <a:chOff x="2889250" y="1241425"/>
              <a:chExt cx="376238" cy="477838"/>
            </a:xfrm>
            <a:solidFill>
              <a:schemeClr val="bg1"/>
            </a:solidFill>
          </p:grpSpPr>
          <p:sp>
            <p:nvSpPr>
              <p:cNvPr id="24" name="Freeform 25"/>
              <p:cNvSpPr/>
              <p:nvPr/>
            </p:nvSpPr>
            <p:spPr bwMode="auto">
              <a:xfrm>
                <a:off x="2889250" y="1241425"/>
                <a:ext cx="376238" cy="477838"/>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6"/>
              <p:cNvSpPr>
                <a:spLocks noEditPoints="1"/>
              </p:cNvSpPr>
              <p:nvPr/>
            </p:nvSpPr>
            <p:spPr bwMode="auto">
              <a:xfrm>
                <a:off x="2889250" y="1244600"/>
                <a:ext cx="315913" cy="314325"/>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1135795" y="2864239"/>
              <a:ext cx="2337776" cy="709573"/>
              <a:chOff x="1733640" y="4500244"/>
              <a:chExt cx="2338080" cy="709573"/>
            </a:xfrm>
          </p:grpSpPr>
          <p:sp>
            <p:nvSpPr>
              <p:cNvPr id="54"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 name="组合 2"/>
          <p:cNvGrpSpPr/>
          <p:nvPr/>
        </p:nvGrpSpPr>
        <p:grpSpPr>
          <a:xfrm>
            <a:off x="3612738" y="2150664"/>
            <a:ext cx="2453054" cy="1525772"/>
            <a:chOff x="3611944" y="2150664"/>
            <a:chExt cx="2453054" cy="1525772"/>
          </a:xfrm>
        </p:grpSpPr>
        <p:sp>
          <p:nvSpPr>
            <p:cNvPr id="13" name="Flowchart: Manual Input 11"/>
            <p:cNvSpPr/>
            <p:nvPr/>
          </p:nvSpPr>
          <p:spPr>
            <a:xfrm flipH="1">
              <a:off x="3611944" y="2150664"/>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4689188" y="2418612"/>
              <a:ext cx="317195" cy="344922"/>
              <a:chOff x="5130800" y="1241425"/>
              <a:chExt cx="436563" cy="474663"/>
            </a:xfrm>
            <a:solidFill>
              <a:schemeClr val="bg1"/>
            </a:solidFill>
          </p:grpSpPr>
          <p:sp>
            <p:nvSpPr>
              <p:cNvPr id="32" name="Freeform 70"/>
              <p:cNvSpPr>
                <a:spLocks noEditPoints="1"/>
              </p:cNvSpPr>
              <p:nvPr/>
            </p:nvSpPr>
            <p:spPr bwMode="auto">
              <a:xfrm>
                <a:off x="5130800" y="1241425"/>
                <a:ext cx="338138" cy="455613"/>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71"/>
              <p:cNvSpPr>
                <a:spLocks noEditPoints="1"/>
              </p:cNvSpPr>
              <p:nvPr/>
            </p:nvSpPr>
            <p:spPr bwMode="auto">
              <a:xfrm>
                <a:off x="5348288" y="1360488"/>
                <a:ext cx="219075" cy="355600"/>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3656406" y="2864239"/>
              <a:ext cx="2337776" cy="709573"/>
              <a:chOff x="1733640" y="4500244"/>
              <a:chExt cx="2338080" cy="709573"/>
            </a:xfrm>
          </p:grpSpPr>
          <p:sp>
            <p:nvSpPr>
              <p:cNvPr id="57"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组合 3"/>
          <p:cNvGrpSpPr/>
          <p:nvPr/>
        </p:nvGrpSpPr>
        <p:grpSpPr>
          <a:xfrm>
            <a:off x="6126210" y="2150664"/>
            <a:ext cx="2453054" cy="1525772"/>
            <a:chOff x="6125416" y="2150664"/>
            <a:chExt cx="2453054" cy="1525772"/>
          </a:xfrm>
        </p:grpSpPr>
        <p:sp>
          <p:nvSpPr>
            <p:cNvPr id="14" name="Flowchart: Manual Input 12"/>
            <p:cNvSpPr/>
            <p:nvPr/>
          </p:nvSpPr>
          <p:spPr>
            <a:xfrm>
              <a:off x="6125416" y="2150664"/>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72"/>
            <p:cNvSpPr>
              <a:spLocks noEditPoints="1"/>
            </p:cNvSpPr>
            <p:nvPr/>
          </p:nvSpPr>
          <p:spPr bwMode="auto">
            <a:xfrm>
              <a:off x="7151749" y="2464628"/>
              <a:ext cx="346030" cy="258403"/>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组合 58"/>
            <p:cNvGrpSpPr/>
            <p:nvPr/>
          </p:nvGrpSpPr>
          <p:grpSpPr>
            <a:xfrm>
              <a:off x="6183054" y="2864239"/>
              <a:ext cx="2337776" cy="709573"/>
              <a:chOff x="1733640" y="4500244"/>
              <a:chExt cx="2338080" cy="709573"/>
            </a:xfrm>
          </p:grpSpPr>
          <p:sp>
            <p:nvSpPr>
              <p:cNvPr id="60"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组合 4"/>
          <p:cNvGrpSpPr/>
          <p:nvPr/>
        </p:nvGrpSpPr>
        <p:grpSpPr>
          <a:xfrm>
            <a:off x="8639682" y="2150664"/>
            <a:ext cx="2453054" cy="1525772"/>
            <a:chOff x="8638888" y="2150664"/>
            <a:chExt cx="2453054" cy="1525772"/>
          </a:xfrm>
        </p:grpSpPr>
        <p:sp>
          <p:nvSpPr>
            <p:cNvPr id="15" name="Flowchart: Manual Input 13"/>
            <p:cNvSpPr/>
            <p:nvPr/>
          </p:nvSpPr>
          <p:spPr>
            <a:xfrm flipH="1">
              <a:off x="8638888" y="2150664"/>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9700073" y="2417460"/>
              <a:ext cx="321808" cy="346075"/>
              <a:chOff x="9807575" y="1241425"/>
              <a:chExt cx="442913" cy="476250"/>
            </a:xfrm>
            <a:solidFill>
              <a:schemeClr val="bg1"/>
            </a:solidFill>
          </p:grpSpPr>
          <p:sp>
            <p:nvSpPr>
              <p:cNvPr id="40" name="Freeform 102"/>
              <p:cNvSpPr/>
              <p:nvPr/>
            </p:nvSpPr>
            <p:spPr bwMode="auto">
              <a:xfrm>
                <a:off x="9807575" y="1241425"/>
                <a:ext cx="361950" cy="476250"/>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3"/>
              <p:cNvSpPr/>
              <p:nvPr/>
            </p:nvSpPr>
            <p:spPr bwMode="auto">
              <a:xfrm>
                <a:off x="10069513" y="1247775"/>
                <a:ext cx="93662" cy="936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
              <p:cNvSpPr>
                <a:spLocks noEditPoints="1"/>
              </p:cNvSpPr>
              <p:nvPr/>
            </p:nvSpPr>
            <p:spPr bwMode="auto">
              <a:xfrm>
                <a:off x="10048875" y="1519238"/>
                <a:ext cx="201613" cy="198437"/>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8695949" y="2864239"/>
              <a:ext cx="2337776" cy="709573"/>
              <a:chOff x="1733640" y="4500244"/>
              <a:chExt cx="2338080" cy="709573"/>
            </a:xfrm>
          </p:grpSpPr>
          <p:sp>
            <p:nvSpPr>
              <p:cNvPr id="63"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组合 8"/>
          <p:cNvGrpSpPr/>
          <p:nvPr/>
        </p:nvGrpSpPr>
        <p:grpSpPr>
          <a:xfrm>
            <a:off x="1099267" y="3728196"/>
            <a:ext cx="2453054" cy="1525772"/>
            <a:chOff x="1098473" y="3728196"/>
            <a:chExt cx="2453054" cy="1525772"/>
          </a:xfrm>
        </p:grpSpPr>
        <p:sp>
          <p:nvSpPr>
            <p:cNvPr id="16" name="Flowchart: Manual Input 14"/>
            <p:cNvSpPr/>
            <p:nvPr/>
          </p:nvSpPr>
          <p:spPr>
            <a:xfrm flipV="1">
              <a:off x="1098473" y="3728196"/>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2167946" y="3851453"/>
              <a:ext cx="316041" cy="348382"/>
              <a:chOff x="1684338" y="1239838"/>
              <a:chExt cx="434975" cy="479425"/>
            </a:xfrm>
            <a:solidFill>
              <a:schemeClr val="bg1"/>
            </a:solidFill>
          </p:grpSpPr>
          <p:sp>
            <p:nvSpPr>
              <p:cNvPr id="21" name="Freeform 23"/>
              <p:cNvSpPr>
                <a:spLocks noEditPoints="1"/>
              </p:cNvSpPr>
              <p:nvPr/>
            </p:nvSpPr>
            <p:spPr bwMode="auto">
              <a:xfrm>
                <a:off x="1684338" y="1239838"/>
                <a:ext cx="434975" cy="479425"/>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p:nvPr/>
            </p:nvSpPr>
            <p:spPr bwMode="auto">
              <a:xfrm>
                <a:off x="1698625" y="1379538"/>
                <a:ext cx="87313" cy="82550"/>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1135795" y="4247866"/>
              <a:ext cx="2337776" cy="709573"/>
              <a:chOff x="1733640" y="4500244"/>
              <a:chExt cx="2338080" cy="709573"/>
            </a:xfrm>
          </p:grpSpPr>
          <p:sp>
            <p:nvSpPr>
              <p:cNvPr id="66"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 name="组合 7"/>
          <p:cNvGrpSpPr/>
          <p:nvPr/>
        </p:nvGrpSpPr>
        <p:grpSpPr>
          <a:xfrm>
            <a:off x="3612739" y="3728196"/>
            <a:ext cx="2453054" cy="1525772"/>
            <a:chOff x="3611945" y="3728196"/>
            <a:chExt cx="2453054" cy="1525772"/>
          </a:xfrm>
        </p:grpSpPr>
        <p:sp>
          <p:nvSpPr>
            <p:cNvPr id="17" name="Flowchart: Manual Input 15"/>
            <p:cNvSpPr/>
            <p:nvPr/>
          </p:nvSpPr>
          <p:spPr>
            <a:xfrm flipH="1" flipV="1">
              <a:off x="3611945" y="3728196"/>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25"/>
            <p:cNvGrpSpPr/>
            <p:nvPr/>
          </p:nvGrpSpPr>
          <p:grpSpPr>
            <a:xfrm>
              <a:off x="4675347" y="3838079"/>
              <a:ext cx="343723" cy="344922"/>
              <a:chOff x="3995738" y="1244600"/>
              <a:chExt cx="473075" cy="474663"/>
            </a:xfrm>
            <a:solidFill>
              <a:schemeClr val="bg1"/>
            </a:solidFill>
          </p:grpSpPr>
          <p:sp>
            <p:nvSpPr>
              <p:cNvPr id="27" name="Freeform 53"/>
              <p:cNvSpPr/>
              <p:nvPr/>
            </p:nvSpPr>
            <p:spPr bwMode="auto">
              <a:xfrm>
                <a:off x="4156075" y="1244600"/>
                <a:ext cx="117475" cy="115888"/>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54"/>
              <p:cNvSpPr/>
              <p:nvPr/>
            </p:nvSpPr>
            <p:spPr bwMode="auto">
              <a:xfrm>
                <a:off x="3995738" y="1306513"/>
                <a:ext cx="412750" cy="41275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55"/>
              <p:cNvSpPr/>
              <p:nvPr/>
            </p:nvSpPr>
            <p:spPr bwMode="auto">
              <a:xfrm>
                <a:off x="4352925" y="1439863"/>
                <a:ext cx="115888" cy="119062"/>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a:off x="3656406" y="4247866"/>
              <a:ext cx="2337776" cy="709573"/>
              <a:chOff x="1733640" y="4500244"/>
              <a:chExt cx="2338080" cy="709573"/>
            </a:xfrm>
          </p:grpSpPr>
          <p:sp>
            <p:nvSpPr>
              <p:cNvPr id="69"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 name="组合 6"/>
          <p:cNvGrpSpPr/>
          <p:nvPr/>
        </p:nvGrpSpPr>
        <p:grpSpPr>
          <a:xfrm>
            <a:off x="6126211" y="3728196"/>
            <a:ext cx="2453054" cy="1525772"/>
            <a:chOff x="6125417" y="3728196"/>
            <a:chExt cx="2453054" cy="1525772"/>
          </a:xfrm>
        </p:grpSpPr>
        <p:sp>
          <p:nvSpPr>
            <p:cNvPr id="18" name="Flowchart: Manual Input 16"/>
            <p:cNvSpPr/>
            <p:nvPr/>
          </p:nvSpPr>
          <p:spPr>
            <a:xfrm flipV="1">
              <a:off x="6125417" y="3728196"/>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69"/>
            <p:cNvSpPr>
              <a:spLocks noEditPoints="1"/>
            </p:cNvSpPr>
            <p:nvPr/>
          </p:nvSpPr>
          <p:spPr bwMode="auto">
            <a:xfrm>
              <a:off x="7217946" y="3858249"/>
              <a:ext cx="201851" cy="344922"/>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solid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1" name="组合 70"/>
            <p:cNvGrpSpPr/>
            <p:nvPr/>
          </p:nvGrpSpPr>
          <p:grpSpPr>
            <a:xfrm>
              <a:off x="6183054" y="4247866"/>
              <a:ext cx="2337776" cy="709573"/>
              <a:chOff x="1733640" y="4500244"/>
              <a:chExt cx="2338080" cy="709573"/>
            </a:xfrm>
          </p:grpSpPr>
          <p:sp>
            <p:nvSpPr>
              <p:cNvPr id="72"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组合 5"/>
          <p:cNvGrpSpPr/>
          <p:nvPr/>
        </p:nvGrpSpPr>
        <p:grpSpPr>
          <a:xfrm>
            <a:off x="8639683" y="3728196"/>
            <a:ext cx="2453054" cy="1525772"/>
            <a:chOff x="8638889" y="3728196"/>
            <a:chExt cx="2453054" cy="1525772"/>
          </a:xfrm>
        </p:grpSpPr>
        <p:sp>
          <p:nvSpPr>
            <p:cNvPr id="19" name="Flowchart: Manual Input 17"/>
            <p:cNvSpPr/>
            <p:nvPr/>
          </p:nvSpPr>
          <p:spPr>
            <a:xfrm flipH="1" flipV="1">
              <a:off x="8638889" y="3728196"/>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9735653" y="3840073"/>
              <a:ext cx="259522" cy="344922"/>
              <a:chOff x="8672513" y="1241425"/>
              <a:chExt cx="357187" cy="474663"/>
            </a:xfrm>
            <a:solidFill>
              <a:schemeClr val="bg1"/>
            </a:solidFill>
          </p:grpSpPr>
          <p:sp>
            <p:nvSpPr>
              <p:cNvPr id="36" name="Freeform 73"/>
              <p:cNvSpPr/>
              <p:nvPr/>
            </p:nvSpPr>
            <p:spPr bwMode="auto">
              <a:xfrm>
                <a:off x="8742363" y="1641475"/>
                <a:ext cx="217487" cy="74613"/>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4"/>
              <p:cNvSpPr>
                <a:spLocks noEditPoints="1"/>
              </p:cNvSpPr>
              <p:nvPr/>
            </p:nvSpPr>
            <p:spPr bwMode="auto">
              <a:xfrm>
                <a:off x="8672513" y="1241425"/>
                <a:ext cx="357187" cy="396875"/>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5"/>
              <p:cNvSpPr>
                <a:spLocks noEditPoints="1"/>
              </p:cNvSpPr>
              <p:nvPr/>
            </p:nvSpPr>
            <p:spPr bwMode="auto">
              <a:xfrm>
                <a:off x="8770938" y="1379538"/>
                <a:ext cx="158750" cy="15875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grpFill/>
              <a:ln>
                <a:noFill/>
              </a:ln>
            </p:spPr>
            <p:txBody>
              <a:bodyPr lIns="80296" tIns="40148" rIns="80296" bIns="40148"/>
              <a:lstStyle/>
              <a:p>
                <a:pPr>
                  <a:defRPr/>
                </a:pPr>
                <a:endParaRPr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8695949" y="4247866"/>
              <a:ext cx="2337776" cy="709573"/>
              <a:chOff x="1733640" y="4500244"/>
              <a:chExt cx="2338080" cy="709573"/>
            </a:xfrm>
          </p:grpSpPr>
          <p:sp>
            <p:nvSpPr>
              <p:cNvPr id="75"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 name="标题 9"/>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6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8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1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5"/>
          <p:cNvCxnSpPr/>
          <p:nvPr/>
        </p:nvCxnSpPr>
        <p:spPr>
          <a:xfrm>
            <a:off x="5054820" y="187791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22"/>
          <p:cNvCxnSpPr/>
          <p:nvPr/>
        </p:nvCxnSpPr>
        <p:spPr>
          <a:xfrm>
            <a:off x="5558755" y="28047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23"/>
          <p:cNvCxnSpPr/>
          <p:nvPr/>
        </p:nvCxnSpPr>
        <p:spPr>
          <a:xfrm>
            <a:off x="6029431" y="36129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24"/>
          <p:cNvCxnSpPr/>
          <p:nvPr/>
        </p:nvCxnSpPr>
        <p:spPr>
          <a:xfrm>
            <a:off x="6542180" y="4546105"/>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7046114" y="542967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394992" y="2537827"/>
            <a:ext cx="1942374" cy="849788"/>
            <a:chOff x="3394198" y="2537827"/>
            <a:chExt cx="1942374" cy="849788"/>
          </a:xfrm>
        </p:grpSpPr>
        <p:sp>
          <p:nvSpPr>
            <p:cNvPr id="13" name="任意多边形 12"/>
            <p:cNvSpPr/>
            <p:nvPr/>
          </p:nvSpPr>
          <p:spPr>
            <a:xfrm>
              <a:off x="3394198" y="2537827"/>
              <a:ext cx="1942374" cy="849788"/>
            </a:xfrm>
            <a:custGeom>
              <a:avLst/>
              <a:gdLst>
                <a:gd name="connsiteX0" fmla="*/ 0 w 1942627"/>
                <a:gd name="connsiteY0" fmla="*/ 884769 h 884769"/>
                <a:gd name="connsiteX1" fmla="*/ 485659 w 1942627"/>
                <a:gd name="connsiteY1" fmla="*/ 0 h 884769"/>
                <a:gd name="connsiteX2" fmla="*/ 1456968 w 1942627"/>
                <a:gd name="connsiteY2" fmla="*/ 0 h 884769"/>
                <a:gd name="connsiteX3" fmla="*/ 1942627 w 1942627"/>
                <a:gd name="connsiteY3" fmla="*/ 884769 h 884769"/>
                <a:gd name="connsiteX4" fmla="*/ 0 w 1942627"/>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27" h="884769">
                  <a:moveTo>
                    <a:pt x="0" y="884769"/>
                  </a:moveTo>
                  <a:lnTo>
                    <a:pt x="485659" y="0"/>
                  </a:lnTo>
                  <a:lnTo>
                    <a:pt x="1456968" y="0"/>
                  </a:lnTo>
                  <a:lnTo>
                    <a:pt x="1942627" y="884769"/>
                  </a:lnTo>
                  <a:lnTo>
                    <a:pt x="0" y="884769"/>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280" tIns="20320" rIns="36028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3734930" y="2885485"/>
              <a:ext cx="1260908" cy="307777"/>
            </a:xfrm>
            <a:prstGeom prst="rect">
              <a:avLst/>
            </a:prstGeom>
            <a:noFill/>
          </p:spPr>
          <p:txBody>
            <a:bodyPr wrap="square" rtlCol="0">
              <a:spAutoFit/>
            </a:bodyPr>
            <a:lstStyle/>
            <a:p>
              <a:pPr algn="ctr"/>
              <a:r>
                <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2909398" y="3387616"/>
            <a:ext cx="2913562" cy="849788"/>
            <a:chOff x="2908604" y="3387616"/>
            <a:chExt cx="2913562" cy="849788"/>
          </a:xfrm>
        </p:grpSpPr>
        <p:sp>
          <p:nvSpPr>
            <p:cNvPr id="14" name="任意多边形 13"/>
            <p:cNvSpPr/>
            <p:nvPr/>
          </p:nvSpPr>
          <p:spPr>
            <a:xfrm>
              <a:off x="2908604" y="3387616"/>
              <a:ext cx="2913562" cy="849788"/>
            </a:xfrm>
            <a:custGeom>
              <a:avLst/>
              <a:gdLst>
                <a:gd name="connsiteX0" fmla="*/ 0 w 2913941"/>
                <a:gd name="connsiteY0" fmla="*/ 884769 h 884769"/>
                <a:gd name="connsiteX1" fmla="*/ 485659 w 2913941"/>
                <a:gd name="connsiteY1" fmla="*/ 0 h 884769"/>
                <a:gd name="connsiteX2" fmla="*/ 2428282 w 2913941"/>
                <a:gd name="connsiteY2" fmla="*/ 0 h 884769"/>
                <a:gd name="connsiteX3" fmla="*/ 2913941 w 2913941"/>
                <a:gd name="connsiteY3" fmla="*/ 884769 h 884769"/>
                <a:gd name="connsiteX4" fmla="*/ 0 w 2913941"/>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41" h="884769">
                  <a:moveTo>
                    <a:pt x="0" y="884769"/>
                  </a:moveTo>
                  <a:lnTo>
                    <a:pt x="485659" y="0"/>
                  </a:lnTo>
                  <a:lnTo>
                    <a:pt x="2428282" y="0"/>
                  </a:lnTo>
                  <a:lnTo>
                    <a:pt x="2913941" y="884769"/>
                  </a:lnTo>
                  <a:lnTo>
                    <a:pt x="0" y="884769"/>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0260" tIns="20320" rIns="53026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3555244" y="3719592"/>
              <a:ext cx="1620279" cy="338554"/>
            </a:xfrm>
            <a:prstGeom prst="rect">
              <a:avLst/>
            </a:prstGeom>
            <a:noFill/>
          </p:spPr>
          <p:txBody>
            <a:bodyPr wrap="square" rtlCol="0">
              <a:spAutoFit/>
            </a:bodyPr>
            <a:lstStyle/>
            <a:p>
              <a:pPr algn="ct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2423805" y="4237405"/>
            <a:ext cx="3884749" cy="849788"/>
            <a:chOff x="2423010" y="4237405"/>
            <a:chExt cx="3884749" cy="849788"/>
          </a:xfrm>
        </p:grpSpPr>
        <p:sp>
          <p:nvSpPr>
            <p:cNvPr id="15" name="任意多边形 14"/>
            <p:cNvSpPr/>
            <p:nvPr/>
          </p:nvSpPr>
          <p:spPr>
            <a:xfrm>
              <a:off x="2423010" y="4237405"/>
              <a:ext cx="3884749" cy="849788"/>
            </a:xfrm>
            <a:custGeom>
              <a:avLst/>
              <a:gdLst>
                <a:gd name="connsiteX0" fmla="*/ 0 w 3885255"/>
                <a:gd name="connsiteY0" fmla="*/ 884769 h 884769"/>
                <a:gd name="connsiteX1" fmla="*/ 485659 w 3885255"/>
                <a:gd name="connsiteY1" fmla="*/ 0 h 884769"/>
                <a:gd name="connsiteX2" fmla="*/ 3399596 w 3885255"/>
                <a:gd name="connsiteY2" fmla="*/ 0 h 884769"/>
                <a:gd name="connsiteX3" fmla="*/ 3885255 w 3885255"/>
                <a:gd name="connsiteY3" fmla="*/ 884769 h 884769"/>
                <a:gd name="connsiteX4" fmla="*/ 0 w 3885255"/>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255" h="884769">
                  <a:moveTo>
                    <a:pt x="0" y="884769"/>
                  </a:moveTo>
                  <a:lnTo>
                    <a:pt x="485659" y="0"/>
                  </a:lnTo>
                  <a:lnTo>
                    <a:pt x="3399596" y="0"/>
                  </a:lnTo>
                  <a:lnTo>
                    <a:pt x="3885255" y="884769"/>
                  </a:lnTo>
                  <a:lnTo>
                    <a:pt x="0" y="884769"/>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0240" tIns="20320" rIns="70024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394198" y="4612625"/>
              <a:ext cx="1942373" cy="369332"/>
            </a:xfrm>
            <a:prstGeom prst="rect">
              <a:avLst/>
            </a:prstGeom>
            <a:noFill/>
          </p:spPr>
          <p:txBody>
            <a:bodyPr wrap="square" rtlCol="0">
              <a:spAutoFit/>
            </a:bodyPr>
            <a:lstStyle/>
            <a:p>
              <a:pPr algn="ct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938211" y="5087194"/>
            <a:ext cx="4855936" cy="849788"/>
            <a:chOff x="1937417" y="5087194"/>
            <a:chExt cx="4855936" cy="849788"/>
          </a:xfrm>
        </p:grpSpPr>
        <p:sp>
          <p:nvSpPr>
            <p:cNvPr id="16" name="任意多边形 15"/>
            <p:cNvSpPr/>
            <p:nvPr/>
          </p:nvSpPr>
          <p:spPr>
            <a:xfrm>
              <a:off x="1937417" y="5087194"/>
              <a:ext cx="4855936" cy="849788"/>
            </a:xfrm>
            <a:custGeom>
              <a:avLst/>
              <a:gdLst>
                <a:gd name="connsiteX0" fmla="*/ 0 w 4856568"/>
                <a:gd name="connsiteY0" fmla="*/ 884769 h 884769"/>
                <a:gd name="connsiteX1" fmla="*/ 485659 w 4856568"/>
                <a:gd name="connsiteY1" fmla="*/ 0 h 884769"/>
                <a:gd name="connsiteX2" fmla="*/ 4370909 w 4856568"/>
                <a:gd name="connsiteY2" fmla="*/ 0 h 884769"/>
                <a:gd name="connsiteX3" fmla="*/ 4856568 w 4856568"/>
                <a:gd name="connsiteY3" fmla="*/ 884769 h 884769"/>
                <a:gd name="connsiteX4" fmla="*/ 0 w 4856568"/>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6568" h="884769">
                  <a:moveTo>
                    <a:pt x="0" y="884769"/>
                  </a:moveTo>
                  <a:lnTo>
                    <a:pt x="485659" y="0"/>
                  </a:lnTo>
                  <a:lnTo>
                    <a:pt x="4370909" y="0"/>
                  </a:lnTo>
                  <a:lnTo>
                    <a:pt x="4856568" y="884769"/>
                  </a:lnTo>
                  <a:lnTo>
                    <a:pt x="0" y="88476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0219" tIns="20320" rIns="87022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3137684" y="5316119"/>
              <a:ext cx="2455400" cy="461665"/>
            </a:xfrm>
            <a:prstGeom prst="rect">
              <a:avLst/>
            </a:prstGeom>
            <a:noFill/>
          </p:spPr>
          <p:txBody>
            <a:bodyPr wrap="square" rtlCol="0">
              <a:spAutoFit/>
            </a:bodyPr>
            <a:lstStyle/>
            <a:p>
              <a:pPr algn="ctr"/>
              <a:r>
                <a:rPr lang="zh-CN" alt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3735724" y="1688039"/>
            <a:ext cx="1260908" cy="849788"/>
            <a:chOff x="3734930" y="1688039"/>
            <a:chExt cx="1260908" cy="849788"/>
          </a:xfrm>
        </p:grpSpPr>
        <p:sp>
          <p:nvSpPr>
            <p:cNvPr id="12" name="任意多边形 11"/>
            <p:cNvSpPr/>
            <p:nvPr/>
          </p:nvSpPr>
          <p:spPr>
            <a:xfrm>
              <a:off x="3879791" y="1688039"/>
              <a:ext cx="971187" cy="849788"/>
            </a:xfrm>
            <a:custGeom>
              <a:avLst/>
              <a:gdLst>
                <a:gd name="connsiteX0" fmla="*/ 0 w 971313"/>
                <a:gd name="connsiteY0" fmla="*/ 884769 h 884769"/>
                <a:gd name="connsiteX1" fmla="*/ 485657 w 971313"/>
                <a:gd name="connsiteY1" fmla="*/ 0 h 884769"/>
                <a:gd name="connsiteX2" fmla="*/ 485657 w 971313"/>
                <a:gd name="connsiteY2" fmla="*/ 0 h 884769"/>
                <a:gd name="connsiteX3" fmla="*/ 971313 w 971313"/>
                <a:gd name="connsiteY3" fmla="*/ 884769 h 884769"/>
                <a:gd name="connsiteX4" fmla="*/ 0 w 971313"/>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13" h="884769">
                  <a:moveTo>
                    <a:pt x="0" y="884769"/>
                  </a:moveTo>
                  <a:lnTo>
                    <a:pt x="485657" y="0"/>
                  </a:lnTo>
                  <a:lnTo>
                    <a:pt x="485657" y="0"/>
                  </a:lnTo>
                  <a:lnTo>
                    <a:pt x="971313" y="884769"/>
                  </a:lnTo>
                  <a:lnTo>
                    <a:pt x="0" y="884769"/>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3734930" y="2118959"/>
              <a:ext cx="1260908" cy="307777"/>
            </a:xfrm>
            <a:prstGeom prst="rect">
              <a:avLst/>
            </a:prstGeom>
            <a:noFill/>
          </p:spPr>
          <p:txBody>
            <a:bodyPr wrap="square" rtlCol="0">
              <a:spAutoFit/>
            </a:bodyPr>
            <a:lstStyle/>
            <a:p>
              <a:pPr algn="ctr"/>
              <a:r>
                <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13"/>
          <p:cNvSpPr txBox="1"/>
          <p:nvPr/>
        </p:nvSpPr>
        <p:spPr>
          <a:xfrm>
            <a:off x="5822961" y="1719111"/>
            <a:ext cx="2333695" cy="369332"/>
          </a:xfrm>
          <a:prstGeom prst="rect">
            <a:avLst/>
          </a:prstGeom>
          <a:noFill/>
          <a:ln>
            <a:noFill/>
          </a:ln>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6281400" y="2602684"/>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739839" y="3428297"/>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7279742" y="4361439"/>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7802017" y="5245013"/>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标题 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8000" fill="hold" nodeType="clickEffect" p14:presetBounceEnd="4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2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38000" fill="hold" nodeType="withEffect" p14:presetBounceEnd="42000">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14:bounceEnd="42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accel="38000" fill="hold" nodeType="withEffect" p14:presetBounceEnd="42000">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accel="38000" fill="hold" nodeType="withEffect" p14:presetBounceEnd="42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4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accel="38000" fill="hold" nodeType="withEffect" p14:presetBounceEnd="42000">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14:bounceEnd="42000">
                                          <p:cBhvr additive="base">
                                            <p:cTn id="23"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4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nodeType="withEffect">
                                      <p:stCondLst>
                                        <p:cond delay="8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4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8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8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38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accel="38000"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accel="38000"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accel="38000" fill="hold" nodeType="withEffect">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4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nodeType="withEffect">
                                      <p:stCondLst>
                                        <p:cond delay="8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4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8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9519" y="1664217"/>
            <a:ext cx="9792965"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TextBox 3"/>
          <p:cNvSpPr txBox="1"/>
          <p:nvPr/>
        </p:nvSpPr>
        <p:spPr>
          <a:xfrm>
            <a:off x="1596087" y="1988840"/>
            <a:ext cx="8999828" cy="1181862"/>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写内容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1149301" y="1604798"/>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 name="矩形 93"/>
          <p:cNvSpPr/>
          <p:nvPr/>
        </p:nvSpPr>
        <p:spPr>
          <a:xfrm rot="10800000">
            <a:off x="10661368" y="3200137"/>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 name="Freeform 5"/>
          <p:cNvSpPr/>
          <p:nvPr/>
        </p:nvSpPr>
        <p:spPr bwMode="auto">
          <a:xfrm>
            <a:off x="4006908"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8" name="TextBox 7"/>
          <p:cNvSpPr txBox="1"/>
          <p:nvPr/>
        </p:nvSpPr>
        <p:spPr>
          <a:xfrm>
            <a:off x="431748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9" name="Freeform 5"/>
          <p:cNvSpPr/>
          <p:nvPr/>
        </p:nvSpPr>
        <p:spPr bwMode="auto">
          <a:xfrm>
            <a:off x="1881782"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10" name="Freeform 5"/>
          <p:cNvSpPr/>
          <p:nvPr/>
        </p:nvSpPr>
        <p:spPr bwMode="auto">
          <a:xfrm>
            <a:off x="6132034"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11" name="Freeform 5"/>
          <p:cNvSpPr/>
          <p:nvPr/>
        </p:nvSpPr>
        <p:spPr bwMode="auto">
          <a:xfrm>
            <a:off x="8257160"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12" name="TextBox 11"/>
          <p:cNvSpPr txBox="1"/>
          <p:nvPr/>
        </p:nvSpPr>
        <p:spPr>
          <a:xfrm>
            <a:off x="2214372"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13" name="TextBox 12"/>
          <p:cNvSpPr txBox="1"/>
          <p:nvPr/>
        </p:nvSpPr>
        <p:spPr>
          <a:xfrm>
            <a:off x="6464624"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14" name="TextBox 13"/>
          <p:cNvSpPr txBox="1"/>
          <p:nvPr/>
        </p:nvSpPr>
        <p:spPr>
          <a:xfrm>
            <a:off x="858975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22172" b="17447"/>
          <a:stretch>
            <a:fillRect/>
          </a:stretch>
        </p:blipFill>
        <p:spPr>
          <a:xfrm>
            <a:off x="795" y="2717049"/>
            <a:ext cx="12190413" cy="4140952"/>
          </a:xfrm>
          <a:prstGeom prst="rect">
            <a:avLst/>
          </a:prstGeom>
        </p:spPr>
      </p:pic>
      <p:grpSp>
        <p:nvGrpSpPr>
          <p:cNvPr id="7" name="组合 6"/>
          <p:cNvGrpSpPr/>
          <p:nvPr/>
        </p:nvGrpSpPr>
        <p:grpSpPr>
          <a:xfrm rot="1534880">
            <a:off x="600862" y="3422723"/>
            <a:ext cx="1322856" cy="1530812"/>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5" name="TextBox 4"/>
            <p:cNvSpPr txBox="1"/>
            <p:nvPr/>
          </p:nvSpPr>
          <p:spPr>
            <a:xfrm rot="20065120">
              <a:off x="533021" y="2828490"/>
              <a:ext cx="741141" cy="398621"/>
            </a:xfrm>
            <a:prstGeom prst="rect">
              <a:avLst/>
            </a:prstGeom>
            <a:noFill/>
          </p:spPr>
          <p:txBody>
            <a:bodyPr wrap="none" rtlCol="0">
              <a:spAutoFit/>
            </a:bodyPr>
            <a:lstStyle/>
            <a:p>
              <a:r>
                <a:rPr lang="en-US" altLang="zh-CN" sz="2700" dirty="0">
                  <a:solidFill>
                    <a:schemeClr val="bg1"/>
                  </a:solidFill>
                  <a:latin typeface="微软雅黑" panose="020B0503020204020204" pitchFamily="34" charset="-122"/>
                  <a:ea typeface="微软雅黑" panose="020B0503020204020204" pitchFamily="34" charset="-122"/>
                </a:rPr>
                <a:t>2012</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205159" y="4409274"/>
            <a:ext cx="1322856" cy="1530812"/>
            <a:chOff x="2385656" y="3199375"/>
            <a:chExt cx="992271" cy="1148109"/>
          </a:xfrm>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519628" y="3642553"/>
              <a:ext cx="741141" cy="398621"/>
            </a:xfrm>
            <a:prstGeom prst="rect">
              <a:avLst/>
            </a:prstGeom>
            <a:noFill/>
          </p:spPr>
          <p:txBody>
            <a:bodyPr wrap="none" rtlCol="0">
              <a:spAutoFit/>
            </a:bodyPr>
            <a:lstStyle/>
            <a:p>
              <a:r>
                <a:rPr lang="en-US" altLang="zh-CN" sz="2700" dirty="0">
                  <a:solidFill>
                    <a:schemeClr val="bg1"/>
                  </a:solidFill>
                  <a:latin typeface="微软雅黑" panose="020B0503020204020204" pitchFamily="34" charset="-122"/>
                  <a:ea typeface="微软雅黑" panose="020B0503020204020204" pitchFamily="34" charset="-122"/>
                </a:rPr>
                <a:t>2013</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113110" y="1784866"/>
            <a:ext cx="1322856" cy="1530812"/>
            <a:chOff x="3132595" y="1372556"/>
            <a:chExt cx="992271"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236759" y="1671584"/>
              <a:ext cx="741141" cy="398621"/>
            </a:xfrm>
            <a:prstGeom prst="rect">
              <a:avLst/>
            </a:prstGeom>
            <a:noFill/>
          </p:spPr>
          <p:txBody>
            <a:bodyPr wrap="none" rtlCol="0">
              <a:spAutoFit/>
            </a:bodyPr>
            <a:lstStyle/>
            <a:p>
              <a:r>
                <a:rPr lang="en-US" altLang="zh-CN" sz="2700" dirty="0">
                  <a:solidFill>
                    <a:schemeClr val="bg1"/>
                  </a:solidFill>
                  <a:latin typeface="微软雅黑" panose="020B0503020204020204" pitchFamily="34" charset="-122"/>
                  <a:ea typeface="微软雅黑" panose="020B0503020204020204" pitchFamily="34" charset="-122"/>
                </a:rPr>
                <a:t>2014</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463922" y="3438525"/>
            <a:ext cx="1322856" cy="1530812"/>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995932" y="2947465"/>
              <a:ext cx="741141" cy="398621"/>
            </a:xfrm>
            <a:prstGeom prst="rect">
              <a:avLst/>
            </a:prstGeom>
            <a:noFill/>
          </p:spPr>
          <p:txBody>
            <a:bodyPr wrap="none" rtlCol="0">
              <a:spAutoFit/>
            </a:bodyPr>
            <a:lstStyle/>
            <a:p>
              <a:r>
                <a:rPr lang="en-US" altLang="zh-CN" sz="2700" dirty="0">
                  <a:solidFill>
                    <a:schemeClr val="bg1"/>
                  </a:solidFill>
                  <a:latin typeface="微软雅黑" panose="020B0503020204020204" pitchFamily="34" charset="-122"/>
                  <a:ea typeface="微软雅黑" panose="020B0503020204020204" pitchFamily="34" charset="-122"/>
                </a:rPr>
                <a:t>2015</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269494" y="1134478"/>
            <a:ext cx="1322856" cy="1530812"/>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413042" y="1227242"/>
              <a:ext cx="741141" cy="398621"/>
            </a:xfrm>
            <a:prstGeom prst="rect">
              <a:avLst/>
            </a:prstGeom>
            <a:noFill/>
          </p:spPr>
          <p:txBody>
            <a:bodyPr wrap="none" rtlCol="0">
              <a:spAutoFit/>
            </a:bodyPr>
            <a:lstStyle/>
            <a:p>
              <a:r>
                <a:rPr lang="en-US" altLang="zh-CN" sz="2700" dirty="0">
                  <a:solidFill>
                    <a:schemeClr val="bg1"/>
                  </a:solidFill>
                  <a:latin typeface="微软雅黑" panose="020B0503020204020204" pitchFamily="34" charset="-122"/>
                  <a:ea typeface="微软雅黑" panose="020B0503020204020204" pitchFamily="34" charset="-122"/>
                </a:rPr>
                <a:t>2016</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925365" y="3406721"/>
            <a:ext cx="1322856" cy="1530812"/>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628212" y="2933985"/>
              <a:ext cx="741141" cy="398621"/>
            </a:xfrm>
            <a:prstGeom prst="rect">
              <a:avLst/>
            </a:prstGeom>
            <a:noFill/>
          </p:spPr>
          <p:txBody>
            <a:bodyPr wrap="none" rtlCol="0">
              <a:spAutoFit/>
            </a:bodyPr>
            <a:lstStyle/>
            <a:p>
              <a:r>
                <a:rPr lang="en-US" altLang="zh-CN" sz="2700" dirty="0">
                  <a:solidFill>
                    <a:schemeClr val="bg1"/>
                  </a:solidFill>
                  <a:latin typeface="微软雅黑" panose="020B0503020204020204" pitchFamily="34" charset="-122"/>
                  <a:ea typeface="微软雅黑" panose="020B0503020204020204" pitchFamily="34" charset="-122"/>
                </a:rPr>
                <a:t>2017</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1245986" y="5389641"/>
            <a:ext cx="287995" cy="288032"/>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 name="椭圆 23"/>
          <p:cNvSpPr/>
          <p:nvPr/>
        </p:nvSpPr>
        <p:spPr>
          <a:xfrm>
            <a:off x="3215864" y="4091925"/>
            <a:ext cx="287995" cy="288032"/>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5" name="椭圆 24"/>
          <p:cNvSpPr/>
          <p:nvPr/>
        </p:nvSpPr>
        <p:spPr>
          <a:xfrm>
            <a:off x="4982754" y="3407113"/>
            <a:ext cx="287995" cy="288032"/>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6" name="椭圆 25"/>
          <p:cNvSpPr/>
          <p:nvPr/>
        </p:nvSpPr>
        <p:spPr>
          <a:xfrm>
            <a:off x="6671790" y="3008903"/>
            <a:ext cx="287995" cy="288032"/>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椭圆 30"/>
          <p:cNvSpPr/>
          <p:nvPr/>
        </p:nvSpPr>
        <p:spPr>
          <a:xfrm>
            <a:off x="8787847" y="2867179"/>
            <a:ext cx="287995" cy="288032"/>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2" name="椭圆 31"/>
          <p:cNvSpPr/>
          <p:nvPr/>
        </p:nvSpPr>
        <p:spPr>
          <a:xfrm>
            <a:off x="10610696" y="2948033"/>
            <a:ext cx="287995" cy="288032"/>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5" name="TextBox 34"/>
          <p:cNvSpPr txBox="1"/>
          <p:nvPr/>
        </p:nvSpPr>
        <p:spPr>
          <a:xfrm>
            <a:off x="1325323" y="5762678"/>
            <a:ext cx="1892844"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36" name="TextBox 35"/>
          <p:cNvSpPr txBox="1"/>
          <p:nvPr/>
        </p:nvSpPr>
        <p:spPr>
          <a:xfrm>
            <a:off x="2189307" y="3074380"/>
            <a:ext cx="1892844"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37" name="TextBox 36"/>
          <p:cNvSpPr txBox="1"/>
          <p:nvPr/>
        </p:nvSpPr>
        <p:spPr>
          <a:xfrm>
            <a:off x="4350379" y="3905016"/>
            <a:ext cx="1892844"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38" name="TextBox 37"/>
          <p:cNvSpPr txBox="1"/>
          <p:nvPr/>
        </p:nvSpPr>
        <p:spPr>
          <a:xfrm>
            <a:off x="5808209" y="2080978"/>
            <a:ext cx="1892844"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39" name="TextBox 38"/>
          <p:cNvSpPr txBox="1"/>
          <p:nvPr/>
        </p:nvSpPr>
        <p:spPr>
          <a:xfrm>
            <a:off x="7944204" y="3310824"/>
            <a:ext cx="1892844"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40" name="TextBox 39"/>
          <p:cNvSpPr txBox="1"/>
          <p:nvPr/>
        </p:nvSpPr>
        <p:spPr>
          <a:xfrm>
            <a:off x="9965158" y="1926484"/>
            <a:ext cx="1892844"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400" dirty="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66"/>
          <p:cNvGrpSpPr/>
          <p:nvPr/>
        </p:nvGrpSpPr>
        <p:grpSpPr bwMode="auto">
          <a:xfrm>
            <a:off x="528247" y="1315046"/>
            <a:ext cx="5937250" cy="4994275"/>
            <a:chOff x="720" y="839"/>
            <a:chExt cx="3740" cy="3146"/>
          </a:xfrm>
          <a:solidFill>
            <a:schemeClr val="bg1">
              <a:lumMod val="75000"/>
            </a:schemeClr>
          </a:solidFill>
        </p:grpSpPr>
        <p:sp>
          <p:nvSpPr>
            <p:cNvPr id="1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a:p>
          </p:txBody>
        </p:sp>
        <p:sp>
          <p:nvSpPr>
            <p:cNvPr id="1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a:p>
          </p:txBody>
        </p:sp>
        <p:sp>
          <p:nvSpPr>
            <p:cNvPr id="1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a:p>
          </p:txBody>
        </p:sp>
        <p:sp>
          <p:nvSpPr>
            <p:cNvPr id="1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a:p>
          </p:txBody>
        </p:sp>
        <p:sp>
          <p:nvSpPr>
            <p:cNvPr id="1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a:p>
          </p:txBody>
        </p:sp>
        <p:sp>
          <p:nvSpPr>
            <p:cNvPr id="3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a:p>
          </p:txBody>
        </p:sp>
        <p:sp>
          <p:nvSpPr>
            <p:cNvPr id="3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a:p>
          </p:txBody>
        </p:sp>
        <p:sp>
          <p:nvSpPr>
            <p:cNvPr id="3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a:p>
          </p:txBody>
        </p:sp>
        <p:sp>
          <p:nvSpPr>
            <p:cNvPr id="3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a:p>
          </p:txBody>
        </p:sp>
        <p:sp>
          <p:nvSpPr>
            <p:cNvPr id="3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a:p>
          </p:txBody>
        </p:sp>
        <p:sp>
          <p:nvSpPr>
            <p:cNvPr id="3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a:p>
          </p:txBody>
        </p:sp>
        <p:sp>
          <p:nvSpPr>
            <p:cNvPr id="3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3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a:p>
          </p:txBody>
        </p:sp>
        <p:sp>
          <p:nvSpPr>
            <p:cNvPr id="4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4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a:p>
          </p:txBody>
        </p:sp>
        <p:sp>
          <p:nvSpPr>
            <p:cNvPr id="4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4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a:p>
          </p:txBody>
        </p:sp>
        <p:sp>
          <p:nvSpPr>
            <p:cNvPr id="4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4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a:p>
          </p:txBody>
        </p:sp>
        <p:sp>
          <p:nvSpPr>
            <p:cNvPr id="4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4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a:p>
          </p:txBody>
        </p:sp>
        <p:sp>
          <p:nvSpPr>
            <p:cNvPr id="4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4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a:p>
          </p:txBody>
        </p:sp>
        <p:sp>
          <p:nvSpPr>
            <p:cNvPr id="5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5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a:p>
          </p:txBody>
        </p:sp>
        <p:sp>
          <p:nvSpPr>
            <p:cNvPr id="5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5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a:p>
          </p:txBody>
        </p:sp>
        <p:sp>
          <p:nvSpPr>
            <p:cNvPr id="5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a:p>
          </p:txBody>
        </p:sp>
        <p:sp>
          <p:nvSpPr>
            <p:cNvPr id="5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a:p>
          </p:txBody>
        </p:sp>
        <p:sp>
          <p:nvSpPr>
            <p:cNvPr id="5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5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a:p>
          </p:txBody>
        </p:sp>
        <p:sp>
          <p:nvSpPr>
            <p:cNvPr id="5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5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a:p>
          </p:txBody>
        </p:sp>
        <p:sp>
          <p:nvSpPr>
            <p:cNvPr id="6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6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a:p>
          </p:txBody>
        </p:sp>
        <p:sp>
          <p:nvSpPr>
            <p:cNvPr id="6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a:p>
          </p:txBody>
        </p:sp>
        <p:sp>
          <p:nvSpPr>
            <p:cNvPr id="6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a:p>
          </p:txBody>
        </p:sp>
        <p:sp>
          <p:nvSpPr>
            <p:cNvPr id="6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a:p>
          </p:txBody>
        </p:sp>
        <p:sp>
          <p:nvSpPr>
            <p:cNvPr id="6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a:p>
          </p:txBody>
        </p:sp>
        <p:sp>
          <p:nvSpPr>
            <p:cNvPr id="6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a:p>
          </p:txBody>
        </p:sp>
        <p:sp>
          <p:nvSpPr>
            <p:cNvPr id="6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a:p>
          </p:txBody>
        </p:sp>
        <p:sp>
          <p:nvSpPr>
            <p:cNvPr id="6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a:p>
          </p:txBody>
        </p:sp>
        <p:sp>
          <p:nvSpPr>
            <p:cNvPr id="6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a:p>
          </p:txBody>
        </p:sp>
        <p:sp>
          <p:nvSpPr>
            <p:cNvPr id="7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a:p>
          </p:txBody>
        </p:sp>
        <p:sp>
          <p:nvSpPr>
            <p:cNvPr id="7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a:p>
          </p:txBody>
        </p:sp>
        <p:sp>
          <p:nvSpPr>
            <p:cNvPr id="7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a:p>
          </p:txBody>
        </p:sp>
        <p:sp>
          <p:nvSpPr>
            <p:cNvPr id="7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a:p>
          </p:txBody>
        </p:sp>
        <p:sp>
          <p:nvSpPr>
            <p:cNvPr id="7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a:p>
          </p:txBody>
        </p:sp>
        <p:sp>
          <p:nvSpPr>
            <p:cNvPr id="7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a:p>
          </p:txBody>
        </p:sp>
        <p:sp>
          <p:nvSpPr>
            <p:cNvPr id="7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a:p>
          </p:txBody>
        </p:sp>
        <p:sp>
          <p:nvSpPr>
            <p:cNvPr id="7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a:p>
          </p:txBody>
        </p:sp>
        <p:sp>
          <p:nvSpPr>
            <p:cNvPr id="7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a:p>
          </p:txBody>
        </p:sp>
        <p:sp>
          <p:nvSpPr>
            <p:cNvPr id="7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a:p>
          </p:txBody>
        </p:sp>
        <p:sp>
          <p:nvSpPr>
            <p:cNvPr id="8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a:p>
          </p:txBody>
        </p:sp>
        <p:sp>
          <p:nvSpPr>
            <p:cNvPr id="8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a:p>
          </p:txBody>
        </p:sp>
        <p:sp>
          <p:nvSpPr>
            <p:cNvPr id="8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a:p>
          </p:txBody>
        </p:sp>
        <p:sp>
          <p:nvSpPr>
            <p:cNvPr id="8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a:p>
          </p:txBody>
        </p:sp>
        <p:sp>
          <p:nvSpPr>
            <p:cNvPr id="8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a:p>
          </p:txBody>
        </p:sp>
        <p:sp>
          <p:nvSpPr>
            <p:cNvPr id="8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a:p>
          </p:txBody>
        </p:sp>
        <p:sp>
          <p:nvSpPr>
            <p:cNvPr id="8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a:p>
          </p:txBody>
        </p:sp>
        <p:sp>
          <p:nvSpPr>
            <p:cNvPr id="8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a:p>
          </p:txBody>
        </p:sp>
        <p:sp>
          <p:nvSpPr>
            <p:cNvPr id="8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
        <p:nvSpPr>
          <p:cNvPr id="89" name="Freeform 78"/>
          <p:cNvSpPr/>
          <p:nvPr/>
        </p:nvSpPr>
        <p:spPr bwMode="gray">
          <a:xfrm>
            <a:off x="4446197" y="5252044"/>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91414" tIns="45707" rIns="91414" bIns="45707"/>
          <a:lstStyle/>
          <a:p>
            <a:endParaRPr lang="zh-CN" altLang="en-US"/>
          </a:p>
        </p:txBody>
      </p:sp>
      <p:sp>
        <p:nvSpPr>
          <p:cNvPr id="90" name="Freeform 92"/>
          <p:cNvSpPr/>
          <p:nvPr/>
        </p:nvSpPr>
        <p:spPr bwMode="gray">
          <a:xfrm>
            <a:off x="4863711" y="3486747"/>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91414" tIns="45707" rIns="91414" bIns="45707"/>
          <a:lstStyle/>
          <a:p>
            <a:endParaRPr lang="zh-CN" altLang="en-US"/>
          </a:p>
        </p:txBody>
      </p:sp>
      <p:sp>
        <p:nvSpPr>
          <p:cNvPr id="91" name="Freeform 100"/>
          <p:cNvSpPr/>
          <p:nvPr/>
        </p:nvSpPr>
        <p:spPr bwMode="gray">
          <a:xfrm>
            <a:off x="5168511" y="2680296"/>
            <a:ext cx="682624" cy="68103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91414" tIns="45707" rIns="91414" bIns="45707"/>
          <a:lstStyle/>
          <a:p>
            <a:endParaRPr lang="zh-CN" altLang="en-US"/>
          </a:p>
        </p:txBody>
      </p:sp>
      <p:sp>
        <p:nvSpPr>
          <p:cNvPr id="92" name="Freeform 82"/>
          <p:cNvSpPr/>
          <p:nvPr/>
        </p:nvSpPr>
        <p:spPr bwMode="gray">
          <a:xfrm>
            <a:off x="5335324" y="439162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91414" tIns="45707" rIns="91414" bIns="45707"/>
          <a:lstStyle/>
          <a:p>
            <a:endParaRPr lang="zh-CN" altLang="en-US"/>
          </a:p>
        </p:txBody>
      </p:sp>
      <p:cxnSp>
        <p:nvCxnSpPr>
          <p:cNvPr id="93" name="直接连接符 92"/>
          <p:cNvCxnSpPr/>
          <p:nvPr/>
        </p:nvCxnSpPr>
        <p:spPr>
          <a:xfrm>
            <a:off x="5768923" y="3108129"/>
            <a:ext cx="252412"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021336" y="3356571"/>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555468" y="3617633"/>
            <a:ext cx="252412"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07883" y="3866076"/>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705086" y="4529734"/>
            <a:ext cx="316249"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021336" y="4529733"/>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046273" y="5681465"/>
            <a:ext cx="252412"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298684" y="5929908"/>
            <a:ext cx="28610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6703327" y="2948948"/>
            <a:ext cx="1415553" cy="338539"/>
          </a:xfrm>
          <a:prstGeom prst="rect">
            <a:avLst/>
          </a:prstGeom>
        </p:spPr>
        <p:txBody>
          <a:bodyPr wrap="none" lIns="91414" tIns="45707" rIns="91414" bIns="45707">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6703327" y="3524656"/>
            <a:ext cx="1415553" cy="338539"/>
          </a:xfrm>
          <a:prstGeom prst="rect">
            <a:avLst/>
          </a:prstGeom>
        </p:spPr>
        <p:txBody>
          <a:bodyPr wrap="none" lIns="91414" tIns="45707" rIns="91414" bIns="45707">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3327" y="4190094"/>
            <a:ext cx="1415553" cy="338539"/>
          </a:xfrm>
          <a:prstGeom prst="rect">
            <a:avLst/>
          </a:prstGeom>
        </p:spPr>
        <p:txBody>
          <a:bodyPr wrap="none" lIns="91414" tIns="45707" rIns="91414" bIns="45707">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658062" y="5520064"/>
            <a:ext cx="1415553" cy="338539"/>
          </a:xfrm>
          <a:prstGeom prst="rect">
            <a:avLst/>
          </a:prstGeom>
        </p:spPr>
        <p:txBody>
          <a:bodyPr wrap="none" lIns="91414" tIns="45707" rIns="91414" bIns="45707">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5" name="矩形标注 104"/>
          <p:cNvSpPr/>
          <p:nvPr/>
        </p:nvSpPr>
        <p:spPr>
          <a:xfrm>
            <a:off x="8809168" y="1997859"/>
            <a:ext cx="2609338" cy="4023431"/>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sp>
        <p:nvSpPr>
          <p:cNvPr id="106" name="TextBox 105"/>
          <p:cNvSpPr txBox="1"/>
          <p:nvPr/>
        </p:nvSpPr>
        <p:spPr>
          <a:xfrm>
            <a:off x="9041212" y="2214360"/>
            <a:ext cx="2207958" cy="3518896"/>
          </a:xfrm>
          <a:prstGeom prst="rect">
            <a:avLst/>
          </a:prstGeom>
          <a:noFill/>
        </p:spPr>
        <p:txBody>
          <a:bodyPr wrap="square" lIns="91414" tIns="45707" rIns="91414" bIns="45707" rtlCol="0">
            <a:spAutoFit/>
          </a:bodyPr>
          <a:lstStyle/>
          <a:p>
            <a:pPr algn="just">
              <a:lnSpc>
                <a:spcPct val="200000"/>
              </a:lnSpc>
            </a:pPr>
            <a:r>
              <a:rPr lang="zh-CN" altLang="en-US" sz="1600" b="1" dirty="0">
                <a:solidFill>
                  <a:schemeClr val="bg1"/>
                </a:solidFill>
                <a:latin typeface="微软雅黑" panose="020B0503020204020204" pitchFamily="34" charset="-122"/>
                <a:ea typeface="微软雅黑" panose="020B0503020204020204" pitchFamily="34" charset="-122"/>
              </a:rPr>
              <a:t>所有省份可任意编辑</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00"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21944" y="2565632"/>
            <a:ext cx="6109365" cy="1107996"/>
          </a:xfrm>
          <a:prstGeom prst="rect">
            <a:avLst/>
          </a:prstGeom>
          <a:noFill/>
        </p:spPr>
        <p:txBody>
          <a:bodyPr wrap="none" rtlCol="0">
            <a:spAutoFit/>
          </a:bodyPr>
          <a:lstStyle/>
          <a:p>
            <a:pPr>
              <a:spcAft>
                <a:spcPts val="800"/>
              </a:spcAft>
            </a:pPr>
            <a:r>
              <a:rPr lang="zh-CN" altLang="en-US" sz="6600" b="1" dirty="0">
                <a:solidFill>
                  <a:schemeClr val="tx2"/>
                </a:solidFill>
                <a:latin typeface="微软雅黑" panose="020B0503020204020204" pitchFamily="34" charset="-122"/>
                <a:ea typeface="微软雅黑" panose="020B0503020204020204" pitchFamily="34" charset="-122"/>
              </a:rPr>
              <a:t>单击添加大标题</a:t>
            </a:r>
            <a:endParaRPr lang="zh-CN" altLang="en-US" sz="6600" b="1" dirty="0">
              <a:solidFill>
                <a:schemeClr val="tx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45048" y="1164313"/>
            <a:ext cx="4213220" cy="1354995"/>
            <a:chOff x="3714756" y="405385"/>
            <a:chExt cx="4213220" cy="1354995"/>
          </a:xfrm>
        </p:grpSpPr>
        <p:sp>
          <p:nvSpPr>
            <p:cNvPr id="4" name="文本框 3"/>
            <p:cNvSpPr txBox="1"/>
            <p:nvPr/>
          </p:nvSpPr>
          <p:spPr>
            <a:xfrm>
              <a:off x="4244147" y="940027"/>
              <a:ext cx="3683829" cy="820353"/>
            </a:xfrm>
            <a:prstGeom prst="rect">
              <a:avLst/>
            </a:prstGeom>
            <a:noFill/>
            <a:ln>
              <a:solidFill>
                <a:schemeClr val="tx2"/>
              </a:solidFill>
            </a:ln>
          </p:spPr>
          <p:txBody>
            <a:bodyPr wrap="none" rtlCol="0">
              <a:spAutoFit/>
            </a:bodyPr>
            <a:lstStyle/>
            <a:p>
              <a:pPr algn="ctr">
                <a:lnSpc>
                  <a:spcPts val="6300"/>
                </a:lnSpc>
              </a:pPr>
              <a:r>
                <a:rPr lang="en-US" altLang="zh-CN" sz="4000" b="1" dirty="0">
                  <a:solidFill>
                    <a:schemeClr val="tx2"/>
                  </a:solidFill>
                  <a:latin typeface="微软雅黑" panose="020B0503020204020204" pitchFamily="34" charset="-122"/>
                  <a:ea typeface="微软雅黑" panose="020B0503020204020204" pitchFamily="34" charset="-122"/>
                </a:rPr>
                <a:t>PART  </a:t>
              </a:r>
              <a:r>
                <a:rPr lang="en-US" altLang="zh-CN" sz="4000" b="1" dirty="0" smtClean="0">
                  <a:solidFill>
                    <a:schemeClr val="tx2"/>
                  </a:solidFill>
                  <a:latin typeface="微软雅黑" panose="020B0503020204020204" pitchFamily="34" charset="-122"/>
                  <a:ea typeface="微软雅黑" panose="020B0503020204020204" pitchFamily="34" charset="-122"/>
                </a:rPr>
                <a:t>THREE </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6" name="椭圆 5"/>
            <p:cNvSpPr/>
            <p:nvPr/>
          </p:nvSpPr>
          <p:spPr>
            <a:xfrm>
              <a:off x="4092552" y="405385"/>
              <a:ext cx="252000" cy="25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7" name="椭圆 6"/>
            <p:cNvSpPr/>
            <p:nvPr/>
          </p:nvSpPr>
          <p:spPr>
            <a:xfrm>
              <a:off x="3714756" y="734551"/>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8" name="椭圆 7"/>
            <p:cNvSpPr/>
            <p:nvPr/>
          </p:nvSpPr>
          <p:spPr>
            <a:xfrm>
              <a:off x="4458443" y="671878"/>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椭圆 8"/>
            <p:cNvSpPr/>
            <p:nvPr/>
          </p:nvSpPr>
          <p:spPr>
            <a:xfrm>
              <a:off x="3880514" y="145602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sp>
        <p:nvSpPr>
          <p:cNvPr id="10" name="TextBox 7"/>
          <p:cNvSpPr>
            <a:spLocks noChangeArrowheads="1"/>
          </p:cNvSpPr>
          <p:nvPr/>
        </p:nvSpPr>
        <p:spPr bwMode="auto">
          <a:xfrm>
            <a:off x="5707598" y="369025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2431646" y="1914124"/>
            <a:ext cx="2937918" cy="670437"/>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0" tIns="41385" rIns="82770" bIns="41385"/>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6763071" y="1914124"/>
            <a:ext cx="2937918" cy="670437"/>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0" tIns="41385" rIns="82770" bIns="41385"/>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2431646" y="4933968"/>
            <a:ext cx="2937918" cy="66899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0" tIns="41385" rIns="82770" bIns="41385"/>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6763071" y="4933968"/>
            <a:ext cx="2937918" cy="66899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0" tIns="41385" rIns="82770" bIns="41385"/>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795" y="3302475"/>
            <a:ext cx="12190413" cy="1043060"/>
          </a:xfrm>
          <a:prstGeom prst="rect">
            <a:avLst/>
          </a:prstGeom>
          <a:solidFill>
            <a:schemeClr val="bg1">
              <a:lumMod val="85000"/>
            </a:schemeClr>
          </a:solidFill>
          <a:ln>
            <a:noFill/>
          </a:ln>
        </p:spPr>
        <p:txBody>
          <a:bodyPr lIns="82770" tIns="41385" rIns="82770" bIns="413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4655841" y="3598848"/>
            <a:ext cx="2731961" cy="391355"/>
          </a:xfrm>
          <a:prstGeom prst="rect">
            <a:avLst/>
          </a:prstGeom>
          <a:noFill/>
          <a:ln>
            <a:noFill/>
          </a:ln>
        </p:spPr>
        <p:txBody>
          <a:bodyPr wrap="none"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lumMod val="50000"/>
                    <a:lumOff val="50000"/>
                  </a:schemeClr>
                </a:solidFill>
                <a:latin typeface="微软雅黑" panose="020B0503020204020204" pitchFamily="34" charset="-122"/>
              </a:rPr>
              <a:t>点击添加表述内容标题</a:t>
            </a:r>
            <a:endParaRPr lang="zh-CN" altLang="en-US" b="1" dirty="0">
              <a:solidFill>
                <a:schemeClr val="tx1">
                  <a:lumMod val="50000"/>
                  <a:lumOff val="50000"/>
                </a:schemeClr>
              </a:solidFill>
              <a:latin typeface="微软雅黑" panose="020B0503020204020204" pitchFamily="34" charset="-122"/>
            </a:endParaRPr>
          </a:p>
        </p:txBody>
      </p:sp>
      <p:grpSp>
        <p:nvGrpSpPr>
          <p:cNvPr id="36" name="组合 34"/>
          <p:cNvGrpSpPr/>
          <p:nvPr/>
        </p:nvGrpSpPr>
        <p:grpSpPr bwMode="auto">
          <a:xfrm>
            <a:off x="1924515" y="2519821"/>
            <a:ext cx="1044433"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947501" y="3947017"/>
            <a:ext cx="1044433"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9136390" y="2548594"/>
            <a:ext cx="1045871"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9179490" y="3974353"/>
            <a:ext cx="1044433"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055144" y="1504091"/>
            <a:ext cx="1936270" cy="3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900" b="1" dirty="0">
                <a:latin typeface="微软雅黑" panose="020B0503020204020204" pitchFamily="34" charset="-122"/>
              </a:rPr>
              <a:t>添加标题内容</a:t>
            </a:r>
            <a:endParaRPr lang="en-US" altLang="zh-CN" sz="1900" b="1" dirty="0">
              <a:latin typeface="微软雅黑" panose="020B0503020204020204" pitchFamily="34" charset="-122"/>
            </a:endParaRPr>
          </a:p>
        </p:txBody>
      </p:sp>
      <p:sp>
        <p:nvSpPr>
          <p:cNvPr id="49" name="TextBox 47"/>
          <p:cNvSpPr txBox="1">
            <a:spLocks noChangeArrowheads="1"/>
          </p:cNvSpPr>
          <p:nvPr/>
        </p:nvSpPr>
        <p:spPr bwMode="auto">
          <a:xfrm>
            <a:off x="2986187" y="2026162"/>
            <a:ext cx="2346024" cy="94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dirty="0">
                <a:solidFill>
                  <a:schemeClr val="tx1">
                    <a:lumMod val="50000"/>
                    <a:lumOff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1400" dirty="0">
              <a:solidFill>
                <a:schemeClr val="tx1">
                  <a:lumMod val="50000"/>
                  <a:lumOff val="50000"/>
                </a:schemeClr>
              </a:solidFill>
              <a:latin typeface="微软雅黑" panose="020B0503020204020204" pitchFamily="34" charset="-122"/>
            </a:endParaRPr>
          </a:p>
        </p:txBody>
      </p:sp>
      <p:sp>
        <p:nvSpPr>
          <p:cNvPr id="50" name="TextBox 48"/>
          <p:cNvSpPr txBox="1">
            <a:spLocks noChangeArrowheads="1"/>
          </p:cNvSpPr>
          <p:nvPr/>
        </p:nvSpPr>
        <p:spPr bwMode="auto">
          <a:xfrm>
            <a:off x="7435417" y="1504091"/>
            <a:ext cx="1938017" cy="3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900" b="1" dirty="0">
                <a:solidFill>
                  <a:schemeClr val="accent3"/>
                </a:solidFill>
                <a:latin typeface="微软雅黑" panose="020B0503020204020204" pitchFamily="34" charset="-122"/>
              </a:rPr>
              <a:t>添加标题内容</a:t>
            </a:r>
            <a:endParaRPr lang="en-US" altLang="zh-CN" sz="1900" b="1" dirty="0">
              <a:solidFill>
                <a:schemeClr val="accent3"/>
              </a:solidFill>
              <a:latin typeface="微软雅黑" panose="020B0503020204020204" pitchFamily="34" charset="-122"/>
            </a:endParaRPr>
          </a:p>
        </p:txBody>
      </p:sp>
      <p:sp>
        <p:nvSpPr>
          <p:cNvPr id="51" name="TextBox 49"/>
          <p:cNvSpPr txBox="1">
            <a:spLocks noChangeArrowheads="1"/>
          </p:cNvSpPr>
          <p:nvPr/>
        </p:nvSpPr>
        <p:spPr bwMode="auto">
          <a:xfrm>
            <a:off x="6768818" y="2026162"/>
            <a:ext cx="2346024" cy="94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a:solidFill>
                  <a:schemeClr val="tx1">
                    <a:lumMod val="50000"/>
                    <a:lumOff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1400">
              <a:solidFill>
                <a:schemeClr val="tx1">
                  <a:lumMod val="50000"/>
                  <a:lumOff val="50000"/>
                </a:schemeClr>
              </a:solidFill>
              <a:latin typeface="微软雅黑" panose="020B0503020204020204" pitchFamily="34" charset="-122"/>
            </a:endParaRPr>
          </a:p>
        </p:txBody>
      </p:sp>
      <p:sp>
        <p:nvSpPr>
          <p:cNvPr id="52" name="TextBox 50"/>
          <p:cNvSpPr txBox="1">
            <a:spLocks noChangeArrowheads="1"/>
          </p:cNvSpPr>
          <p:nvPr/>
        </p:nvSpPr>
        <p:spPr bwMode="auto">
          <a:xfrm>
            <a:off x="3055144" y="5650443"/>
            <a:ext cx="1936270" cy="3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900" b="1" dirty="0">
                <a:solidFill>
                  <a:schemeClr val="accent2"/>
                </a:solidFill>
                <a:latin typeface="微软雅黑" panose="020B0503020204020204" pitchFamily="34" charset="-122"/>
              </a:rPr>
              <a:t>添加标题内容</a:t>
            </a:r>
            <a:endParaRPr lang="en-US" altLang="zh-CN" sz="1900" b="1" dirty="0">
              <a:solidFill>
                <a:schemeClr val="accent2"/>
              </a:solidFill>
              <a:latin typeface="微软雅黑" panose="020B0503020204020204" pitchFamily="34" charset="-122"/>
            </a:endParaRPr>
          </a:p>
        </p:txBody>
      </p:sp>
      <p:sp>
        <p:nvSpPr>
          <p:cNvPr id="53" name="TextBox 51"/>
          <p:cNvSpPr txBox="1">
            <a:spLocks noChangeArrowheads="1"/>
          </p:cNvSpPr>
          <p:nvPr/>
        </p:nvSpPr>
        <p:spPr bwMode="auto">
          <a:xfrm>
            <a:off x="2986187" y="4552531"/>
            <a:ext cx="2346024" cy="94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tx1">
                    <a:lumMod val="50000"/>
                    <a:lumOff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1400">
              <a:solidFill>
                <a:schemeClr val="tx1">
                  <a:lumMod val="50000"/>
                  <a:lumOff val="50000"/>
                </a:schemeClr>
              </a:solidFill>
              <a:latin typeface="微软雅黑" panose="020B0503020204020204" pitchFamily="34" charset="-122"/>
            </a:endParaRPr>
          </a:p>
        </p:txBody>
      </p:sp>
      <p:sp>
        <p:nvSpPr>
          <p:cNvPr id="54" name="TextBox 52"/>
          <p:cNvSpPr txBox="1">
            <a:spLocks noChangeArrowheads="1"/>
          </p:cNvSpPr>
          <p:nvPr/>
        </p:nvSpPr>
        <p:spPr bwMode="auto">
          <a:xfrm>
            <a:off x="7435417" y="5650443"/>
            <a:ext cx="1938017" cy="3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900" b="1" dirty="0">
                <a:solidFill>
                  <a:schemeClr val="accent4"/>
                </a:solidFill>
                <a:latin typeface="微软雅黑" panose="020B0503020204020204" pitchFamily="34" charset="-122"/>
              </a:rPr>
              <a:t>添加标题内容</a:t>
            </a:r>
            <a:endParaRPr lang="en-US" altLang="zh-CN" sz="1900" b="1" dirty="0">
              <a:solidFill>
                <a:schemeClr val="accent4"/>
              </a:solidFill>
              <a:latin typeface="微软雅黑" panose="020B0503020204020204" pitchFamily="34" charset="-122"/>
            </a:endParaRPr>
          </a:p>
        </p:txBody>
      </p:sp>
      <p:sp>
        <p:nvSpPr>
          <p:cNvPr id="55" name="TextBox 53"/>
          <p:cNvSpPr txBox="1">
            <a:spLocks noChangeArrowheads="1"/>
          </p:cNvSpPr>
          <p:nvPr/>
        </p:nvSpPr>
        <p:spPr bwMode="auto">
          <a:xfrm>
            <a:off x="6768818" y="4552531"/>
            <a:ext cx="2346024" cy="94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0" tIns="41385" rIns="82770" bIns="413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a:solidFill>
                  <a:schemeClr val="tx1">
                    <a:lumMod val="50000"/>
                    <a:lumOff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1400">
              <a:solidFill>
                <a:schemeClr val="tx1">
                  <a:lumMod val="50000"/>
                  <a:lumOff val="50000"/>
                </a:schemeClr>
              </a:solidFill>
              <a:latin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矩形 10"/>
          <p:cNvSpPr>
            <a:spLocks noChangeArrowheads="1"/>
          </p:cNvSpPr>
          <p:nvPr/>
        </p:nvSpPr>
        <p:spPr bwMode="auto">
          <a:xfrm>
            <a:off x="4696180" y="1860450"/>
            <a:ext cx="609520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a:p>
            <a:pPr>
              <a:lnSpc>
                <a:spcPct val="130000"/>
              </a:lnSpc>
            </a:pPr>
            <a:endParaRPr lang="zh-CN" altLang="zh-CN" sz="1200" kern="3000" spc="31" dirty="0">
              <a:solidFill>
                <a:schemeClr val="tx1">
                  <a:lumMod val="50000"/>
                  <a:lumOff val="50000"/>
                </a:schemeClr>
              </a:solidFill>
              <a:latin typeface="+mj-ea"/>
              <a:ea typeface="+mj-ea"/>
            </a:endParaRPr>
          </a:p>
        </p:txBody>
      </p:sp>
      <p:sp>
        <p:nvSpPr>
          <p:cNvPr id="19464" name="矩形 11"/>
          <p:cNvSpPr>
            <a:spLocks noChangeArrowheads="1"/>
          </p:cNvSpPr>
          <p:nvPr/>
        </p:nvSpPr>
        <p:spPr bwMode="auto">
          <a:xfrm>
            <a:off x="4753322" y="4122637"/>
            <a:ext cx="609520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a:p>
            <a:pPr>
              <a:lnSpc>
                <a:spcPct val="130000"/>
              </a:lnSpc>
            </a:pPr>
            <a:endParaRPr lang="zh-CN" altLang="zh-CN" sz="1200" kern="3000" spc="31" dirty="0">
              <a:solidFill>
                <a:schemeClr val="tx1">
                  <a:lumMod val="50000"/>
                  <a:lumOff val="50000"/>
                </a:schemeClr>
              </a:solidFill>
              <a:latin typeface="+mj-ea"/>
              <a:ea typeface="+mj-ea"/>
            </a:endParaRPr>
          </a:p>
        </p:txBody>
      </p:sp>
      <p:sp>
        <p:nvSpPr>
          <p:cNvPr id="19465" name="矩形 12"/>
          <p:cNvSpPr>
            <a:spLocks noChangeArrowheads="1"/>
          </p:cNvSpPr>
          <p:nvPr/>
        </p:nvSpPr>
        <p:spPr bwMode="auto">
          <a:xfrm>
            <a:off x="4753322" y="2960587"/>
            <a:ext cx="609520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a:p>
            <a:pPr>
              <a:lnSpc>
                <a:spcPct val="130000"/>
              </a:lnSpc>
            </a:pPr>
            <a:endParaRPr lang="zh-CN" altLang="zh-CN" sz="1200" kern="3000" spc="31" dirty="0">
              <a:solidFill>
                <a:schemeClr val="tx1">
                  <a:lumMod val="50000"/>
                  <a:lumOff val="50000"/>
                </a:schemeClr>
              </a:solidFill>
              <a:latin typeface="+mj-ea"/>
              <a:ea typeface="+mj-ea"/>
            </a:endParaRPr>
          </a:p>
        </p:txBody>
      </p:sp>
      <p:sp>
        <p:nvSpPr>
          <p:cNvPr id="19466" name="矩形 13"/>
          <p:cNvSpPr>
            <a:spLocks noChangeArrowheads="1"/>
          </p:cNvSpPr>
          <p:nvPr/>
        </p:nvSpPr>
        <p:spPr bwMode="auto">
          <a:xfrm>
            <a:off x="4688244" y="5157687"/>
            <a:ext cx="609520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a:p>
            <a:pPr>
              <a:lnSpc>
                <a:spcPct val="130000"/>
              </a:lnSpc>
            </a:pPr>
            <a:endParaRPr lang="zh-CN" altLang="zh-CN" sz="1200" kern="3000" spc="31" dirty="0">
              <a:solidFill>
                <a:schemeClr val="tx1">
                  <a:lumMod val="50000"/>
                  <a:lumOff val="50000"/>
                </a:schemeClr>
              </a:solidFill>
              <a:latin typeface="+mj-ea"/>
              <a:ea typeface="+mj-ea"/>
            </a:endParaRPr>
          </a:p>
        </p:txBody>
      </p:sp>
      <p:sp>
        <p:nvSpPr>
          <p:cNvPr id="19467" name="文本框 14"/>
          <p:cNvSpPr txBox="1">
            <a:spLocks noChangeArrowheads="1"/>
          </p:cNvSpPr>
          <p:nvPr/>
        </p:nvSpPr>
        <p:spPr bwMode="auto">
          <a:xfrm>
            <a:off x="1662863" y="2030312"/>
            <a:ext cx="1184121"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dirty="0"/>
              <a:t>你的标题</a:t>
            </a:r>
            <a:endParaRPr lang="en-US" altLang="zh-CN" sz="1800" b="1" dirty="0"/>
          </a:p>
        </p:txBody>
      </p:sp>
      <p:sp>
        <p:nvSpPr>
          <p:cNvPr id="19468" name="文本框 15"/>
          <p:cNvSpPr txBox="1">
            <a:spLocks noChangeArrowheads="1"/>
          </p:cNvSpPr>
          <p:nvPr/>
        </p:nvSpPr>
        <p:spPr bwMode="auto">
          <a:xfrm>
            <a:off x="1643816" y="5481537"/>
            <a:ext cx="1184121"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t>你的标题</a:t>
            </a:r>
            <a:endParaRPr lang="en-US" altLang="zh-CN" sz="1800" b="1"/>
          </a:p>
        </p:txBody>
      </p:sp>
      <p:sp>
        <p:nvSpPr>
          <p:cNvPr id="19469" name="文本框 16"/>
          <p:cNvSpPr txBox="1">
            <a:spLocks noChangeArrowheads="1"/>
          </p:cNvSpPr>
          <p:nvPr/>
        </p:nvSpPr>
        <p:spPr bwMode="auto">
          <a:xfrm>
            <a:off x="1634291" y="3173312"/>
            <a:ext cx="1185708"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t>你的标题</a:t>
            </a:r>
            <a:endParaRPr lang="en-US" altLang="zh-CN" sz="1800" b="1"/>
          </a:p>
        </p:txBody>
      </p:sp>
      <p:sp>
        <p:nvSpPr>
          <p:cNvPr id="19470" name="文本框 17"/>
          <p:cNvSpPr txBox="1">
            <a:spLocks noChangeArrowheads="1"/>
          </p:cNvSpPr>
          <p:nvPr/>
        </p:nvSpPr>
        <p:spPr bwMode="auto">
          <a:xfrm>
            <a:off x="1651752" y="4336951"/>
            <a:ext cx="1185709"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800" b="1"/>
              <a:t>你的标题</a:t>
            </a:r>
            <a:endParaRPr lang="en-US" altLang="zh-CN" sz="1800" b="1"/>
          </a:p>
        </p:txBody>
      </p:sp>
      <p:grpSp>
        <p:nvGrpSpPr>
          <p:cNvPr id="3" name="组合 2"/>
          <p:cNvGrpSpPr/>
          <p:nvPr/>
        </p:nvGrpSpPr>
        <p:grpSpPr>
          <a:xfrm>
            <a:off x="3532695" y="1866802"/>
            <a:ext cx="817455" cy="4154487"/>
            <a:chOff x="3531900" y="1866801"/>
            <a:chExt cx="817455" cy="4154487"/>
          </a:xfrm>
        </p:grpSpPr>
        <p:grpSp>
          <p:nvGrpSpPr>
            <p:cNvPr id="19471" name="组合 18"/>
            <p:cNvGrpSpPr/>
            <p:nvPr/>
          </p:nvGrpSpPr>
          <p:grpSpPr bwMode="auto">
            <a:xfrm>
              <a:off x="3531900" y="1866801"/>
              <a:ext cx="703170" cy="4154487"/>
              <a:chOff x="3575935" y="1476938"/>
              <a:chExt cx="702066" cy="4154412"/>
            </a:xfrm>
          </p:grpSpPr>
          <p:sp>
            <p:nvSpPr>
              <p:cNvPr id="20" name="矩形 19"/>
              <p:cNvSpPr/>
              <p:nvPr/>
            </p:nvSpPr>
            <p:spPr>
              <a:xfrm>
                <a:off x="3884971" y="1730933"/>
                <a:ext cx="83995" cy="36845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nvGrpSpPr>
              <p:cNvPr id="19477" name="组合 20"/>
              <p:cNvGrpSpPr/>
              <p:nvPr/>
            </p:nvGrpSpPr>
            <p:grpSpPr bwMode="auto">
              <a:xfrm>
                <a:off x="3575935" y="1476938"/>
                <a:ext cx="702066" cy="4154412"/>
                <a:chOff x="3575935" y="2082245"/>
                <a:chExt cx="702066" cy="4154412"/>
              </a:xfrm>
            </p:grpSpPr>
            <p:sp>
              <p:nvSpPr>
                <p:cNvPr id="22" name="椭圆 21"/>
                <p:cNvSpPr/>
                <p:nvPr/>
              </p:nvSpPr>
              <p:spPr>
                <a:xfrm>
                  <a:off x="3575935" y="2082245"/>
                  <a:ext cx="702066" cy="7016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3" name="椭圆 22"/>
                <p:cNvSpPr/>
                <p:nvPr/>
              </p:nvSpPr>
              <p:spPr>
                <a:xfrm>
                  <a:off x="3575935" y="3269674"/>
                  <a:ext cx="702066" cy="7032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4" name="椭圆 23"/>
                <p:cNvSpPr/>
                <p:nvPr/>
              </p:nvSpPr>
              <p:spPr>
                <a:xfrm>
                  <a:off x="3575935" y="4403128"/>
                  <a:ext cx="702066" cy="7016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5" name="椭圆 24"/>
                <p:cNvSpPr/>
                <p:nvPr/>
              </p:nvSpPr>
              <p:spPr>
                <a:xfrm>
                  <a:off x="3575935" y="5534995"/>
                  <a:ext cx="702066" cy="7016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sp>
          <p:nvSpPr>
            <p:cNvPr id="19472" name="文本框 25"/>
            <p:cNvSpPr txBox="1">
              <a:spLocks noChangeArrowheads="1"/>
            </p:cNvSpPr>
            <p:nvPr/>
          </p:nvSpPr>
          <p:spPr bwMode="auto">
            <a:xfrm>
              <a:off x="3581105" y="2025551"/>
              <a:ext cx="768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solidFill>
                  <a:latin typeface="+mn-ea"/>
                  <a:ea typeface="+mn-ea"/>
                  <a:cs typeface="+mn-ea"/>
                </a:rPr>
                <a:t>2014</a:t>
              </a:r>
              <a:endParaRPr lang="en-US" altLang="zh-CN" sz="1600" dirty="0">
                <a:solidFill>
                  <a:schemeClr val="bg1"/>
                </a:solidFill>
                <a:latin typeface="+mn-ea"/>
                <a:ea typeface="+mn-ea"/>
                <a:cs typeface="+mn-ea"/>
              </a:endParaRPr>
            </a:p>
          </p:txBody>
        </p:sp>
        <p:sp>
          <p:nvSpPr>
            <p:cNvPr id="19473" name="文本框 26"/>
            <p:cNvSpPr txBox="1">
              <a:spLocks noChangeArrowheads="1"/>
            </p:cNvSpPr>
            <p:nvPr/>
          </p:nvSpPr>
          <p:spPr bwMode="auto">
            <a:xfrm>
              <a:off x="3565232" y="3251100"/>
              <a:ext cx="7682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solidFill>
                  <a:latin typeface="+mn-ea"/>
                  <a:ea typeface="+mn-ea"/>
                  <a:cs typeface="+mn-ea"/>
                </a:rPr>
                <a:t>2015</a:t>
              </a:r>
              <a:endParaRPr lang="en-US" altLang="zh-CN" sz="1600" dirty="0">
                <a:solidFill>
                  <a:schemeClr val="bg1"/>
                </a:solidFill>
                <a:latin typeface="+mn-ea"/>
                <a:ea typeface="+mn-ea"/>
                <a:cs typeface="+mn-ea"/>
              </a:endParaRPr>
            </a:p>
            <a:p>
              <a:pPr eaLnBrk="1" hangingPunct="1"/>
              <a:endParaRPr lang="zh-CN" altLang="en-US" dirty="0">
                <a:ea typeface="+mn-ea"/>
                <a:cs typeface="+mn-ea"/>
              </a:endParaRPr>
            </a:p>
          </p:txBody>
        </p:sp>
        <p:sp>
          <p:nvSpPr>
            <p:cNvPr id="19474" name="文本框 27"/>
            <p:cNvSpPr txBox="1">
              <a:spLocks noChangeArrowheads="1"/>
            </p:cNvSpPr>
            <p:nvPr/>
          </p:nvSpPr>
          <p:spPr bwMode="auto">
            <a:xfrm>
              <a:off x="3562058" y="5481538"/>
              <a:ext cx="768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solidFill>
                  <a:latin typeface="+mn-ea"/>
                  <a:ea typeface="+mn-ea"/>
                  <a:cs typeface="+mn-ea"/>
                </a:rPr>
                <a:t>2017</a:t>
              </a:r>
              <a:endParaRPr lang="en-US" altLang="zh-CN" sz="1600" dirty="0">
                <a:solidFill>
                  <a:schemeClr val="bg1"/>
                </a:solidFill>
                <a:latin typeface="+mn-ea"/>
                <a:ea typeface="+mn-ea"/>
                <a:cs typeface="+mn-ea"/>
              </a:endParaRPr>
            </a:p>
          </p:txBody>
        </p:sp>
        <p:sp>
          <p:nvSpPr>
            <p:cNvPr id="19475" name="文本框 28"/>
            <p:cNvSpPr txBox="1">
              <a:spLocks noChangeArrowheads="1"/>
            </p:cNvSpPr>
            <p:nvPr/>
          </p:nvSpPr>
          <p:spPr bwMode="auto">
            <a:xfrm>
              <a:off x="3563645" y="4365526"/>
              <a:ext cx="768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solidFill>
                  <a:latin typeface="+mn-ea"/>
                  <a:ea typeface="+mn-ea"/>
                  <a:cs typeface="+mn-ea"/>
                </a:rPr>
                <a:t>2016</a:t>
              </a:r>
              <a:endParaRPr lang="en-US" altLang="zh-CN" sz="1600" dirty="0">
                <a:solidFill>
                  <a:schemeClr val="bg1"/>
                </a:solidFill>
                <a:latin typeface="+mn-ea"/>
                <a:ea typeface="+mn-ea"/>
                <a:cs typeface="+mn-ea"/>
              </a:endParaRPr>
            </a:p>
          </p:txBody>
        </p:sp>
      </p:gr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100"/>
                                            <p:tgtEl>
                                              <p:spTgt spid="3"/>
                                            </p:tgtEl>
                                          </p:cBhvr>
                                        </p:animEffect>
                                      </p:childTnLst>
                                    </p:cTn>
                                  </p:par>
                                </p:childTnLst>
                              </p:cTn>
                            </p:par>
                            <p:par>
                              <p:cTn id="8" fill="hold">
                                <p:stCondLst>
                                  <p:cond delay="1500"/>
                                </p:stCondLst>
                                <p:childTnLst>
                                  <p:par>
                                    <p:cTn id="9" presetID="2" presetClass="entr" presetSubtype="8" fill="hold" grpId="0" nodeType="afterEffect" p14:presetBounceEnd="36000">
                                      <p:stCondLst>
                                        <p:cond delay="0"/>
                                      </p:stCondLst>
                                      <p:childTnLst>
                                        <p:set>
                                          <p:cBhvr>
                                            <p:cTn id="10" dur="1" fill="hold">
                                              <p:stCondLst>
                                                <p:cond delay="0"/>
                                              </p:stCondLst>
                                            </p:cTn>
                                            <p:tgtEl>
                                              <p:spTgt spid="19467"/>
                                            </p:tgtEl>
                                            <p:attrNameLst>
                                              <p:attrName>style.visibility</p:attrName>
                                            </p:attrNameLst>
                                          </p:cBhvr>
                                          <p:to>
                                            <p:strVal val="visible"/>
                                          </p:to>
                                        </p:set>
                                        <p:anim calcmode="lin" valueType="num" p14:bounceEnd="36000">
                                          <p:cBhvr additive="base">
                                            <p:cTn id="11" dur="800" fill="hold"/>
                                            <p:tgtEl>
                                              <p:spTgt spid="19467"/>
                                            </p:tgtEl>
                                            <p:attrNameLst>
                                              <p:attrName>ppt_x</p:attrName>
                                            </p:attrNameLst>
                                          </p:cBhvr>
                                          <p:tavLst>
                                            <p:tav tm="0">
                                              <p:val>
                                                <p:strVal val="0-#ppt_w/2"/>
                                              </p:val>
                                            </p:tav>
                                            <p:tav tm="100000">
                                              <p:val>
                                                <p:strVal val="#ppt_x"/>
                                              </p:val>
                                            </p:tav>
                                          </p:tavLst>
                                        </p:anim>
                                        <p:anim calcmode="lin" valueType="num" p14:bounceEnd="36000">
                                          <p:cBhvr additive="base">
                                            <p:cTn id="12" dur="800" fill="hold"/>
                                            <p:tgtEl>
                                              <p:spTgt spid="1946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36000">
                                      <p:stCondLst>
                                        <p:cond delay="200"/>
                                      </p:stCondLst>
                                      <p:childTnLst>
                                        <p:set>
                                          <p:cBhvr>
                                            <p:cTn id="14" dur="1" fill="hold">
                                              <p:stCondLst>
                                                <p:cond delay="0"/>
                                              </p:stCondLst>
                                            </p:cTn>
                                            <p:tgtEl>
                                              <p:spTgt spid="19463"/>
                                            </p:tgtEl>
                                            <p:attrNameLst>
                                              <p:attrName>style.visibility</p:attrName>
                                            </p:attrNameLst>
                                          </p:cBhvr>
                                          <p:to>
                                            <p:strVal val="visible"/>
                                          </p:to>
                                        </p:set>
                                        <p:anim calcmode="lin" valueType="num" p14:bounceEnd="36000">
                                          <p:cBhvr additive="base">
                                            <p:cTn id="15" dur="800" fill="hold"/>
                                            <p:tgtEl>
                                              <p:spTgt spid="19463"/>
                                            </p:tgtEl>
                                            <p:attrNameLst>
                                              <p:attrName>ppt_x</p:attrName>
                                            </p:attrNameLst>
                                          </p:cBhvr>
                                          <p:tavLst>
                                            <p:tav tm="0">
                                              <p:val>
                                                <p:strVal val="1+#ppt_w/2"/>
                                              </p:val>
                                            </p:tav>
                                            <p:tav tm="100000">
                                              <p:val>
                                                <p:strVal val="#ppt_x"/>
                                              </p:val>
                                            </p:tav>
                                          </p:tavLst>
                                        </p:anim>
                                        <p:anim calcmode="lin" valueType="num" p14:bounceEnd="36000">
                                          <p:cBhvr additive="base">
                                            <p:cTn id="16" dur="800" fill="hold"/>
                                            <p:tgtEl>
                                              <p:spTgt spid="194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6000">
                                      <p:stCondLst>
                                        <p:cond delay="400"/>
                                      </p:stCondLst>
                                      <p:childTnLst>
                                        <p:set>
                                          <p:cBhvr>
                                            <p:cTn id="18" dur="1" fill="hold">
                                              <p:stCondLst>
                                                <p:cond delay="0"/>
                                              </p:stCondLst>
                                            </p:cTn>
                                            <p:tgtEl>
                                              <p:spTgt spid="19469"/>
                                            </p:tgtEl>
                                            <p:attrNameLst>
                                              <p:attrName>style.visibility</p:attrName>
                                            </p:attrNameLst>
                                          </p:cBhvr>
                                          <p:to>
                                            <p:strVal val="visible"/>
                                          </p:to>
                                        </p:set>
                                        <p:anim calcmode="lin" valueType="num" p14:bounceEnd="36000">
                                          <p:cBhvr additive="base">
                                            <p:cTn id="19" dur="800" fill="hold"/>
                                            <p:tgtEl>
                                              <p:spTgt spid="19469"/>
                                            </p:tgtEl>
                                            <p:attrNameLst>
                                              <p:attrName>ppt_x</p:attrName>
                                            </p:attrNameLst>
                                          </p:cBhvr>
                                          <p:tavLst>
                                            <p:tav tm="0">
                                              <p:val>
                                                <p:strVal val="0-#ppt_w/2"/>
                                              </p:val>
                                            </p:tav>
                                            <p:tav tm="100000">
                                              <p:val>
                                                <p:strVal val="#ppt_x"/>
                                              </p:val>
                                            </p:tav>
                                          </p:tavLst>
                                        </p:anim>
                                        <p:anim calcmode="lin" valueType="num" p14:bounceEnd="36000">
                                          <p:cBhvr additive="base">
                                            <p:cTn id="20" dur="800" fill="hold"/>
                                            <p:tgtEl>
                                              <p:spTgt spid="1946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36000">
                                      <p:stCondLst>
                                        <p:cond delay="600"/>
                                      </p:stCondLst>
                                      <p:childTnLst>
                                        <p:set>
                                          <p:cBhvr>
                                            <p:cTn id="22" dur="1" fill="hold">
                                              <p:stCondLst>
                                                <p:cond delay="0"/>
                                              </p:stCondLst>
                                            </p:cTn>
                                            <p:tgtEl>
                                              <p:spTgt spid="19465"/>
                                            </p:tgtEl>
                                            <p:attrNameLst>
                                              <p:attrName>style.visibility</p:attrName>
                                            </p:attrNameLst>
                                          </p:cBhvr>
                                          <p:to>
                                            <p:strVal val="visible"/>
                                          </p:to>
                                        </p:set>
                                        <p:anim calcmode="lin" valueType="num" p14:bounceEnd="36000">
                                          <p:cBhvr additive="base">
                                            <p:cTn id="23" dur="800" fill="hold"/>
                                            <p:tgtEl>
                                              <p:spTgt spid="19465"/>
                                            </p:tgtEl>
                                            <p:attrNameLst>
                                              <p:attrName>ppt_x</p:attrName>
                                            </p:attrNameLst>
                                          </p:cBhvr>
                                          <p:tavLst>
                                            <p:tav tm="0">
                                              <p:val>
                                                <p:strVal val="1+#ppt_w/2"/>
                                              </p:val>
                                            </p:tav>
                                            <p:tav tm="100000">
                                              <p:val>
                                                <p:strVal val="#ppt_x"/>
                                              </p:val>
                                            </p:tav>
                                          </p:tavLst>
                                        </p:anim>
                                        <p:anim calcmode="lin" valueType="num" p14:bounceEnd="36000">
                                          <p:cBhvr additive="base">
                                            <p:cTn id="24" dur="800" fill="hold"/>
                                            <p:tgtEl>
                                              <p:spTgt spid="1946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36000">
                                      <p:stCondLst>
                                        <p:cond delay="800"/>
                                      </p:stCondLst>
                                      <p:childTnLst>
                                        <p:set>
                                          <p:cBhvr>
                                            <p:cTn id="26" dur="1" fill="hold">
                                              <p:stCondLst>
                                                <p:cond delay="0"/>
                                              </p:stCondLst>
                                            </p:cTn>
                                            <p:tgtEl>
                                              <p:spTgt spid="19470"/>
                                            </p:tgtEl>
                                            <p:attrNameLst>
                                              <p:attrName>style.visibility</p:attrName>
                                            </p:attrNameLst>
                                          </p:cBhvr>
                                          <p:to>
                                            <p:strVal val="visible"/>
                                          </p:to>
                                        </p:set>
                                        <p:anim calcmode="lin" valueType="num" p14:bounceEnd="36000">
                                          <p:cBhvr additive="base">
                                            <p:cTn id="27" dur="800" fill="hold"/>
                                            <p:tgtEl>
                                              <p:spTgt spid="19470"/>
                                            </p:tgtEl>
                                            <p:attrNameLst>
                                              <p:attrName>ppt_x</p:attrName>
                                            </p:attrNameLst>
                                          </p:cBhvr>
                                          <p:tavLst>
                                            <p:tav tm="0">
                                              <p:val>
                                                <p:strVal val="0-#ppt_w/2"/>
                                              </p:val>
                                            </p:tav>
                                            <p:tav tm="100000">
                                              <p:val>
                                                <p:strVal val="#ppt_x"/>
                                              </p:val>
                                            </p:tav>
                                          </p:tavLst>
                                        </p:anim>
                                        <p:anim calcmode="lin" valueType="num" p14:bounceEnd="36000">
                                          <p:cBhvr additive="base">
                                            <p:cTn id="28" dur="800" fill="hold"/>
                                            <p:tgtEl>
                                              <p:spTgt spid="1947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36000">
                                      <p:stCondLst>
                                        <p:cond delay="1000"/>
                                      </p:stCondLst>
                                      <p:childTnLst>
                                        <p:set>
                                          <p:cBhvr>
                                            <p:cTn id="30" dur="1" fill="hold">
                                              <p:stCondLst>
                                                <p:cond delay="0"/>
                                              </p:stCondLst>
                                            </p:cTn>
                                            <p:tgtEl>
                                              <p:spTgt spid="19464"/>
                                            </p:tgtEl>
                                            <p:attrNameLst>
                                              <p:attrName>style.visibility</p:attrName>
                                            </p:attrNameLst>
                                          </p:cBhvr>
                                          <p:to>
                                            <p:strVal val="visible"/>
                                          </p:to>
                                        </p:set>
                                        <p:anim calcmode="lin" valueType="num" p14:bounceEnd="36000">
                                          <p:cBhvr additive="base">
                                            <p:cTn id="31" dur="800" fill="hold"/>
                                            <p:tgtEl>
                                              <p:spTgt spid="19464"/>
                                            </p:tgtEl>
                                            <p:attrNameLst>
                                              <p:attrName>ppt_x</p:attrName>
                                            </p:attrNameLst>
                                          </p:cBhvr>
                                          <p:tavLst>
                                            <p:tav tm="0">
                                              <p:val>
                                                <p:strVal val="1+#ppt_w/2"/>
                                              </p:val>
                                            </p:tav>
                                            <p:tav tm="100000">
                                              <p:val>
                                                <p:strVal val="#ppt_x"/>
                                              </p:val>
                                            </p:tav>
                                          </p:tavLst>
                                        </p:anim>
                                        <p:anim calcmode="lin" valueType="num" p14:bounceEnd="36000">
                                          <p:cBhvr additive="base">
                                            <p:cTn id="32" dur="800" fill="hold"/>
                                            <p:tgtEl>
                                              <p:spTgt spid="1946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36000">
                                      <p:stCondLst>
                                        <p:cond delay="1200"/>
                                      </p:stCondLst>
                                      <p:childTnLst>
                                        <p:set>
                                          <p:cBhvr>
                                            <p:cTn id="34" dur="1" fill="hold">
                                              <p:stCondLst>
                                                <p:cond delay="0"/>
                                              </p:stCondLst>
                                            </p:cTn>
                                            <p:tgtEl>
                                              <p:spTgt spid="19468"/>
                                            </p:tgtEl>
                                            <p:attrNameLst>
                                              <p:attrName>style.visibility</p:attrName>
                                            </p:attrNameLst>
                                          </p:cBhvr>
                                          <p:to>
                                            <p:strVal val="visible"/>
                                          </p:to>
                                        </p:set>
                                        <p:anim calcmode="lin" valueType="num" p14:bounceEnd="36000">
                                          <p:cBhvr additive="base">
                                            <p:cTn id="35" dur="800" fill="hold"/>
                                            <p:tgtEl>
                                              <p:spTgt spid="19468"/>
                                            </p:tgtEl>
                                            <p:attrNameLst>
                                              <p:attrName>ppt_x</p:attrName>
                                            </p:attrNameLst>
                                          </p:cBhvr>
                                          <p:tavLst>
                                            <p:tav tm="0">
                                              <p:val>
                                                <p:strVal val="0-#ppt_w/2"/>
                                              </p:val>
                                            </p:tav>
                                            <p:tav tm="100000">
                                              <p:val>
                                                <p:strVal val="#ppt_x"/>
                                              </p:val>
                                            </p:tav>
                                          </p:tavLst>
                                        </p:anim>
                                        <p:anim calcmode="lin" valueType="num" p14:bounceEnd="36000">
                                          <p:cBhvr additive="base">
                                            <p:cTn id="36" dur="800" fill="hold"/>
                                            <p:tgtEl>
                                              <p:spTgt spid="1946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36000">
                                      <p:stCondLst>
                                        <p:cond delay="1400"/>
                                      </p:stCondLst>
                                      <p:childTnLst>
                                        <p:set>
                                          <p:cBhvr>
                                            <p:cTn id="38" dur="1" fill="hold">
                                              <p:stCondLst>
                                                <p:cond delay="0"/>
                                              </p:stCondLst>
                                            </p:cTn>
                                            <p:tgtEl>
                                              <p:spTgt spid="19466"/>
                                            </p:tgtEl>
                                            <p:attrNameLst>
                                              <p:attrName>style.visibility</p:attrName>
                                            </p:attrNameLst>
                                          </p:cBhvr>
                                          <p:to>
                                            <p:strVal val="visible"/>
                                          </p:to>
                                        </p:set>
                                        <p:anim calcmode="lin" valueType="num" p14:bounceEnd="36000">
                                          <p:cBhvr additive="base">
                                            <p:cTn id="39" dur="800" fill="hold"/>
                                            <p:tgtEl>
                                              <p:spTgt spid="19466"/>
                                            </p:tgtEl>
                                            <p:attrNameLst>
                                              <p:attrName>ppt_x</p:attrName>
                                            </p:attrNameLst>
                                          </p:cBhvr>
                                          <p:tavLst>
                                            <p:tav tm="0">
                                              <p:val>
                                                <p:strVal val="1+#ppt_w/2"/>
                                              </p:val>
                                            </p:tav>
                                            <p:tav tm="100000">
                                              <p:val>
                                                <p:strVal val="#ppt_x"/>
                                              </p:val>
                                            </p:tav>
                                          </p:tavLst>
                                        </p:anim>
                                        <p:anim calcmode="lin" valueType="num" p14:bounceEnd="36000">
                                          <p:cBhvr additive="base">
                                            <p:cTn id="40" dur="8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9466" grpId="0"/>
          <p:bldP spid="19467" grpId="0"/>
          <p:bldP spid="19468" grpId="0"/>
          <p:bldP spid="19469" grpId="0"/>
          <p:bldP spid="1947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100"/>
                                            <p:tgtEl>
                                              <p:spTgt spid="3"/>
                                            </p:tgtEl>
                                          </p:cBhvr>
                                        </p:animEffect>
                                      </p:childTnLst>
                                    </p:cTn>
                                  </p:par>
                                </p:childTnLst>
                              </p:cTn>
                            </p:par>
                            <p:par>
                              <p:cTn id="8" fill="hold">
                                <p:stCondLst>
                                  <p:cond delay="1500"/>
                                </p:stCondLst>
                                <p:childTnLst>
                                  <p:par>
                                    <p:cTn id="9" presetID="2" presetClass="entr" presetSubtype="8" fill="hold" grpId="0" nodeType="afterEffect">
                                      <p:stCondLst>
                                        <p:cond delay="0"/>
                                      </p:stCondLst>
                                      <p:childTnLst>
                                        <p:set>
                                          <p:cBhvr>
                                            <p:cTn id="10" dur="1" fill="hold">
                                              <p:stCondLst>
                                                <p:cond delay="0"/>
                                              </p:stCondLst>
                                            </p:cTn>
                                            <p:tgtEl>
                                              <p:spTgt spid="19467"/>
                                            </p:tgtEl>
                                            <p:attrNameLst>
                                              <p:attrName>style.visibility</p:attrName>
                                            </p:attrNameLst>
                                          </p:cBhvr>
                                          <p:to>
                                            <p:strVal val="visible"/>
                                          </p:to>
                                        </p:set>
                                        <p:anim calcmode="lin" valueType="num">
                                          <p:cBhvr additive="base">
                                            <p:cTn id="11" dur="800" fill="hold"/>
                                            <p:tgtEl>
                                              <p:spTgt spid="19467"/>
                                            </p:tgtEl>
                                            <p:attrNameLst>
                                              <p:attrName>ppt_x</p:attrName>
                                            </p:attrNameLst>
                                          </p:cBhvr>
                                          <p:tavLst>
                                            <p:tav tm="0">
                                              <p:val>
                                                <p:strVal val="0-#ppt_w/2"/>
                                              </p:val>
                                            </p:tav>
                                            <p:tav tm="100000">
                                              <p:val>
                                                <p:strVal val="#ppt_x"/>
                                              </p:val>
                                            </p:tav>
                                          </p:tavLst>
                                        </p:anim>
                                        <p:anim calcmode="lin" valueType="num">
                                          <p:cBhvr additive="base">
                                            <p:cTn id="12" dur="800" fill="hold"/>
                                            <p:tgtEl>
                                              <p:spTgt spid="1946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19463"/>
                                            </p:tgtEl>
                                            <p:attrNameLst>
                                              <p:attrName>style.visibility</p:attrName>
                                            </p:attrNameLst>
                                          </p:cBhvr>
                                          <p:to>
                                            <p:strVal val="visible"/>
                                          </p:to>
                                        </p:set>
                                        <p:anim calcmode="lin" valueType="num">
                                          <p:cBhvr additive="base">
                                            <p:cTn id="15" dur="800" fill="hold"/>
                                            <p:tgtEl>
                                              <p:spTgt spid="19463"/>
                                            </p:tgtEl>
                                            <p:attrNameLst>
                                              <p:attrName>ppt_x</p:attrName>
                                            </p:attrNameLst>
                                          </p:cBhvr>
                                          <p:tavLst>
                                            <p:tav tm="0">
                                              <p:val>
                                                <p:strVal val="1+#ppt_w/2"/>
                                              </p:val>
                                            </p:tav>
                                            <p:tav tm="100000">
                                              <p:val>
                                                <p:strVal val="#ppt_x"/>
                                              </p:val>
                                            </p:tav>
                                          </p:tavLst>
                                        </p:anim>
                                        <p:anim calcmode="lin" valueType="num">
                                          <p:cBhvr additive="base">
                                            <p:cTn id="16" dur="800" fill="hold"/>
                                            <p:tgtEl>
                                              <p:spTgt spid="194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1" fill="hold">
                                              <p:stCondLst>
                                                <p:cond delay="0"/>
                                              </p:stCondLst>
                                            </p:cTn>
                                            <p:tgtEl>
                                              <p:spTgt spid="19469"/>
                                            </p:tgtEl>
                                            <p:attrNameLst>
                                              <p:attrName>style.visibility</p:attrName>
                                            </p:attrNameLst>
                                          </p:cBhvr>
                                          <p:to>
                                            <p:strVal val="visible"/>
                                          </p:to>
                                        </p:set>
                                        <p:anim calcmode="lin" valueType="num">
                                          <p:cBhvr additive="base">
                                            <p:cTn id="19" dur="800" fill="hold"/>
                                            <p:tgtEl>
                                              <p:spTgt spid="19469"/>
                                            </p:tgtEl>
                                            <p:attrNameLst>
                                              <p:attrName>ppt_x</p:attrName>
                                            </p:attrNameLst>
                                          </p:cBhvr>
                                          <p:tavLst>
                                            <p:tav tm="0">
                                              <p:val>
                                                <p:strVal val="0-#ppt_w/2"/>
                                              </p:val>
                                            </p:tav>
                                            <p:tav tm="100000">
                                              <p:val>
                                                <p:strVal val="#ppt_x"/>
                                              </p:val>
                                            </p:tav>
                                          </p:tavLst>
                                        </p:anim>
                                        <p:anim calcmode="lin" valueType="num">
                                          <p:cBhvr additive="base">
                                            <p:cTn id="20" dur="800" fill="hold"/>
                                            <p:tgtEl>
                                              <p:spTgt spid="1946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600"/>
                                      </p:stCondLst>
                                      <p:childTnLst>
                                        <p:set>
                                          <p:cBhvr>
                                            <p:cTn id="22" dur="1" fill="hold">
                                              <p:stCondLst>
                                                <p:cond delay="0"/>
                                              </p:stCondLst>
                                            </p:cTn>
                                            <p:tgtEl>
                                              <p:spTgt spid="19465"/>
                                            </p:tgtEl>
                                            <p:attrNameLst>
                                              <p:attrName>style.visibility</p:attrName>
                                            </p:attrNameLst>
                                          </p:cBhvr>
                                          <p:to>
                                            <p:strVal val="visible"/>
                                          </p:to>
                                        </p:set>
                                        <p:anim calcmode="lin" valueType="num">
                                          <p:cBhvr additive="base">
                                            <p:cTn id="23" dur="800" fill="hold"/>
                                            <p:tgtEl>
                                              <p:spTgt spid="19465"/>
                                            </p:tgtEl>
                                            <p:attrNameLst>
                                              <p:attrName>ppt_x</p:attrName>
                                            </p:attrNameLst>
                                          </p:cBhvr>
                                          <p:tavLst>
                                            <p:tav tm="0">
                                              <p:val>
                                                <p:strVal val="1+#ppt_w/2"/>
                                              </p:val>
                                            </p:tav>
                                            <p:tav tm="100000">
                                              <p:val>
                                                <p:strVal val="#ppt_x"/>
                                              </p:val>
                                            </p:tav>
                                          </p:tavLst>
                                        </p:anim>
                                        <p:anim calcmode="lin" valueType="num">
                                          <p:cBhvr additive="base">
                                            <p:cTn id="24" dur="800" fill="hold"/>
                                            <p:tgtEl>
                                              <p:spTgt spid="1946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9470"/>
                                            </p:tgtEl>
                                            <p:attrNameLst>
                                              <p:attrName>style.visibility</p:attrName>
                                            </p:attrNameLst>
                                          </p:cBhvr>
                                          <p:to>
                                            <p:strVal val="visible"/>
                                          </p:to>
                                        </p:set>
                                        <p:anim calcmode="lin" valueType="num">
                                          <p:cBhvr additive="base">
                                            <p:cTn id="27" dur="800" fill="hold"/>
                                            <p:tgtEl>
                                              <p:spTgt spid="19470"/>
                                            </p:tgtEl>
                                            <p:attrNameLst>
                                              <p:attrName>ppt_x</p:attrName>
                                            </p:attrNameLst>
                                          </p:cBhvr>
                                          <p:tavLst>
                                            <p:tav tm="0">
                                              <p:val>
                                                <p:strVal val="0-#ppt_w/2"/>
                                              </p:val>
                                            </p:tav>
                                            <p:tav tm="100000">
                                              <p:val>
                                                <p:strVal val="#ppt_x"/>
                                              </p:val>
                                            </p:tav>
                                          </p:tavLst>
                                        </p:anim>
                                        <p:anim calcmode="lin" valueType="num">
                                          <p:cBhvr additive="base">
                                            <p:cTn id="28" dur="800" fill="hold"/>
                                            <p:tgtEl>
                                              <p:spTgt spid="1947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childTnLst>
                                        <p:set>
                                          <p:cBhvr>
                                            <p:cTn id="30" dur="1" fill="hold">
                                              <p:stCondLst>
                                                <p:cond delay="0"/>
                                              </p:stCondLst>
                                            </p:cTn>
                                            <p:tgtEl>
                                              <p:spTgt spid="19464"/>
                                            </p:tgtEl>
                                            <p:attrNameLst>
                                              <p:attrName>style.visibility</p:attrName>
                                            </p:attrNameLst>
                                          </p:cBhvr>
                                          <p:to>
                                            <p:strVal val="visible"/>
                                          </p:to>
                                        </p:set>
                                        <p:anim calcmode="lin" valueType="num">
                                          <p:cBhvr additive="base">
                                            <p:cTn id="31" dur="800" fill="hold"/>
                                            <p:tgtEl>
                                              <p:spTgt spid="19464"/>
                                            </p:tgtEl>
                                            <p:attrNameLst>
                                              <p:attrName>ppt_x</p:attrName>
                                            </p:attrNameLst>
                                          </p:cBhvr>
                                          <p:tavLst>
                                            <p:tav tm="0">
                                              <p:val>
                                                <p:strVal val="1+#ppt_w/2"/>
                                              </p:val>
                                            </p:tav>
                                            <p:tav tm="100000">
                                              <p:val>
                                                <p:strVal val="#ppt_x"/>
                                              </p:val>
                                            </p:tav>
                                          </p:tavLst>
                                        </p:anim>
                                        <p:anim calcmode="lin" valueType="num">
                                          <p:cBhvr additive="base">
                                            <p:cTn id="32" dur="800" fill="hold"/>
                                            <p:tgtEl>
                                              <p:spTgt spid="1946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200"/>
                                      </p:stCondLst>
                                      <p:childTnLst>
                                        <p:set>
                                          <p:cBhvr>
                                            <p:cTn id="34" dur="1" fill="hold">
                                              <p:stCondLst>
                                                <p:cond delay="0"/>
                                              </p:stCondLst>
                                            </p:cTn>
                                            <p:tgtEl>
                                              <p:spTgt spid="19468"/>
                                            </p:tgtEl>
                                            <p:attrNameLst>
                                              <p:attrName>style.visibility</p:attrName>
                                            </p:attrNameLst>
                                          </p:cBhvr>
                                          <p:to>
                                            <p:strVal val="visible"/>
                                          </p:to>
                                        </p:set>
                                        <p:anim calcmode="lin" valueType="num">
                                          <p:cBhvr additive="base">
                                            <p:cTn id="35" dur="800" fill="hold"/>
                                            <p:tgtEl>
                                              <p:spTgt spid="19468"/>
                                            </p:tgtEl>
                                            <p:attrNameLst>
                                              <p:attrName>ppt_x</p:attrName>
                                            </p:attrNameLst>
                                          </p:cBhvr>
                                          <p:tavLst>
                                            <p:tav tm="0">
                                              <p:val>
                                                <p:strVal val="0-#ppt_w/2"/>
                                              </p:val>
                                            </p:tav>
                                            <p:tav tm="100000">
                                              <p:val>
                                                <p:strVal val="#ppt_x"/>
                                              </p:val>
                                            </p:tav>
                                          </p:tavLst>
                                        </p:anim>
                                        <p:anim calcmode="lin" valueType="num">
                                          <p:cBhvr additive="base">
                                            <p:cTn id="36" dur="800" fill="hold"/>
                                            <p:tgtEl>
                                              <p:spTgt spid="1946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400"/>
                                      </p:stCondLst>
                                      <p:childTnLst>
                                        <p:set>
                                          <p:cBhvr>
                                            <p:cTn id="38" dur="1" fill="hold">
                                              <p:stCondLst>
                                                <p:cond delay="0"/>
                                              </p:stCondLst>
                                            </p:cTn>
                                            <p:tgtEl>
                                              <p:spTgt spid="19466"/>
                                            </p:tgtEl>
                                            <p:attrNameLst>
                                              <p:attrName>style.visibility</p:attrName>
                                            </p:attrNameLst>
                                          </p:cBhvr>
                                          <p:to>
                                            <p:strVal val="visible"/>
                                          </p:to>
                                        </p:set>
                                        <p:anim calcmode="lin" valueType="num">
                                          <p:cBhvr additive="base">
                                            <p:cTn id="39" dur="800" fill="hold"/>
                                            <p:tgtEl>
                                              <p:spTgt spid="19466"/>
                                            </p:tgtEl>
                                            <p:attrNameLst>
                                              <p:attrName>ppt_x</p:attrName>
                                            </p:attrNameLst>
                                          </p:cBhvr>
                                          <p:tavLst>
                                            <p:tav tm="0">
                                              <p:val>
                                                <p:strVal val="1+#ppt_w/2"/>
                                              </p:val>
                                            </p:tav>
                                            <p:tav tm="100000">
                                              <p:val>
                                                <p:strVal val="#ppt_x"/>
                                              </p:val>
                                            </p:tav>
                                          </p:tavLst>
                                        </p:anim>
                                        <p:anim calcmode="lin" valueType="num">
                                          <p:cBhvr additive="base">
                                            <p:cTn id="40" dur="8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9466" grpId="0"/>
          <p:bldP spid="19467" grpId="0"/>
          <p:bldP spid="19468" grpId="0"/>
          <p:bldP spid="19469" grpId="0"/>
          <p:bldP spid="1947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12843" y="1694083"/>
            <a:ext cx="794554" cy="794657"/>
            <a:chOff x="5654008" y="3714626"/>
            <a:chExt cx="794657" cy="794657"/>
          </a:xfrm>
        </p:grpSpPr>
        <p:sp>
          <p:nvSpPr>
            <p:cNvPr id="3" name="椭圆 2"/>
            <p:cNvSpPr/>
            <p:nvPr/>
          </p:nvSpPr>
          <p:spPr>
            <a:xfrm>
              <a:off x="5654008" y="3714626"/>
              <a:ext cx="794657" cy="794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15"/>
            <p:cNvSpPr>
              <a:spLocks noEditPoints="1"/>
            </p:cNvSpPr>
            <p:nvPr/>
          </p:nvSpPr>
          <p:spPr bwMode="auto">
            <a:xfrm>
              <a:off x="5840782" y="3932587"/>
              <a:ext cx="421108" cy="339466"/>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 name="矩形 4"/>
          <p:cNvSpPr/>
          <p:nvPr/>
        </p:nvSpPr>
        <p:spPr>
          <a:xfrm>
            <a:off x="7010118" y="786382"/>
            <a:ext cx="3051631" cy="523220"/>
          </a:xfrm>
          <a:prstGeom prst="rect">
            <a:avLst/>
          </a:prstGeom>
        </p:spPr>
        <p:txBody>
          <a:bodyPr wrap="square">
            <a:spAutoFit/>
          </a:bodyPr>
          <a:lstStyle/>
          <a:p>
            <a:pPr>
              <a:spcAft>
                <a:spcPts val="800"/>
              </a:spcAft>
            </a:pPr>
            <a:r>
              <a:rPr lang="zh-CN" altLang="en-US" sz="2800" b="1" dirty="0" smtClean="0">
                <a:solidFill>
                  <a:schemeClr val="accent1"/>
                </a:solidFill>
                <a:latin typeface="微软雅黑" panose="020B0503020204020204" pitchFamily="34" charset="-122"/>
                <a:ea typeface="微软雅黑" panose="020B0503020204020204" pitchFamily="34" charset="-122"/>
              </a:rPr>
              <a:t>单击添加大标题</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6" name="矩形 5"/>
          <p:cNvSpPr/>
          <p:nvPr/>
        </p:nvSpPr>
        <p:spPr>
          <a:xfrm>
            <a:off x="7685463" y="1820165"/>
            <a:ext cx="3156708" cy="523220"/>
          </a:xfrm>
          <a:prstGeom prst="rect">
            <a:avLst/>
          </a:prstGeom>
        </p:spPr>
        <p:txBody>
          <a:bodyPr wrap="square">
            <a:spAutoFit/>
          </a:bodyPr>
          <a:lstStyle/>
          <a:p>
            <a:pPr>
              <a:spcAft>
                <a:spcPts val="800"/>
              </a:spcAft>
            </a:pPr>
            <a:r>
              <a:rPr lang="zh-CN" altLang="en-US" sz="2800" b="1" dirty="0">
                <a:solidFill>
                  <a:schemeClr val="tx2"/>
                </a:solidFill>
                <a:latin typeface="微软雅黑" panose="020B0503020204020204" pitchFamily="34" charset="-122"/>
                <a:ea typeface="微软雅黑" panose="020B0503020204020204" pitchFamily="34" charset="-122"/>
              </a:rPr>
              <a:t>单击添加大标题</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7" name="矩形 6"/>
          <p:cNvSpPr/>
          <p:nvPr/>
        </p:nvSpPr>
        <p:spPr>
          <a:xfrm>
            <a:off x="7968122" y="2962628"/>
            <a:ext cx="3156708" cy="523220"/>
          </a:xfrm>
          <a:prstGeom prst="rect">
            <a:avLst/>
          </a:prstGeom>
        </p:spPr>
        <p:txBody>
          <a:bodyPr wrap="square">
            <a:spAutoFit/>
          </a:bodyPr>
          <a:lstStyle/>
          <a:p>
            <a:pPr>
              <a:spcAft>
                <a:spcPts val="800"/>
              </a:spcAft>
            </a:pPr>
            <a:r>
              <a:rPr lang="zh-CN" altLang="en-US" sz="2800" b="1" dirty="0">
                <a:solidFill>
                  <a:schemeClr val="accent1"/>
                </a:solidFill>
                <a:latin typeface="微软雅黑" panose="020B0503020204020204" pitchFamily="34" charset="-122"/>
                <a:ea typeface="微软雅黑" panose="020B0503020204020204" pitchFamily="34" charset="-122"/>
              </a:rPr>
              <a:t>单击添加大标题</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nvSpPr>
        <p:spPr>
          <a:xfrm>
            <a:off x="7635231" y="4114054"/>
            <a:ext cx="3221283" cy="523220"/>
          </a:xfrm>
          <a:prstGeom prst="rect">
            <a:avLst/>
          </a:prstGeom>
        </p:spPr>
        <p:txBody>
          <a:bodyPr wrap="square">
            <a:spAutoFit/>
          </a:bodyPr>
          <a:lstStyle/>
          <a:p>
            <a:pPr>
              <a:spcAft>
                <a:spcPts val="800"/>
              </a:spcAft>
            </a:pPr>
            <a:r>
              <a:rPr lang="zh-CN" altLang="en-US" sz="2800" b="1" dirty="0">
                <a:solidFill>
                  <a:schemeClr val="tx2"/>
                </a:solidFill>
                <a:latin typeface="微软雅黑" panose="020B0503020204020204" pitchFamily="34" charset="-122"/>
                <a:ea typeface="微软雅黑" panose="020B0503020204020204" pitchFamily="34" charset="-122"/>
              </a:rPr>
              <a:t>单击添加大标题</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
        <p:nvSpPr>
          <p:cNvPr id="9" name="矩形 8"/>
          <p:cNvSpPr/>
          <p:nvPr/>
        </p:nvSpPr>
        <p:spPr>
          <a:xfrm>
            <a:off x="7050817" y="5089695"/>
            <a:ext cx="3197004" cy="523220"/>
          </a:xfrm>
          <a:prstGeom prst="rect">
            <a:avLst/>
          </a:prstGeom>
        </p:spPr>
        <p:txBody>
          <a:bodyPr wrap="square">
            <a:spAutoFit/>
          </a:bodyPr>
          <a:lstStyle/>
          <a:p>
            <a:pPr>
              <a:spcAft>
                <a:spcPts val="800"/>
              </a:spcAft>
            </a:pPr>
            <a:r>
              <a:rPr lang="zh-CN" altLang="en-US" sz="2800" b="1" dirty="0">
                <a:solidFill>
                  <a:schemeClr val="accent1"/>
                </a:solidFill>
                <a:latin typeface="微软雅黑" panose="020B0503020204020204" pitchFamily="34" charset="-122"/>
                <a:ea typeface="微软雅黑" panose="020B0503020204020204" pitchFamily="34" charset="-122"/>
              </a:rPr>
              <a:t>单击添加大标题</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7049454" y="1460667"/>
            <a:ext cx="26700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665588" y="2457894"/>
            <a:ext cx="27179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895691" y="3584328"/>
            <a:ext cx="27480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645167" y="4756944"/>
            <a:ext cx="255133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050816" y="5736031"/>
            <a:ext cx="259910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995835" y="695829"/>
            <a:ext cx="794554" cy="794657"/>
            <a:chOff x="5211145" y="945038"/>
            <a:chExt cx="794657" cy="794657"/>
          </a:xfrm>
        </p:grpSpPr>
        <p:sp>
          <p:nvSpPr>
            <p:cNvPr id="16" name="椭圆 15"/>
            <p:cNvSpPr/>
            <p:nvPr/>
          </p:nvSpPr>
          <p:spPr>
            <a:xfrm>
              <a:off x="5211145" y="945038"/>
              <a:ext cx="794657" cy="79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14"/>
            <p:cNvSpPr>
              <a:spLocks noEditPoints="1"/>
            </p:cNvSpPr>
            <p:nvPr/>
          </p:nvSpPr>
          <p:spPr bwMode="auto">
            <a:xfrm>
              <a:off x="5423787" y="1095784"/>
              <a:ext cx="395508" cy="49457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p:spPr>
          <p:txBody>
            <a:bodyPr vert="horz" wrap="square" lIns="68562" tIns="34281" rIns="68562" bIns="34281" numCol="1" anchor="t" anchorCtr="0" compatLnSpc="1"/>
            <a:lstStyle/>
            <a:p>
              <a:endParaRPr lang="zh-CN" altLang="en-US"/>
            </a:p>
          </p:txBody>
        </p:sp>
      </p:grpSp>
      <p:grpSp>
        <p:nvGrpSpPr>
          <p:cNvPr id="18" name="组合 17"/>
          <p:cNvGrpSpPr/>
          <p:nvPr/>
        </p:nvGrpSpPr>
        <p:grpSpPr>
          <a:xfrm>
            <a:off x="6890910" y="2826912"/>
            <a:ext cx="794554" cy="794657"/>
            <a:chOff x="6106337" y="3076121"/>
            <a:chExt cx="794657" cy="794657"/>
          </a:xfrm>
        </p:grpSpPr>
        <p:sp>
          <p:nvSpPr>
            <p:cNvPr id="19" name="椭圆 18"/>
            <p:cNvSpPr/>
            <p:nvPr/>
          </p:nvSpPr>
          <p:spPr>
            <a:xfrm>
              <a:off x="6106337" y="3076121"/>
              <a:ext cx="794657" cy="794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
            <p:cNvSpPr>
              <a:spLocks noEditPoints="1"/>
            </p:cNvSpPr>
            <p:nvPr/>
          </p:nvSpPr>
          <p:spPr bwMode="auto">
            <a:xfrm>
              <a:off x="6294719" y="3246071"/>
              <a:ext cx="441293" cy="434877"/>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bg1"/>
            </a:solidFill>
            <a:ln>
              <a:noFill/>
            </a:ln>
          </p:spPr>
          <p:txBody>
            <a:bodyPr vert="horz" wrap="square" lIns="68562" tIns="34281" rIns="68562" bIns="34281" numCol="1" anchor="t" anchorCtr="0" compatLnSpc="1"/>
            <a:lstStyle/>
            <a:p>
              <a:endParaRPr lang="zh-CN" altLang="en-US"/>
            </a:p>
          </p:txBody>
        </p:sp>
      </p:grpSp>
      <p:grpSp>
        <p:nvGrpSpPr>
          <p:cNvPr id="21" name="组合 20"/>
          <p:cNvGrpSpPr/>
          <p:nvPr/>
        </p:nvGrpSpPr>
        <p:grpSpPr>
          <a:xfrm>
            <a:off x="5995835" y="4971193"/>
            <a:ext cx="794554" cy="794657"/>
            <a:chOff x="5211145" y="5220402"/>
            <a:chExt cx="794657" cy="794657"/>
          </a:xfrm>
        </p:grpSpPr>
        <p:sp>
          <p:nvSpPr>
            <p:cNvPr id="22" name="椭圆 21"/>
            <p:cNvSpPr/>
            <p:nvPr/>
          </p:nvSpPr>
          <p:spPr>
            <a:xfrm>
              <a:off x="5211145" y="5220402"/>
              <a:ext cx="794657" cy="79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25"/>
            <p:cNvSpPr>
              <a:spLocks noEditPoints="1"/>
            </p:cNvSpPr>
            <p:nvPr/>
          </p:nvSpPr>
          <p:spPr bwMode="auto">
            <a:xfrm>
              <a:off x="5426589" y="5352786"/>
              <a:ext cx="361889" cy="494578"/>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bg1"/>
            </a:solidFill>
            <a:ln>
              <a:noFill/>
            </a:ln>
          </p:spPr>
          <p:txBody>
            <a:bodyPr vert="horz" wrap="square" lIns="68562" tIns="34281" rIns="68562" bIns="34281" numCol="1" anchor="t" anchorCtr="0" compatLnSpc="1"/>
            <a:lstStyle/>
            <a:p>
              <a:endParaRPr lang="zh-CN" altLang="en-US"/>
            </a:p>
          </p:txBody>
        </p:sp>
      </p:grpSp>
      <p:grpSp>
        <p:nvGrpSpPr>
          <p:cNvPr id="24" name="组合 23"/>
          <p:cNvGrpSpPr/>
          <p:nvPr/>
        </p:nvGrpSpPr>
        <p:grpSpPr>
          <a:xfrm>
            <a:off x="6612843" y="3978338"/>
            <a:ext cx="794554" cy="794657"/>
            <a:chOff x="5828234" y="4227547"/>
            <a:chExt cx="794657" cy="794657"/>
          </a:xfrm>
        </p:grpSpPr>
        <p:sp>
          <p:nvSpPr>
            <p:cNvPr id="25" name="椭圆 24"/>
            <p:cNvSpPr/>
            <p:nvPr/>
          </p:nvSpPr>
          <p:spPr>
            <a:xfrm>
              <a:off x="5828234" y="4227547"/>
              <a:ext cx="794657" cy="794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6"/>
            <p:cNvSpPr>
              <a:spLocks noEditPoints="1"/>
            </p:cNvSpPr>
            <p:nvPr/>
          </p:nvSpPr>
          <p:spPr bwMode="auto">
            <a:xfrm>
              <a:off x="6038788" y="4431543"/>
              <a:ext cx="397328" cy="404102"/>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TextBox 9"/>
          <p:cNvSpPr txBox="1"/>
          <p:nvPr/>
        </p:nvSpPr>
        <p:spPr>
          <a:xfrm>
            <a:off x="1847545" y="47459"/>
            <a:ext cx="2110945" cy="1911292"/>
          </a:xfrm>
          <a:prstGeom prst="rect">
            <a:avLst/>
          </a:prstGeom>
          <a:noFill/>
        </p:spPr>
        <p:txBody>
          <a:bodyPr wrap="none" rtlCol="0">
            <a:spAutoFit/>
          </a:bodyPr>
          <a:lstStyle/>
          <a:p>
            <a:pPr>
              <a:lnSpc>
                <a:spcPct val="110000"/>
              </a:lnSpc>
            </a:pPr>
            <a:r>
              <a:rPr lang="zh-CN" altLang="en-US" sz="5400" b="1" dirty="0">
                <a:solidFill>
                  <a:schemeClr val="tx2"/>
                </a:solidFill>
                <a:latin typeface="微软雅黑" panose="020B0503020204020204" pitchFamily="34" charset="-122"/>
                <a:ea typeface="微软雅黑" panose="020B0503020204020204" pitchFamily="34" charset="-122"/>
              </a:rPr>
              <a:t>目录</a:t>
            </a:r>
            <a:endParaRPr lang="en-US" altLang="zh-CN" sz="5400" b="1" dirty="0">
              <a:solidFill>
                <a:schemeClr val="tx2"/>
              </a:solidFill>
              <a:latin typeface="微软雅黑" panose="020B0503020204020204" pitchFamily="34" charset="-122"/>
              <a:ea typeface="微软雅黑" panose="020B0503020204020204" pitchFamily="34" charset="-122"/>
            </a:endParaRPr>
          </a:p>
          <a:p>
            <a:pPr>
              <a:lnSpc>
                <a:spcPct val="110000"/>
              </a:lnSpc>
            </a:pPr>
            <a:r>
              <a:rPr lang="en-US" altLang="zh-CN" sz="2800" dirty="0">
                <a:solidFill>
                  <a:schemeClr val="tx2"/>
                </a:solidFill>
                <a:latin typeface="微软雅黑" panose="020B0503020204020204" pitchFamily="34" charset="-122"/>
                <a:ea typeface="微软雅黑" panose="020B0503020204020204" pitchFamily="34" charset="-122"/>
              </a:rPr>
              <a:t>CONTENTS</a:t>
            </a:r>
            <a:endParaRPr lang="zh-CN" altLang="en-US" sz="2800" dirty="0">
              <a:solidFill>
                <a:schemeClr val="tx2"/>
              </a:solidFill>
              <a:latin typeface="微软雅黑" panose="020B0503020204020204" pitchFamily="34" charset="-122"/>
              <a:ea typeface="微软雅黑" panose="020B0503020204020204" pitchFamily="34" charset="-122"/>
            </a:endParaRPr>
          </a:p>
          <a:p>
            <a:endParaRPr lang="zh-CN" altLang="en-US" sz="2800"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par>
                                <p:cTn id="14" presetID="42" presetClass="path" presetSubtype="0" accel="50000" decel="50000" fill="hold" nodeType="withEffect">
                                  <p:stCondLst>
                                    <p:cond delay="0"/>
                                  </p:stCondLst>
                                  <p:childTnLst>
                                    <p:animMotion origin="layout" path="M -0.12318 0.18657 L 1.04167E-6 7.40741E-7 " pathEditMode="relative" rAng="0" ptsTypes="AA">
                                      <p:cBhvr>
                                        <p:cTn id="15" dur="1000" fill="hold"/>
                                        <p:tgtEl>
                                          <p:spTgt spid="15"/>
                                        </p:tgtEl>
                                        <p:attrNameLst>
                                          <p:attrName>ppt_x</p:attrName>
                                          <p:attrName>ppt_y</p:attrName>
                                        </p:attrNameLst>
                                      </p:cBhvr>
                                      <p:rCtr x="6159" y="-9329"/>
                                    </p:animMotion>
                                  </p:childTnLst>
                                </p:cTn>
                              </p:par>
                              <p:par>
                                <p:cTn id="16" presetID="53" presetClass="entr" presetSubtype="16" fill="hold" nodeType="withEffect">
                                  <p:stCondLst>
                                    <p:cond delay="20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par>
                                <p:cTn id="21" presetID="42" presetClass="path" presetSubtype="0" accel="50000" decel="50000" fill="hold" nodeType="withEffect">
                                  <p:stCondLst>
                                    <p:cond delay="200"/>
                                  </p:stCondLst>
                                  <p:childTnLst>
                                    <p:animMotion origin="layout" path="M -0.15716 0.10301 L 1.11022E-16 -1.11111E-6 " pathEditMode="relative" rAng="0" ptsTypes="AA">
                                      <p:cBhvr>
                                        <p:cTn id="22" dur="1000" fill="hold"/>
                                        <p:tgtEl>
                                          <p:spTgt spid="2"/>
                                        </p:tgtEl>
                                        <p:attrNameLst>
                                          <p:attrName>ppt_x</p:attrName>
                                          <p:attrName>ppt_y</p:attrName>
                                        </p:attrNameLst>
                                      </p:cBhvr>
                                      <p:rCtr x="7852" y="-5162"/>
                                    </p:animMotion>
                                  </p:childTnLst>
                                </p:cTn>
                              </p:par>
                              <p:par>
                                <p:cTn id="23" presetID="53" presetClass="entr" presetSubtype="16" fill="hold" nodeType="withEffect">
                                  <p:stCondLst>
                                    <p:cond delay="4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42" presetClass="path" presetSubtype="0" accel="50000" decel="50000" fill="hold" nodeType="withEffect">
                                  <p:stCondLst>
                                    <p:cond delay="400"/>
                                  </p:stCondLst>
                                  <p:childTnLst>
                                    <p:animMotion origin="layout" path="M -0.17188 -0.00509 L 3.54167E-6 1.11111E-6 " pathEditMode="relative" rAng="0" ptsTypes="AA">
                                      <p:cBhvr>
                                        <p:cTn id="29" dur="1000" fill="hold"/>
                                        <p:tgtEl>
                                          <p:spTgt spid="18"/>
                                        </p:tgtEl>
                                        <p:attrNameLst>
                                          <p:attrName>ppt_x</p:attrName>
                                          <p:attrName>ppt_y</p:attrName>
                                        </p:attrNameLst>
                                      </p:cBhvr>
                                      <p:rCtr x="8594" y="255"/>
                                    </p:animMotion>
                                  </p:childTnLst>
                                </p:cTn>
                              </p:par>
                              <p:par>
                                <p:cTn id="30" presetID="53" presetClass="entr" presetSubtype="16" fill="hold" nodeType="withEffect">
                                  <p:stCondLst>
                                    <p:cond delay="60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42" presetClass="path" presetSubtype="0" accel="50000" decel="50000" fill="hold" nodeType="withEffect">
                                  <p:stCondLst>
                                    <p:cond delay="600"/>
                                  </p:stCondLst>
                                  <p:childTnLst>
                                    <p:animMotion origin="layout" path="M -0.15495 -0.10347 L 1.11022E-16 -2.96296E-6 " pathEditMode="relative" rAng="0" ptsTypes="AA">
                                      <p:cBhvr>
                                        <p:cTn id="36" dur="1000" fill="hold"/>
                                        <p:tgtEl>
                                          <p:spTgt spid="24"/>
                                        </p:tgtEl>
                                        <p:attrNameLst>
                                          <p:attrName>ppt_x</p:attrName>
                                          <p:attrName>ppt_y</p:attrName>
                                        </p:attrNameLst>
                                      </p:cBhvr>
                                      <p:rCtr x="7747" y="5162"/>
                                    </p:animMotion>
                                  </p:childTnLst>
                                </p:cTn>
                              </p:par>
                              <p:par>
                                <p:cTn id="37" presetID="53" presetClass="entr" presetSubtype="16" fill="hold" nodeType="withEffect">
                                  <p:stCondLst>
                                    <p:cond delay="8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42" presetClass="path" presetSubtype="0" accel="50000" decel="50000" fill="hold" nodeType="withEffect">
                                  <p:stCondLst>
                                    <p:cond delay="800"/>
                                  </p:stCondLst>
                                  <p:childTnLst>
                                    <p:animMotion origin="layout" path="M -0.11979 -0.19213 L 1.04167E-6 1.11111E-6 " pathEditMode="relative" rAng="0" ptsTypes="AA">
                                      <p:cBhvr>
                                        <p:cTn id="43" dur="1000" fill="hold"/>
                                        <p:tgtEl>
                                          <p:spTgt spid="21"/>
                                        </p:tgtEl>
                                        <p:attrNameLst>
                                          <p:attrName>ppt_x</p:attrName>
                                          <p:attrName>ppt_y</p:attrName>
                                        </p:attrNameLst>
                                      </p:cBhvr>
                                      <p:rCtr x="5990" y="9606"/>
                                    </p:animMotion>
                                  </p:childTnLst>
                                </p:cTn>
                              </p:par>
                            </p:childTnLst>
                          </p:cTn>
                        </p:par>
                        <p:par>
                          <p:cTn id="44" fill="hold">
                            <p:stCondLst>
                              <p:cond delay="15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par>
                          <p:cTn id="55" fill="hold">
                            <p:stCondLst>
                              <p:cond delay="2500"/>
                            </p:stCondLst>
                            <p:childTnLst>
                              <p:par>
                                <p:cTn id="56" presetID="49" presetClass="entr" presetSubtype="0" decel="10000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360"/>
                                          </p:val>
                                        </p:tav>
                                        <p:tav tm="100000">
                                          <p:val>
                                            <p:fltVal val="0"/>
                                          </p:val>
                                        </p:tav>
                                      </p:tavLst>
                                    </p:anim>
                                    <p:animEffect transition="in" filter="fade">
                                      <p:cBhvr>
                                        <p:cTn id="61" dur="500"/>
                                        <p:tgtEl>
                                          <p:spTgt spid="11"/>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3500"/>
                            </p:stCondLst>
                            <p:childTnLst>
                              <p:par>
                                <p:cTn id="67" presetID="49" presetClass="entr" presetSubtype="0" decel="100000"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360"/>
                                          </p:val>
                                        </p:tav>
                                        <p:tav tm="100000">
                                          <p:val>
                                            <p:fltVal val="0"/>
                                          </p:val>
                                        </p:tav>
                                      </p:tavLst>
                                    </p:anim>
                                    <p:animEffect transition="in" filter="fade">
                                      <p:cBhvr>
                                        <p:cTn id="72" dur="500"/>
                                        <p:tgtEl>
                                          <p:spTgt spid="12"/>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par>
                          <p:cTn id="77" fill="hold">
                            <p:stCondLst>
                              <p:cond delay="4500"/>
                            </p:stCondLst>
                            <p:childTnLst>
                              <p:par>
                                <p:cTn id="78" presetID="49" presetClass="entr" presetSubtype="0" decel="100000"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ppt_w</p:attrName>
                                        </p:attrNameLst>
                                      </p:cBhvr>
                                      <p:tavLst>
                                        <p:tav tm="0">
                                          <p:val>
                                            <p:fltVal val="0"/>
                                          </p:val>
                                        </p:tav>
                                        <p:tav tm="100000">
                                          <p:val>
                                            <p:strVal val="#ppt_w"/>
                                          </p:val>
                                        </p:tav>
                                      </p:tavLst>
                                    </p:anim>
                                    <p:anim calcmode="lin" valueType="num">
                                      <p:cBhvr>
                                        <p:cTn id="81" dur="500" fill="hold"/>
                                        <p:tgtEl>
                                          <p:spTgt spid="13"/>
                                        </p:tgtEl>
                                        <p:attrNameLst>
                                          <p:attrName>ppt_h</p:attrName>
                                        </p:attrNameLst>
                                      </p:cBhvr>
                                      <p:tavLst>
                                        <p:tav tm="0">
                                          <p:val>
                                            <p:fltVal val="0"/>
                                          </p:val>
                                        </p:tav>
                                        <p:tav tm="100000">
                                          <p:val>
                                            <p:strVal val="#ppt_h"/>
                                          </p:val>
                                        </p:tav>
                                      </p:tavLst>
                                    </p:anim>
                                    <p:anim calcmode="lin" valueType="num">
                                      <p:cBhvr>
                                        <p:cTn id="82" dur="500" fill="hold"/>
                                        <p:tgtEl>
                                          <p:spTgt spid="13"/>
                                        </p:tgtEl>
                                        <p:attrNameLst>
                                          <p:attrName>style.rotation</p:attrName>
                                        </p:attrNameLst>
                                      </p:cBhvr>
                                      <p:tavLst>
                                        <p:tav tm="0">
                                          <p:val>
                                            <p:fltVal val="360"/>
                                          </p:val>
                                        </p:tav>
                                        <p:tav tm="100000">
                                          <p:val>
                                            <p:fltVal val="0"/>
                                          </p:val>
                                        </p:tav>
                                      </p:tavLst>
                                    </p:anim>
                                    <p:animEffect transition="in" filter="fade">
                                      <p:cBhvr>
                                        <p:cTn id="83" dur="500"/>
                                        <p:tgtEl>
                                          <p:spTgt spid="13"/>
                                        </p:tgtEl>
                                      </p:cBhvr>
                                    </p:animEffect>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left)">
                                      <p:cBhvr>
                                        <p:cTn id="87" dur="500"/>
                                        <p:tgtEl>
                                          <p:spTgt spid="8"/>
                                        </p:tgtEl>
                                      </p:cBhvr>
                                    </p:animEffect>
                                  </p:childTnLst>
                                </p:cTn>
                              </p:par>
                            </p:childTnLst>
                          </p:cTn>
                        </p:par>
                        <p:par>
                          <p:cTn id="88" fill="hold">
                            <p:stCondLst>
                              <p:cond delay="5500"/>
                            </p:stCondLst>
                            <p:childTnLst>
                              <p:par>
                                <p:cTn id="89" presetID="49" presetClass="entr" presetSubtype="0" decel="100000" fill="hold" nodeType="after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fltVal val="0"/>
                                          </p:val>
                                        </p:tav>
                                        <p:tav tm="100000">
                                          <p:val>
                                            <p:strVal val="#ppt_h"/>
                                          </p:val>
                                        </p:tav>
                                      </p:tavLst>
                                    </p:anim>
                                    <p:anim calcmode="lin" valueType="num">
                                      <p:cBhvr>
                                        <p:cTn id="93" dur="500" fill="hold"/>
                                        <p:tgtEl>
                                          <p:spTgt spid="14"/>
                                        </p:tgtEl>
                                        <p:attrNameLst>
                                          <p:attrName>style.rotation</p:attrName>
                                        </p:attrNameLst>
                                      </p:cBhvr>
                                      <p:tavLst>
                                        <p:tav tm="0">
                                          <p:val>
                                            <p:fltVal val="360"/>
                                          </p:val>
                                        </p:tav>
                                        <p:tav tm="100000">
                                          <p:val>
                                            <p:fltVal val="0"/>
                                          </p:val>
                                        </p:tav>
                                      </p:tavLst>
                                    </p:anim>
                                    <p:animEffect transition="in" filter="fade">
                                      <p:cBhvr>
                                        <p:cTn id="94" dur="500"/>
                                        <p:tgtEl>
                                          <p:spTgt spid="14"/>
                                        </p:tgtEl>
                                      </p:cBhvr>
                                    </p:animEffect>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wipe(left)">
                                      <p:cBhvr>
                                        <p:cTn id="9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384810" y="3236853"/>
            <a:ext cx="1352374" cy="135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1512" name="文本框 11"/>
          <p:cNvSpPr txBox="1">
            <a:spLocks noChangeArrowheads="1"/>
          </p:cNvSpPr>
          <p:nvPr/>
        </p:nvSpPr>
        <p:spPr bwMode="auto">
          <a:xfrm>
            <a:off x="1710205" y="3546416"/>
            <a:ext cx="85555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添加文本</a:t>
            </a:r>
            <a:endParaRPr lang="zh-CN" altLang="en-US" sz="2000" b="1" dirty="0">
              <a:solidFill>
                <a:schemeClr val="bg1"/>
              </a:solidFill>
              <a:latin typeface="+mn-ea"/>
              <a:ea typeface="+mn-ea"/>
              <a:cs typeface="+mn-ea"/>
            </a:endParaRPr>
          </a:p>
        </p:txBody>
      </p:sp>
      <p:cxnSp>
        <p:nvCxnSpPr>
          <p:cNvPr id="13" name="直接连接符 12"/>
          <p:cNvCxnSpPr/>
          <p:nvPr/>
        </p:nvCxnSpPr>
        <p:spPr>
          <a:xfrm>
            <a:off x="2708614" y="3913126"/>
            <a:ext cx="8499955" cy="0"/>
          </a:xfrm>
          <a:prstGeom prst="line">
            <a:avLst/>
          </a:prstGeom>
          <a:ln w="41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448292" y="3660716"/>
            <a:ext cx="501585" cy="1712501"/>
            <a:chOff x="3447497" y="3660715"/>
            <a:chExt cx="501585" cy="1712501"/>
          </a:xfrm>
        </p:grpSpPr>
        <p:sp>
          <p:nvSpPr>
            <p:cNvPr id="14" name="椭圆 13"/>
            <p:cNvSpPr/>
            <p:nvPr/>
          </p:nvSpPr>
          <p:spPr>
            <a:xfrm>
              <a:off x="3447497" y="3660715"/>
              <a:ext cx="501585" cy="503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1</a:t>
              </a:r>
              <a:endParaRPr lang="zh-CN" altLang="en-US" sz="2000" b="1" dirty="0">
                <a:cs typeface="+mn-ea"/>
              </a:endParaRPr>
            </a:p>
          </p:txBody>
        </p:sp>
        <p:grpSp>
          <p:nvGrpSpPr>
            <p:cNvPr id="18" name="组合 17"/>
            <p:cNvGrpSpPr/>
            <p:nvPr/>
          </p:nvGrpSpPr>
          <p:grpSpPr>
            <a:xfrm>
              <a:off x="3640475" y="4150714"/>
              <a:ext cx="115895" cy="1222502"/>
              <a:chOff x="3451537" y="3928056"/>
              <a:chExt cx="115910" cy="1222502"/>
            </a:xfrm>
            <a:solidFill>
              <a:srgbClr val="088EFB"/>
            </a:solidFill>
          </p:grpSpPr>
          <p:cxnSp>
            <p:nvCxnSpPr>
              <p:cNvPr id="19" name="直接连接符 18"/>
              <p:cNvCxnSpPr/>
              <p:nvPr/>
            </p:nvCxnSpPr>
            <p:spPr>
              <a:xfrm flipH="1">
                <a:off x="3509492" y="3928056"/>
                <a:ext cx="1" cy="113334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451537" y="5034648"/>
                <a:ext cx="115910" cy="1159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5" name="组合 4"/>
          <p:cNvGrpSpPr/>
          <p:nvPr/>
        </p:nvGrpSpPr>
        <p:grpSpPr>
          <a:xfrm>
            <a:off x="7900650" y="3660715"/>
            <a:ext cx="501585" cy="1654546"/>
            <a:chOff x="7899855" y="3660715"/>
            <a:chExt cx="501585" cy="1654546"/>
          </a:xfrm>
        </p:grpSpPr>
        <p:sp>
          <p:nvSpPr>
            <p:cNvPr id="16" name="椭圆 15"/>
            <p:cNvSpPr/>
            <p:nvPr/>
          </p:nvSpPr>
          <p:spPr>
            <a:xfrm>
              <a:off x="7899855" y="3660715"/>
              <a:ext cx="50158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3</a:t>
              </a:r>
              <a:endParaRPr lang="zh-CN" altLang="en-US" sz="2000" b="1" dirty="0">
                <a:cs typeface="+mn-ea"/>
              </a:endParaRPr>
            </a:p>
          </p:txBody>
        </p:sp>
        <p:grpSp>
          <p:nvGrpSpPr>
            <p:cNvPr id="21" name="组合 20"/>
            <p:cNvGrpSpPr/>
            <p:nvPr/>
          </p:nvGrpSpPr>
          <p:grpSpPr>
            <a:xfrm>
              <a:off x="8099005" y="4092759"/>
              <a:ext cx="115895" cy="1222502"/>
              <a:chOff x="3451537" y="3928056"/>
              <a:chExt cx="115910" cy="1222502"/>
            </a:xfrm>
            <a:solidFill>
              <a:schemeClr val="accent2"/>
            </a:solidFill>
          </p:grpSpPr>
          <p:cxnSp>
            <p:nvCxnSpPr>
              <p:cNvPr id="22" name="直接连接符 21"/>
              <p:cNvCxnSpPr/>
              <p:nvPr/>
            </p:nvCxnSpPr>
            <p:spPr>
              <a:xfrm flipH="1">
                <a:off x="3509492" y="3928056"/>
                <a:ext cx="1" cy="11333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51537" y="5034648"/>
                <a:ext cx="115910" cy="11591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4" name="组合 3"/>
          <p:cNvGrpSpPr/>
          <p:nvPr/>
        </p:nvGrpSpPr>
        <p:grpSpPr>
          <a:xfrm>
            <a:off x="5673679" y="2447282"/>
            <a:ext cx="503171" cy="1703971"/>
            <a:chOff x="5672884" y="2447281"/>
            <a:chExt cx="503171" cy="1703971"/>
          </a:xfrm>
        </p:grpSpPr>
        <p:sp>
          <p:nvSpPr>
            <p:cNvPr id="15" name="椭圆 14"/>
            <p:cNvSpPr/>
            <p:nvPr/>
          </p:nvSpPr>
          <p:spPr>
            <a:xfrm>
              <a:off x="5672884" y="3648015"/>
              <a:ext cx="503171" cy="5032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2</a:t>
              </a:r>
              <a:endParaRPr lang="zh-CN" altLang="en-US" sz="2000" b="1" dirty="0">
                <a:cs typeface="+mn-ea"/>
              </a:endParaRPr>
            </a:p>
          </p:txBody>
        </p:sp>
        <p:grpSp>
          <p:nvGrpSpPr>
            <p:cNvPr id="24" name="组合 23"/>
            <p:cNvGrpSpPr/>
            <p:nvPr/>
          </p:nvGrpSpPr>
          <p:grpSpPr>
            <a:xfrm>
              <a:off x="5866521" y="2447281"/>
              <a:ext cx="115895" cy="1236576"/>
              <a:chOff x="5677872" y="2224623"/>
              <a:chExt cx="115910" cy="1236576"/>
            </a:xfrm>
            <a:solidFill>
              <a:schemeClr val="accent1"/>
            </a:solidFill>
          </p:grpSpPr>
          <p:cxnSp>
            <p:nvCxnSpPr>
              <p:cNvPr id="25" name="直接连接符 24"/>
              <p:cNvCxnSpPr/>
              <p:nvPr/>
            </p:nvCxnSpPr>
            <p:spPr>
              <a:xfrm flipH="1">
                <a:off x="5735827" y="2327858"/>
                <a:ext cx="1" cy="113334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677872" y="2224623"/>
                <a:ext cx="115910" cy="11591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6" name="组合 5"/>
          <p:cNvGrpSpPr/>
          <p:nvPr/>
        </p:nvGrpSpPr>
        <p:grpSpPr>
          <a:xfrm>
            <a:off x="10126035" y="2414982"/>
            <a:ext cx="503172" cy="1748971"/>
            <a:chOff x="10125241" y="2414981"/>
            <a:chExt cx="503172" cy="1748971"/>
          </a:xfrm>
        </p:grpSpPr>
        <p:sp>
          <p:nvSpPr>
            <p:cNvPr id="17" name="椭圆 16"/>
            <p:cNvSpPr/>
            <p:nvPr/>
          </p:nvSpPr>
          <p:spPr>
            <a:xfrm>
              <a:off x="10125241" y="3660715"/>
              <a:ext cx="503172" cy="503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4</a:t>
              </a:r>
              <a:endParaRPr lang="zh-CN" altLang="en-US" sz="2000" b="1" dirty="0">
                <a:cs typeface="+mn-ea"/>
              </a:endParaRPr>
            </a:p>
          </p:txBody>
        </p:sp>
        <p:grpSp>
          <p:nvGrpSpPr>
            <p:cNvPr id="27" name="组合 26"/>
            <p:cNvGrpSpPr/>
            <p:nvPr/>
          </p:nvGrpSpPr>
          <p:grpSpPr>
            <a:xfrm>
              <a:off x="10318614" y="2414981"/>
              <a:ext cx="115895" cy="1236576"/>
              <a:chOff x="5677872" y="2224623"/>
              <a:chExt cx="115910" cy="1236576"/>
            </a:xfrm>
            <a:solidFill>
              <a:schemeClr val="accent3"/>
            </a:solidFill>
          </p:grpSpPr>
          <p:cxnSp>
            <p:nvCxnSpPr>
              <p:cNvPr id="28" name="直接连接符 27"/>
              <p:cNvCxnSpPr/>
              <p:nvPr/>
            </p:nvCxnSpPr>
            <p:spPr>
              <a:xfrm flipH="1">
                <a:off x="5735827" y="2327858"/>
                <a:ext cx="1" cy="113334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677872" y="2224623"/>
                <a:ext cx="115910" cy="11591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sp>
        <p:nvSpPr>
          <p:cNvPr id="30" name="TextBox 10"/>
          <p:cNvSpPr txBox="1"/>
          <p:nvPr/>
        </p:nvSpPr>
        <p:spPr>
          <a:xfrm>
            <a:off x="3921305" y="4067114"/>
            <a:ext cx="16745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zh-CN" altLang="en-US" dirty="0"/>
          </a:p>
        </p:txBody>
      </p:sp>
      <p:sp>
        <p:nvSpPr>
          <p:cNvPr id="31" name="TextBox 10"/>
          <p:cNvSpPr txBox="1"/>
          <p:nvPr/>
        </p:nvSpPr>
        <p:spPr>
          <a:xfrm>
            <a:off x="4135591" y="2473264"/>
            <a:ext cx="167300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zh-CN" altLang="en-US" dirty="0"/>
          </a:p>
        </p:txBody>
      </p:sp>
      <p:sp>
        <p:nvSpPr>
          <p:cNvPr id="32" name="TextBox 10"/>
          <p:cNvSpPr txBox="1"/>
          <p:nvPr/>
        </p:nvSpPr>
        <p:spPr>
          <a:xfrm>
            <a:off x="8362552" y="4024251"/>
            <a:ext cx="16745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zh-CN" altLang="en-US" dirty="0"/>
          </a:p>
        </p:txBody>
      </p:sp>
      <p:sp>
        <p:nvSpPr>
          <p:cNvPr id="33" name="TextBox 10"/>
          <p:cNvSpPr txBox="1"/>
          <p:nvPr/>
        </p:nvSpPr>
        <p:spPr>
          <a:xfrm>
            <a:off x="8497473" y="2428815"/>
            <a:ext cx="167459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zh-CN" altLang="en-US" dirty="0"/>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200"/>
                                  </p:stCondLst>
                                  <p:childTnLst>
                                    <p:set>
                                      <p:cBhvr>
                                        <p:cTn id="10" dur="1" fill="hold">
                                          <p:stCondLst>
                                            <p:cond delay="0"/>
                                          </p:stCondLst>
                                        </p:cTn>
                                        <p:tgtEl>
                                          <p:spTgt spid="21512"/>
                                        </p:tgtEl>
                                        <p:attrNameLst>
                                          <p:attrName>style.visibility</p:attrName>
                                        </p:attrNameLst>
                                      </p:cBhvr>
                                      <p:to>
                                        <p:strVal val="visible"/>
                                      </p:to>
                                    </p:set>
                                    <p:animEffect transition="in" filter="randombar(horizontal)">
                                      <p:cBhvr>
                                        <p:cTn id="11" dur="500"/>
                                        <p:tgtEl>
                                          <p:spTgt spid="21512"/>
                                        </p:tgtEl>
                                      </p:cBhvr>
                                    </p:animEffect>
                                  </p:childTnLst>
                                </p:cTn>
                              </p:par>
                              <p:par>
                                <p:cTn id="12" presetID="22" presetClass="entr" presetSubtype="8" fill="hold" nodeType="withEffect">
                                  <p:stCondLst>
                                    <p:cond delay="4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2" presetClass="entr" presetSubtype="8" fill="hold" nodeType="withEffect">
                                  <p:stCondLst>
                                    <p:cond delay="6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par>
                                <p:cTn id="19" presetID="12" presetClass="entr" presetSubtype="8" fill="hold" nodeType="withEffect">
                                  <p:stCondLst>
                                    <p:cond delay="8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par>
                                <p:cTn id="23" presetID="12" presetClass="entr" presetSubtype="8"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nodeType="withEffect">
                                  <p:stCondLst>
                                    <p:cond delay="1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par>
                                <p:cTn id="31" presetID="42" presetClass="entr" presetSubtype="0" fill="hold" grpId="0" nodeType="withEffect">
                                  <p:stCondLst>
                                    <p:cond delay="14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8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2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512"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646112"/>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646113"/>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647700"/>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40451" y="1947190"/>
            <a:ext cx="4880928" cy="901702"/>
            <a:chOff x="4939657" y="1947190"/>
            <a:chExt cx="4880928" cy="901702"/>
          </a:xfrm>
        </p:grpSpPr>
        <p:grpSp>
          <p:nvGrpSpPr>
            <p:cNvPr id="24583" name="组合 10"/>
            <p:cNvGrpSpPr/>
            <p:nvPr/>
          </p:nvGrpSpPr>
          <p:grpSpPr bwMode="auto">
            <a:xfrm>
              <a:off x="4939657" y="1947190"/>
              <a:ext cx="4880928" cy="901702"/>
              <a:chOff x="3477295" y="3554567"/>
              <a:chExt cx="4881094" cy="901523"/>
            </a:xfrm>
          </p:grpSpPr>
          <p:sp>
            <p:nvSpPr>
              <p:cNvPr id="12" name="圆角矩形 11"/>
              <p:cNvSpPr/>
              <p:nvPr/>
            </p:nvSpPr>
            <p:spPr>
              <a:xfrm>
                <a:off x="3477295" y="3554569"/>
                <a:ext cx="4881094" cy="901521"/>
              </a:xfrm>
              <a:prstGeom prst="roundRect">
                <a:avLst>
                  <a:gd name="adj" fmla="val 50000"/>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任意多边形 12"/>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cs typeface="+mn-ea"/>
                  </a:rPr>
                  <a:t> </a:t>
                </a:r>
                <a:endParaRPr lang="zh-CN" altLang="en-US" sz="3600" dirty="0">
                  <a:cs typeface="+mn-ea"/>
                </a:endParaRPr>
              </a:p>
            </p:txBody>
          </p:sp>
        </p:grpSp>
        <p:sp>
          <p:nvSpPr>
            <p:cNvPr id="24587" name="文本框 22"/>
            <p:cNvSpPr txBox="1">
              <a:spLocks noChangeArrowheads="1"/>
            </p:cNvSpPr>
            <p:nvPr/>
          </p:nvSpPr>
          <p:spPr bwMode="auto">
            <a:xfrm>
              <a:off x="5266640" y="2121817"/>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1</a:t>
              </a:r>
              <a:endParaRPr lang="zh-CN" altLang="en-US" sz="3200">
                <a:solidFill>
                  <a:schemeClr val="bg1"/>
                </a:solidFill>
                <a:ea typeface="+mn-ea"/>
                <a:cs typeface="+mn-ea"/>
              </a:endParaRPr>
            </a:p>
          </p:txBody>
        </p:sp>
        <p:sp>
          <p:nvSpPr>
            <p:cNvPr id="24591" name="TextBox 10"/>
            <p:cNvSpPr txBox="1">
              <a:spLocks noChangeArrowheads="1"/>
            </p:cNvSpPr>
            <p:nvPr/>
          </p:nvSpPr>
          <p:spPr bwMode="auto">
            <a:xfrm>
              <a:off x="6004731" y="2059904"/>
              <a:ext cx="360633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5" name="组合 4"/>
          <p:cNvGrpSpPr/>
          <p:nvPr/>
        </p:nvGrpSpPr>
        <p:grpSpPr>
          <a:xfrm>
            <a:off x="4940451" y="4025230"/>
            <a:ext cx="4880928" cy="901701"/>
            <a:chOff x="4939657" y="4025229"/>
            <a:chExt cx="4880928" cy="901701"/>
          </a:xfrm>
        </p:grpSpPr>
        <p:grpSp>
          <p:nvGrpSpPr>
            <p:cNvPr id="24586" name="组合 19"/>
            <p:cNvGrpSpPr/>
            <p:nvPr/>
          </p:nvGrpSpPr>
          <p:grpSpPr bwMode="auto">
            <a:xfrm>
              <a:off x="4939657" y="4025229"/>
              <a:ext cx="4880928" cy="901701"/>
              <a:chOff x="3477295" y="3554569"/>
              <a:chExt cx="4881094" cy="901522"/>
            </a:xfrm>
          </p:grpSpPr>
          <p:sp>
            <p:nvSpPr>
              <p:cNvPr id="21" name="圆角矩形 20"/>
              <p:cNvSpPr/>
              <p:nvPr/>
            </p:nvSpPr>
            <p:spPr>
              <a:xfrm>
                <a:off x="3477295" y="3554569"/>
                <a:ext cx="4881094" cy="901521"/>
              </a:xfrm>
              <a:prstGeom prst="roundRect">
                <a:avLst>
                  <a:gd name="adj" fmla="val 50000"/>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2" name="任意多边形 21"/>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4589" name="文本框 24"/>
            <p:cNvSpPr txBox="1">
              <a:spLocks noChangeArrowheads="1"/>
            </p:cNvSpPr>
            <p:nvPr/>
          </p:nvSpPr>
          <p:spPr bwMode="auto">
            <a:xfrm>
              <a:off x="5266640" y="4183979"/>
              <a:ext cx="56349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3</a:t>
              </a:r>
              <a:endParaRPr lang="zh-CN" altLang="en-US" sz="3200">
                <a:solidFill>
                  <a:schemeClr val="bg1"/>
                </a:solidFill>
                <a:ea typeface="+mn-ea"/>
                <a:cs typeface="+mn-ea"/>
              </a:endParaRPr>
            </a:p>
          </p:txBody>
        </p:sp>
        <p:sp>
          <p:nvSpPr>
            <p:cNvPr id="24592" name="TextBox 10"/>
            <p:cNvSpPr txBox="1">
              <a:spLocks noChangeArrowheads="1"/>
            </p:cNvSpPr>
            <p:nvPr/>
          </p:nvSpPr>
          <p:spPr bwMode="auto">
            <a:xfrm>
              <a:off x="6004731" y="4141118"/>
              <a:ext cx="360633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4" name="组合 3"/>
          <p:cNvGrpSpPr/>
          <p:nvPr/>
        </p:nvGrpSpPr>
        <p:grpSpPr>
          <a:xfrm>
            <a:off x="1935706" y="3017167"/>
            <a:ext cx="4880927" cy="901701"/>
            <a:chOff x="1934911" y="3017166"/>
            <a:chExt cx="4880927" cy="901701"/>
          </a:xfrm>
        </p:grpSpPr>
        <p:grpSp>
          <p:nvGrpSpPr>
            <p:cNvPr id="24584" name="组合 13"/>
            <p:cNvGrpSpPr/>
            <p:nvPr/>
          </p:nvGrpSpPr>
          <p:grpSpPr bwMode="auto">
            <a:xfrm rot="10800000">
              <a:off x="1934911" y="3017166"/>
              <a:ext cx="4880927" cy="901701"/>
              <a:chOff x="3477295" y="3554569"/>
              <a:chExt cx="4881094" cy="901522"/>
            </a:xfrm>
          </p:grpSpPr>
          <p:sp>
            <p:nvSpPr>
              <p:cNvPr id="15" name="圆角矩形 14"/>
              <p:cNvSpPr/>
              <p:nvPr/>
            </p:nvSpPr>
            <p:spPr>
              <a:xfrm>
                <a:off x="3477295" y="3554569"/>
                <a:ext cx="4881094" cy="901521"/>
              </a:xfrm>
              <a:prstGeom prst="roundRect">
                <a:avLst>
                  <a:gd name="adj" fmla="val 5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任意多边形 15"/>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endParaRPr>
              </a:p>
            </p:txBody>
          </p:sp>
        </p:grpSp>
        <p:sp>
          <p:nvSpPr>
            <p:cNvPr id="24588" name="文本框 23"/>
            <p:cNvSpPr txBox="1">
              <a:spLocks noChangeArrowheads="1"/>
            </p:cNvSpPr>
            <p:nvPr/>
          </p:nvSpPr>
          <p:spPr bwMode="auto">
            <a:xfrm>
              <a:off x="6133302" y="3166393"/>
              <a:ext cx="56190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2</a:t>
              </a:r>
              <a:endParaRPr lang="zh-CN" altLang="en-US" sz="3200">
                <a:solidFill>
                  <a:schemeClr val="bg1"/>
                </a:solidFill>
                <a:ea typeface="+mn-ea"/>
                <a:cs typeface="+mn-ea"/>
              </a:endParaRPr>
            </a:p>
          </p:txBody>
        </p:sp>
        <p:sp>
          <p:nvSpPr>
            <p:cNvPr id="24593" name="TextBox 10"/>
            <p:cNvSpPr txBox="1">
              <a:spLocks noChangeArrowheads="1"/>
            </p:cNvSpPr>
            <p:nvPr/>
          </p:nvSpPr>
          <p:spPr bwMode="auto">
            <a:xfrm>
              <a:off x="2277766" y="3128293"/>
              <a:ext cx="360633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6" name="组合 5"/>
          <p:cNvGrpSpPr/>
          <p:nvPr/>
        </p:nvGrpSpPr>
        <p:grpSpPr>
          <a:xfrm>
            <a:off x="1935706" y="5047579"/>
            <a:ext cx="4880927" cy="901701"/>
            <a:chOff x="1934911" y="5047578"/>
            <a:chExt cx="4880927" cy="901701"/>
          </a:xfrm>
        </p:grpSpPr>
        <p:grpSp>
          <p:nvGrpSpPr>
            <p:cNvPr id="24585" name="组合 16"/>
            <p:cNvGrpSpPr/>
            <p:nvPr/>
          </p:nvGrpSpPr>
          <p:grpSpPr bwMode="auto">
            <a:xfrm rot="10800000">
              <a:off x="1934911" y="5047578"/>
              <a:ext cx="4880927" cy="901701"/>
              <a:chOff x="3477295" y="3554569"/>
              <a:chExt cx="4881094" cy="901522"/>
            </a:xfrm>
          </p:grpSpPr>
          <p:sp>
            <p:nvSpPr>
              <p:cNvPr id="18" name="圆角矩形 17"/>
              <p:cNvSpPr/>
              <p:nvPr/>
            </p:nvSpPr>
            <p:spPr>
              <a:xfrm>
                <a:off x="3477295" y="3554569"/>
                <a:ext cx="4881094" cy="901521"/>
              </a:xfrm>
              <a:prstGeom prst="roundRect">
                <a:avLst>
                  <a:gd name="adj" fmla="val 50000"/>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4590" name="文本框 25"/>
            <p:cNvSpPr txBox="1">
              <a:spLocks noChangeArrowheads="1"/>
            </p:cNvSpPr>
            <p:nvPr/>
          </p:nvSpPr>
          <p:spPr bwMode="auto">
            <a:xfrm>
              <a:off x="6133302" y="5206329"/>
              <a:ext cx="56190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4</a:t>
              </a:r>
              <a:endParaRPr lang="zh-CN" altLang="en-US" sz="3200">
                <a:solidFill>
                  <a:schemeClr val="bg1"/>
                </a:solidFill>
                <a:ea typeface="+mn-ea"/>
                <a:cs typeface="+mn-ea"/>
              </a:endParaRPr>
            </a:p>
          </p:txBody>
        </p:sp>
        <p:sp>
          <p:nvSpPr>
            <p:cNvPr id="24594" name="TextBox 10"/>
            <p:cNvSpPr txBox="1">
              <a:spLocks noChangeArrowheads="1"/>
            </p:cNvSpPr>
            <p:nvPr/>
          </p:nvSpPr>
          <p:spPr bwMode="auto">
            <a:xfrm>
              <a:off x="2266655" y="5160293"/>
              <a:ext cx="3604744"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21944" y="2565632"/>
            <a:ext cx="6109365" cy="1107996"/>
          </a:xfrm>
          <a:prstGeom prst="rect">
            <a:avLst/>
          </a:prstGeom>
          <a:noFill/>
        </p:spPr>
        <p:txBody>
          <a:bodyPr wrap="none" rtlCol="0">
            <a:spAutoFit/>
          </a:bodyPr>
          <a:lstStyle/>
          <a:p>
            <a:pPr>
              <a:spcAft>
                <a:spcPts val="800"/>
              </a:spcAft>
            </a:pPr>
            <a:r>
              <a:rPr lang="zh-CN" altLang="en-US" sz="6600" b="1" dirty="0">
                <a:solidFill>
                  <a:schemeClr val="tx2"/>
                </a:solidFill>
                <a:latin typeface="微软雅黑" panose="020B0503020204020204" pitchFamily="34" charset="-122"/>
                <a:ea typeface="微软雅黑" panose="020B0503020204020204" pitchFamily="34" charset="-122"/>
              </a:rPr>
              <a:t>单击添加大标题</a:t>
            </a:r>
            <a:endParaRPr lang="zh-CN" altLang="en-US" sz="6600" b="1" dirty="0">
              <a:solidFill>
                <a:schemeClr val="tx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45048" y="1164313"/>
            <a:ext cx="4101009" cy="1354995"/>
            <a:chOff x="3714756" y="405385"/>
            <a:chExt cx="4101009" cy="1354995"/>
          </a:xfrm>
        </p:grpSpPr>
        <p:sp>
          <p:nvSpPr>
            <p:cNvPr id="4" name="文本框 3"/>
            <p:cNvSpPr txBox="1"/>
            <p:nvPr/>
          </p:nvSpPr>
          <p:spPr>
            <a:xfrm>
              <a:off x="4356355" y="940027"/>
              <a:ext cx="3459410" cy="820353"/>
            </a:xfrm>
            <a:prstGeom prst="rect">
              <a:avLst/>
            </a:prstGeom>
            <a:noFill/>
            <a:ln>
              <a:solidFill>
                <a:schemeClr val="tx2"/>
              </a:solidFill>
            </a:ln>
          </p:spPr>
          <p:txBody>
            <a:bodyPr wrap="none" rtlCol="0">
              <a:spAutoFit/>
            </a:bodyPr>
            <a:lstStyle/>
            <a:p>
              <a:pPr algn="ctr">
                <a:lnSpc>
                  <a:spcPts val="6300"/>
                </a:lnSpc>
              </a:pPr>
              <a:r>
                <a:rPr lang="en-US" altLang="zh-CN" sz="4000" b="1" dirty="0">
                  <a:solidFill>
                    <a:schemeClr val="tx2"/>
                  </a:solidFill>
                  <a:latin typeface="微软雅黑" panose="020B0503020204020204" pitchFamily="34" charset="-122"/>
                  <a:ea typeface="微软雅黑" panose="020B0503020204020204" pitchFamily="34" charset="-122"/>
                </a:rPr>
                <a:t>PART  </a:t>
              </a:r>
              <a:r>
                <a:rPr lang="en-US" altLang="zh-CN" sz="4000" b="1" dirty="0" smtClean="0">
                  <a:solidFill>
                    <a:schemeClr val="tx2"/>
                  </a:solidFill>
                  <a:latin typeface="微软雅黑" panose="020B0503020204020204" pitchFamily="34" charset="-122"/>
                  <a:ea typeface="微软雅黑" panose="020B0503020204020204" pitchFamily="34" charset="-122"/>
                </a:rPr>
                <a:t>FOUR </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6" name="椭圆 5"/>
            <p:cNvSpPr/>
            <p:nvPr/>
          </p:nvSpPr>
          <p:spPr>
            <a:xfrm>
              <a:off x="4092552" y="405385"/>
              <a:ext cx="252000" cy="25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7" name="椭圆 6"/>
            <p:cNvSpPr/>
            <p:nvPr/>
          </p:nvSpPr>
          <p:spPr>
            <a:xfrm>
              <a:off x="3714756" y="734551"/>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8" name="椭圆 7"/>
            <p:cNvSpPr/>
            <p:nvPr/>
          </p:nvSpPr>
          <p:spPr>
            <a:xfrm>
              <a:off x="4458443" y="671878"/>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椭圆 8"/>
            <p:cNvSpPr/>
            <p:nvPr/>
          </p:nvSpPr>
          <p:spPr>
            <a:xfrm>
              <a:off x="3880514" y="145602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sp>
        <p:nvSpPr>
          <p:cNvPr id="10" name="TextBox 7"/>
          <p:cNvSpPr>
            <a:spLocks noChangeArrowheads="1"/>
          </p:cNvSpPr>
          <p:nvPr/>
        </p:nvSpPr>
        <p:spPr bwMode="auto">
          <a:xfrm>
            <a:off x="5707598" y="369025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bwMode="auto">
          <a:xfrm>
            <a:off x="3503761" y="2922489"/>
            <a:ext cx="247618" cy="930275"/>
          </a:xfrm>
          <a:custGeom>
            <a:avLst/>
            <a:gdLst/>
            <a:ahLst/>
            <a:cxnLst/>
            <a:rect l="0" t="0" r="0" b="0"/>
            <a:pathLst>
              <a:path>
                <a:moveTo>
                  <a:pt x="0" y="0"/>
                </a:moveTo>
                <a:lnTo>
                  <a:pt x="0" y="1160859"/>
                </a:lnTo>
                <a:lnTo>
                  <a:pt x="309562" y="1160859"/>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sp>
        <p:nvSpPr>
          <p:cNvPr id="15" name="任意多边形 14"/>
          <p:cNvSpPr/>
          <p:nvPr/>
        </p:nvSpPr>
        <p:spPr bwMode="auto">
          <a:xfrm>
            <a:off x="3503761" y="2922489"/>
            <a:ext cx="247618" cy="2479675"/>
          </a:xfrm>
          <a:custGeom>
            <a:avLst/>
            <a:gdLst/>
            <a:ahLst/>
            <a:cxnLst/>
            <a:rect l="0" t="0" r="0" b="0"/>
            <a:pathLst>
              <a:path>
                <a:moveTo>
                  <a:pt x="0" y="0"/>
                </a:moveTo>
                <a:lnTo>
                  <a:pt x="0" y="3095624"/>
                </a:lnTo>
                <a:lnTo>
                  <a:pt x="309562" y="3095624"/>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sp>
        <p:nvSpPr>
          <p:cNvPr id="18" name="任意多边形 17"/>
          <p:cNvSpPr/>
          <p:nvPr/>
        </p:nvSpPr>
        <p:spPr bwMode="auto">
          <a:xfrm>
            <a:off x="6602158" y="2922489"/>
            <a:ext cx="247618" cy="930275"/>
          </a:xfrm>
          <a:custGeom>
            <a:avLst/>
            <a:gdLst/>
            <a:ahLst/>
            <a:cxnLst/>
            <a:rect l="0" t="0" r="0" b="0"/>
            <a:pathLst>
              <a:path>
                <a:moveTo>
                  <a:pt x="0" y="0"/>
                </a:moveTo>
                <a:lnTo>
                  <a:pt x="0" y="1160859"/>
                </a:lnTo>
                <a:lnTo>
                  <a:pt x="309562" y="1160859"/>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sp>
        <p:nvSpPr>
          <p:cNvPr id="20" name="任意多边形 19"/>
          <p:cNvSpPr/>
          <p:nvPr/>
        </p:nvSpPr>
        <p:spPr bwMode="auto">
          <a:xfrm>
            <a:off x="6602158" y="2922489"/>
            <a:ext cx="247618" cy="2479675"/>
          </a:xfrm>
          <a:custGeom>
            <a:avLst/>
            <a:gdLst/>
            <a:ahLst/>
            <a:cxnLst/>
            <a:rect l="0" t="0" r="0" b="0"/>
            <a:pathLst>
              <a:path>
                <a:moveTo>
                  <a:pt x="0" y="0"/>
                </a:moveTo>
                <a:lnTo>
                  <a:pt x="0" y="3095624"/>
                </a:lnTo>
                <a:lnTo>
                  <a:pt x="309562" y="3095624"/>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grpSp>
        <p:nvGrpSpPr>
          <p:cNvPr id="5" name="组合 4"/>
          <p:cNvGrpSpPr/>
          <p:nvPr/>
        </p:nvGrpSpPr>
        <p:grpSpPr>
          <a:xfrm>
            <a:off x="3751379" y="3232050"/>
            <a:ext cx="1982529" cy="2789238"/>
            <a:chOff x="3366650" y="3092450"/>
            <a:chExt cx="1982529" cy="2789238"/>
          </a:xfrm>
        </p:grpSpPr>
        <p:sp>
          <p:nvSpPr>
            <p:cNvPr id="14" name="任意多边形 13"/>
            <p:cNvSpPr/>
            <p:nvPr/>
          </p:nvSpPr>
          <p:spPr bwMode="auto">
            <a:xfrm>
              <a:off x="3366650" y="30924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16" name="任意多边形 15"/>
            <p:cNvSpPr/>
            <p:nvPr/>
          </p:nvSpPr>
          <p:spPr bwMode="auto">
            <a:xfrm>
              <a:off x="3366650" y="46418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25608" name="TextBox 10"/>
            <p:cNvSpPr txBox="1">
              <a:spLocks noChangeArrowheads="1"/>
            </p:cNvSpPr>
            <p:nvPr/>
          </p:nvSpPr>
          <p:spPr bwMode="auto">
            <a:xfrm>
              <a:off x="3530141" y="32051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5610" name="TextBox 10"/>
            <p:cNvSpPr txBox="1">
              <a:spLocks noChangeArrowheads="1"/>
            </p:cNvSpPr>
            <p:nvPr/>
          </p:nvSpPr>
          <p:spPr bwMode="auto">
            <a:xfrm>
              <a:off x="3520617" y="47545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6" name="组合 5"/>
          <p:cNvGrpSpPr/>
          <p:nvPr/>
        </p:nvGrpSpPr>
        <p:grpSpPr>
          <a:xfrm>
            <a:off x="6849776" y="3232050"/>
            <a:ext cx="1982529" cy="2789238"/>
            <a:chOff x="6465047" y="3092450"/>
            <a:chExt cx="1982529" cy="2789238"/>
          </a:xfrm>
        </p:grpSpPr>
        <p:sp>
          <p:nvSpPr>
            <p:cNvPr id="19" name="任意多边形 18"/>
            <p:cNvSpPr/>
            <p:nvPr/>
          </p:nvSpPr>
          <p:spPr bwMode="auto">
            <a:xfrm>
              <a:off x="6465047" y="30924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21" name="任意多边形 20"/>
            <p:cNvSpPr/>
            <p:nvPr/>
          </p:nvSpPr>
          <p:spPr bwMode="auto">
            <a:xfrm>
              <a:off x="6465047" y="46418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25609" name="TextBox 10"/>
            <p:cNvSpPr txBox="1">
              <a:spLocks noChangeArrowheads="1"/>
            </p:cNvSpPr>
            <p:nvPr/>
          </p:nvSpPr>
          <p:spPr bwMode="auto">
            <a:xfrm>
              <a:off x="6628538" y="32051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5611" name="TextBox 10"/>
            <p:cNvSpPr txBox="1">
              <a:spLocks noChangeArrowheads="1"/>
            </p:cNvSpPr>
            <p:nvPr/>
          </p:nvSpPr>
          <p:spPr bwMode="auto">
            <a:xfrm>
              <a:off x="6628538" y="47545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3" name="组合 2"/>
          <p:cNvGrpSpPr/>
          <p:nvPr/>
        </p:nvGrpSpPr>
        <p:grpSpPr>
          <a:xfrm>
            <a:off x="3256144" y="1682650"/>
            <a:ext cx="2477765" cy="1239838"/>
            <a:chOff x="2871415" y="1543050"/>
            <a:chExt cx="2477765" cy="1239838"/>
          </a:xfrm>
        </p:grpSpPr>
        <p:sp>
          <p:nvSpPr>
            <p:cNvPr id="12" name="任意多边形 11"/>
            <p:cNvSpPr/>
            <p:nvPr/>
          </p:nvSpPr>
          <p:spPr bwMode="auto">
            <a:xfrm>
              <a:off x="2871415" y="1543050"/>
              <a:ext cx="2477765" cy="1239838"/>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pic>
          <p:nvPicPr>
            <p:cNvPr id="25612" name="图片 25"/>
            <p:cNvPicPr>
              <a:picLocks noChangeAspect="1"/>
            </p:cNvPicPr>
            <p:nvPr/>
          </p:nvPicPr>
          <p:blipFill>
            <a:blip r:embed="rId1" cstate="print">
              <a:extLst>
                <a:ext uri="{28A0092B-C50C-407E-A947-70E740481C1C}">
                  <a14:useLocalDpi xmlns:a14="http://schemas.microsoft.com/office/drawing/2010/main" val="0"/>
                </a:ext>
              </a:extLst>
            </a:blip>
            <a:srcRect l="26163" r="25645"/>
            <a:stretch>
              <a:fillRect/>
            </a:stretch>
          </p:blipFill>
          <p:spPr bwMode="auto">
            <a:xfrm>
              <a:off x="3001572" y="1689101"/>
              <a:ext cx="450791"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文本框 27"/>
            <p:cNvSpPr txBox="1">
              <a:spLocks noChangeArrowheads="1"/>
            </p:cNvSpPr>
            <p:nvPr/>
          </p:nvSpPr>
          <p:spPr bwMode="auto">
            <a:xfrm>
              <a:off x="3661886" y="2011363"/>
              <a:ext cx="128888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添加文本</a:t>
              </a:r>
              <a:endParaRPr lang="zh-CN" altLang="en-US" sz="2000" b="1" dirty="0">
                <a:solidFill>
                  <a:schemeClr val="bg1"/>
                </a:solidFill>
                <a:latin typeface="+mn-ea"/>
                <a:ea typeface="+mn-ea"/>
                <a:cs typeface="+mn-ea"/>
              </a:endParaRPr>
            </a:p>
          </p:txBody>
        </p:sp>
      </p:grpSp>
      <p:grpSp>
        <p:nvGrpSpPr>
          <p:cNvPr id="4" name="组合 3"/>
          <p:cNvGrpSpPr/>
          <p:nvPr/>
        </p:nvGrpSpPr>
        <p:grpSpPr>
          <a:xfrm>
            <a:off x="6352952" y="1682650"/>
            <a:ext cx="2479353" cy="1239838"/>
            <a:chOff x="5968223" y="1543050"/>
            <a:chExt cx="2479353" cy="1239838"/>
          </a:xfrm>
        </p:grpSpPr>
        <p:sp>
          <p:nvSpPr>
            <p:cNvPr id="17" name="任意多边形 16"/>
            <p:cNvSpPr/>
            <p:nvPr/>
          </p:nvSpPr>
          <p:spPr bwMode="auto">
            <a:xfrm>
              <a:off x="5969811" y="1543050"/>
              <a:ext cx="2477765" cy="1239838"/>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pic>
          <p:nvPicPr>
            <p:cNvPr id="25613" name="图片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8223" y="1808163"/>
              <a:ext cx="81745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文本框 28"/>
            <p:cNvSpPr txBox="1">
              <a:spLocks noChangeArrowheads="1"/>
            </p:cNvSpPr>
            <p:nvPr/>
          </p:nvSpPr>
          <p:spPr bwMode="auto">
            <a:xfrm>
              <a:off x="6760283" y="2011363"/>
              <a:ext cx="128888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添加文本</a:t>
              </a:r>
              <a:endParaRPr lang="zh-CN" altLang="en-US" sz="2000" b="1">
                <a:solidFill>
                  <a:schemeClr val="bg1"/>
                </a:solidFill>
                <a:latin typeface="+mn-ea"/>
                <a:ea typeface="+mn-ea"/>
                <a:cs typeface="+mn-ea"/>
              </a:endParaRPr>
            </a:p>
          </p:txBody>
        </p:sp>
      </p:gr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6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90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8" fill="hold" nodeType="withEffect">
                                  <p:stCondLst>
                                    <p:cond delay="12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1"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par>
                                <p:cTn id="25" presetID="22" presetClass="entr" presetSubtype="1" fill="hold" grpId="0" nodeType="withEffect">
                                  <p:stCondLst>
                                    <p:cond delay="180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8" fill="hold" nodeType="withEffect">
                                  <p:stCondLst>
                                    <p:cond delay="21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7171274" y="1996249"/>
            <a:ext cx="1833563" cy="1641261"/>
          </a:xfrm>
          <a:custGeom>
            <a:avLst/>
            <a:gdLst>
              <a:gd name="connsiteX0" fmla="*/ 0 w 1834305"/>
              <a:gd name="connsiteY0" fmla="*/ 1078825 h 1640637"/>
              <a:gd name="connsiteX1" fmla="*/ 1834305 w 1834305"/>
              <a:gd name="connsiteY1" fmla="*/ 0 h 1640637"/>
              <a:gd name="connsiteX2" fmla="*/ 1834305 w 1834305"/>
              <a:gd name="connsiteY2" fmla="*/ 1399285 h 1640637"/>
              <a:gd name="connsiteX3" fmla="*/ 1774909 w 1834305"/>
              <a:gd name="connsiteY3" fmla="*/ 1396286 h 1640637"/>
              <a:gd name="connsiteX4" fmla="*/ 1034741 w 1834305"/>
              <a:gd name="connsiteY4" fmla="*/ 1622376 h 1640637"/>
              <a:gd name="connsiteX5" fmla="*/ 1010322 w 1834305"/>
              <a:gd name="connsiteY5" fmla="*/ 1640637 h 16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640637">
                <a:moveTo>
                  <a:pt x="0" y="1078825"/>
                </a:moveTo>
                <a:cubicBezTo>
                  <a:pt x="370288" y="412925"/>
                  <a:pt x="1072376" y="0"/>
                  <a:pt x="1834305" y="0"/>
                </a:cubicBezTo>
                <a:lnTo>
                  <a:pt x="1834305" y="1399285"/>
                </a:lnTo>
                <a:lnTo>
                  <a:pt x="1774909" y="1396286"/>
                </a:lnTo>
                <a:cubicBezTo>
                  <a:pt x="1500734" y="1396286"/>
                  <a:pt x="1246027" y="1479635"/>
                  <a:pt x="1034741" y="1622376"/>
                </a:cubicBezTo>
                <a:lnTo>
                  <a:pt x="1010322" y="16406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2" name="任意多边形 11"/>
          <p:cNvSpPr/>
          <p:nvPr/>
        </p:nvSpPr>
        <p:spPr>
          <a:xfrm rot="9058301">
            <a:off x="7326154" y="3633646"/>
            <a:ext cx="1834911" cy="1765300"/>
          </a:xfrm>
          <a:custGeom>
            <a:avLst/>
            <a:gdLst>
              <a:gd name="connsiteX0" fmla="*/ 1234014 w 1834305"/>
              <a:gd name="connsiteY0" fmla="*/ 1765026 h 1765026"/>
              <a:gd name="connsiteX1" fmla="*/ 0 w 1834305"/>
              <a:gd name="connsiteY1" fmla="*/ 1078825 h 1765026"/>
              <a:gd name="connsiteX2" fmla="*/ 1834305 w 1834305"/>
              <a:gd name="connsiteY2" fmla="*/ 0 h 1765026"/>
              <a:gd name="connsiteX3" fmla="*/ 1834305 w 1834305"/>
              <a:gd name="connsiteY3" fmla="*/ 1269819 h 1765026"/>
              <a:gd name="connsiteX4" fmla="*/ 1737433 w 1834305"/>
              <a:gd name="connsiteY4" fmla="*/ 1313321 h 1765026"/>
              <a:gd name="connsiteX5" fmla="*/ 1252240 w 1834305"/>
              <a:gd name="connsiteY5" fmla="*/ 1735766 h 176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765026">
                <a:moveTo>
                  <a:pt x="1234014" y="1765026"/>
                </a:moveTo>
                <a:lnTo>
                  <a:pt x="0" y="1078825"/>
                </a:lnTo>
                <a:cubicBezTo>
                  <a:pt x="370288" y="412925"/>
                  <a:pt x="1072376" y="0"/>
                  <a:pt x="1834305" y="0"/>
                </a:cubicBezTo>
                <a:lnTo>
                  <a:pt x="1834305" y="1269819"/>
                </a:lnTo>
                <a:lnTo>
                  <a:pt x="1737433" y="1313321"/>
                </a:lnTo>
                <a:cubicBezTo>
                  <a:pt x="1547988" y="1409553"/>
                  <a:pt x="1379974" y="1552166"/>
                  <a:pt x="1252240" y="173576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3" name="任意多边形 12"/>
          <p:cNvSpPr/>
          <p:nvPr/>
        </p:nvSpPr>
        <p:spPr>
          <a:xfrm rot="16200000">
            <a:off x="3174468" y="3891723"/>
            <a:ext cx="1835150" cy="1626975"/>
          </a:xfrm>
          <a:custGeom>
            <a:avLst/>
            <a:gdLst>
              <a:gd name="connsiteX0" fmla="*/ 1834305 w 1834305"/>
              <a:gd name="connsiteY0" fmla="*/ 0 h 1626600"/>
              <a:gd name="connsiteX1" fmla="*/ 1834305 w 1834305"/>
              <a:gd name="connsiteY1" fmla="*/ 1331393 h 1626600"/>
              <a:gd name="connsiteX2" fmla="*/ 1818726 w 1834305"/>
              <a:gd name="connsiteY2" fmla="*/ 1330606 h 1626600"/>
              <a:gd name="connsiteX3" fmla="*/ 1078559 w 1834305"/>
              <a:gd name="connsiteY3" fmla="*/ 1556696 h 1626600"/>
              <a:gd name="connsiteX4" fmla="*/ 985078 w 1834305"/>
              <a:gd name="connsiteY4" fmla="*/ 1626600 h 1626600"/>
              <a:gd name="connsiteX5" fmla="*/ 0 w 1834305"/>
              <a:gd name="connsiteY5" fmla="*/ 1078825 h 1626600"/>
              <a:gd name="connsiteX6" fmla="*/ 1834305 w 1834305"/>
              <a:gd name="connsiteY6" fmla="*/ 0 h 16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626600">
                <a:moveTo>
                  <a:pt x="1834305" y="0"/>
                </a:moveTo>
                <a:lnTo>
                  <a:pt x="1834305" y="1331393"/>
                </a:lnTo>
                <a:lnTo>
                  <a:pt x="1818726" y="1330606"/>
                </a:lnTo>
                <a:cubicBezTo>
                  <a:pt x="1544551" y="1330606"/>
                  <a:pt x="1289844" y="1413955"/>
                  <a:pt x="1078559" y="1556696"/>
                </a:cubicBezTo>
                <a:lnTo>
                  <a:pt x="985078" y="1626600"/>
                </a:lnTo>
                <a:lnTo>
                  <a:pt x="0" y="1078825"/>
                </a:lnTo>
                <a:cubicBezTo>
                  <a:pt x="370288" y="412925"/>
                  <a:pt x="1072376" y="0"/>
                  <a:pt x="183430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4" name="任意多边形 13"/>
          <p:cNvSpPr/>
          <p:nvPr/>
        </p:nvSpPr>
        <p:spPr>
          <a:xfrm rot="19800000">
            <a:off x="3040462" y="2173148"/>
            <a:ext cx="1834911" cy="1725613"/>
          </a:xfrm>
          <a:custGeom>
            <a:avLst/>
            <a:gdLst>
              <a:gd name="connsiteX0" fmla="*/ 1834305 w 1834305"/>
              <a:gd name="connsiteY0" fmla="*/ 0 h 1725513"/>
              <a:gd name="connsiteX1" fmla="*/ 1834305 w 1834305"/>
              <a:gd name="connsiteY1" fmla="*/ 1154275 h 1725513"/>
              <a:gd name="connsiteX2" fmla="*/ 1727097 w 1834305"/>
              <a:gd name="connsiteY2" fmla="*/ 1200250 h 1725513"/>
              <a:gd name="connsiteX3" fmla="*/ 1234810 w 1834305"/>
              <a:gd name="connsiteY3" fmla="*/ 1614406 h 1725513"/>
              <a:gd name="connsiteX4" fmla="*/ 1162957 w 1834305"/>
              <a:gd name="connsiteY4" fmla="*/ 1725513 h 1725513"/>
              <a:gd name="connsiteX5" fmla="*/ 0 w 1834305"/>
              <a:gd name="connsiteY5" fmla="*/ 1078825 h 1725513"/>
              <a:gd name="connsiteX6" fmla="*/ 1834305 w 1834305"/>
              <a:gd name="connsiteY6" fmla="*/ 0 h 17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725513">
                <a:moveTo>
                  <a:pt x="1834305" y="0"/>
                </a:moveTo>
                <a:lnTo>
                  <a:pt x="1834305" y="1154275"/>
                </a:lnTo>
                <a:lnTo>
                  <a:pt x="1727097" y="1200250"/>
                </a:lnTo>
                <a:cubicBezTo>
                  <a:pt x="1536047" y="1293256"/>
                  <a:pt x="1365639" y="1432999"/>
                  <a:pt x="1234810" y="1614406"/>
                </a:cubicBezTo>
                <a:lnTo>
                  <a:pt x="1162957" y="1725513"/>
                </a:lnTo>
                <a:lnTo>
                  <a:pt x="0" y="1078825"/>
                </a:lnTo>
                <a:cubicBezTo>
                  <a:pt x="370288" y="412925"/>
                  <a:pt x="1072376" y="0"/>
                  <a:pt x="183430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5" name="椭圆 14"/>
          <p:cNvSpPr/>
          <p:nvPr/>
        </p:nvSpPr>
        <p:spPr>
          <a:xfrm>
            <a:off x="4718231" y="2369996"/>
            <a:ext cx="2647605" cy="26479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nvGrpSpPr>
          <p:cNvPr id="26636" name="组合 15"/>
          <p:cNvGrpSpPr/>
          <p:nvPr/>
        </p:nvGrpSpPr>
        <p:grpSpPr bwMode="auto">
          <a:xfrm>
            <a:off x="5210292" y="2935792"/>
            <a:ext cx="1746023" cy="1752233"/>
            <a:chOff x="237305" y="1722403"/>
            <a:chExt cx="1746372" cy="1752913"/>
          </a:xfrm>
        </p:grpSpPr>
        <p:sp>
          <p:nvSpPr>
            <p:cNvPr id="26645" name="TextBox 10"/>
            <p:cNvSpPr txBox="1">
              <a:spLocks noChangeArrowheads="1"/>
            </p:cNvSpPr>
            <p:nvPr/>
          </p:nvSpPr>
          <p:spPr bwMode="auto">
            <a:xfrm>
              <a:off x="237305" y="2182152"/>
              <a:ext cx="1746372" cy="129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文字内容需概括精炼，建议与标题相关并符合整体语言风格，语言描述尽量简洁生动。</a:t>
              </a:r>
              <a:endParaRPr lang="en-US" altLang="zh-CN" dirty="0">
                <a:solidFill>
                  <a:schemeClr val="bg1"/>
                </a:solidFill>
              </a:endParaRPr>
            </a:p>
          </p:txBody>
        </p:sp>
        <p:sp>
          <p:nvSpPr>
            <p:cNvPr id="26646" name="文本框 17"/>
            <p:cNvSpPr txBox="1">
              <a:spLocks noChangeArrowheads="1"/>
            </p:cNvSpPr>
            <p:nvPr/>
          </p:nvSpPr>
          <p:spPr bwMode="auto">
            <a:xfrm>
              <a:off x="402967" y="1722403"/>
              <a:ext cx="1309787" cy="4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2000" b="1" dirty="0">
                  <a:solidFill>
                    <a:schemeClr val="bg1"/>
                  </a:solidFill>
                </a:rPr>
                <a:t>添加标题</a:t>
              </a:r>
              <a:endParaRPr lang="zh-CN" altLang="en-US" sz="2000" b="1" dirty="0">
                <a:solidFill>
                  <a:schemeClr val="bg1"/>
                </a:solidFill>
              </a:endParaRPr>
            </a:p>
          </p:txBody>
        </p:sp>
      </p:grpSp>
      <p:sp>
        <p:nvSpPr>
          <p:cNvPr id="26637" name="文本框 18"/>
          <p:cNvSpPr txBox="1">
            <a:spLocks noChangeArrowheads="1"/>
          </p:cNvSpPr>
          <p:nvPr/>
        </p:nvSpPr>
        <p:spPr bwMode="auto">
          <a:xfrm>
            <a:off x="7734088" y="2835134"/>
            <a:ext cx="8063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sp>
        <p:nvSpPr>
          <p:cNvPr id="26638" name="文本框 19"/>
          <p:cNvSpPr txBox="1">
            <a:spLocks noChangeArrowheads="1"/>
          </p:cNvSpPr>
          <p:nvPr/>
        </p:nvSpPr>
        <p:spPr bwMode="auto">
          <a:xfrm>
            <a:off x="7734088" y="4462321"/>
            <a:ext cx="80634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sp>
        <p:nvSpPr>
          <p:cNvPr id="26639" name="文本框 20"/>
          <p:cNvSpPr txBox="1">
            <a:spLocks noChangeArrowheads="1"/>
          </p:cNvSpPr>
          <p:nvPr/>
        </p:nvSpPr>
        <p:spPr bwMode="auto">
          <a:xfrm>
            <a:off x="3670617" y="2835134"/>
            <a:ext cx="8063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sp>
        <p:nvSpPr>
          <p:cNvPr id="26640" name="文本框 21"/>
          <p:cNvSpPr txBox="1">
            <a:spLocks noChangeArrowheads="1"/>
          </p:cNvSpPr>
          <p:nvPr/>
        </p:nvSpPr>
        <p:spPr bwMode="auto">
          <a:xfrm>
            <a:off x="3670617" y="4462321"/>
            <a:ext cx="80634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sp>
        <p:nvSpPr>
          <p:cNvPr id="26641" name="TextBox 10"/>
          <p:cNvSpPr txBox="1">
            <a:spLocks noChangeArrowheads="1"/>
          </p:cNvSpPr>
          <p:nvPr/>
        </p:nvSpPr>
        <p:spPr bwMode="auto">
          <a:xfrm>
            <a:off x="8908685" y="2496996"/>
            <a:ext cx="286189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6642" name="TextBox 10"/>
          <p:cNvSpPr txBox="1">
            <a:spLocks noChangeArrowheads="1"/>
          </p:cNvSpPr>
          <p:nvPr/>
        </p:nvSpPr>
        <p:spPr bwMode="auto">
          <a:xfrm>
            <a:off x="8918209" y="4424221"/>
            <a:ext cx="286189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6643" name="TextBox 10"/>
          <p:cNvSpPr txBox="1">
            <a:spLocks noChangeArrowheads="1"/>
          </p:cNvSpPr>
          <p:nvPr/>
        </p:nvSpPr>
        <p:spPr bwMode="auto">
          <a:xfrm>
            <a:off x="430952" y="2447785"/>
            <a:ext cx="286188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6644" name="TextBox 10"/>
          <p:cNvSpPr txBox="1">
            <a:spLocks noChangeArrowheads="1"/>
          </p:cNvSpPr>
          <p:nvPr/>
        </p:nvSpPr>
        <p:spPr bwMode="auto">
          <a:xfrm>
            <a:off x="443651" y="4336910"/>
            <a:ext cx="286188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636"/>
                                        </p:tgtEl>
                                        <p:attrNameLst>
                                          <p:attrName>style.visibility</p:attrName>
                                        </p:attrNameLst>
                                      </p:cBhvr>
                                      <p:to>
                                        <p:strVal val="visible"/>
                                      </p:to>
                                    </p:set>
                                    <p:anim calcmode="lin" valueType="num">
                                      <p:cBhvr>
                                        <p:cTn id="7" dur="500" fill="hold"/>
                                        <p:tgtEl>
                                          <p:spTgt spid="26636"/>
                                        </p:tgtEl>
                                        <p:attrNameLst>
                                          <p:attrName>ppt_w</p:attrName>
                                        </p:attrNameLst>
                                      </p:cBhvr>
                                      <p:tavLst>
                                        <p:tav tm="0">
                                          <p:val>
                                            <p:fltVal val="0"/>
                                          </p:val>
                                        </p:tav>
                                        <p:tav tm="100000">
                                          <p:val>
                                            <p:strVal val="#ppt_w"/>
                                          </p:val>
                                        </p:tav>
                                      </p:tavLst>
                                    </p:anim>
                                    <p:anim calcmode="lin" valueType="num">
                                      <p:cBhvr>
                                        <p:cTn id="8" dur="500" fill="hold"/>
                                        <p:tgtEl>
                                          <p:spTgt spid="26636"/>
                                        </p:tgtEl>
                                        <p:attrNameLst>
                                          <p:attrName>ppt_h</p:attrName>
                                        </p:attrNameLst>
                                      </p:cBhvr>
                                      <p:tavLst>
                                        <p:tav tm="0">
                                          <p:val>
                                            <p:fltVal val="0"/>
                                          </p:val>
                                        </p:tav>
                                        <p:tav tm="100000">
                                          <p:val>
                                            <p:strVal val="#ppt_h"/>
                                          </p:val>
                                        </p:tav>
                                      </p:tavLst>
                                    </p:anim>
                                    <p:animEffect transition="in" filter="fade">
                                      <p:cBhvr>
                                        <p:cTn id="9" dur="500"/>
                                        <p:tgtEl>
                                          <p:spTgt spid="26636"/>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528" fill="hold" grpId="0" nodeType="withEffect">
                                  <p:stCondLst>
                                    <p:cond delay="600"/>
                                  </p:stCondLst>
                                  <p:childTnLst>
                                    <p:set>
                                      <p:cBhvr>
                                        <p:cTn id="16" dur="1" fill="hold">
                                          <p:stCondLst>
                                            <p:cond delay="0"/>
                                          </p:stCondLst>
                                        </p:cTn>
                                        <p:tgtEl>
                                          <p:spTgt spid="26639"/>
                                        </p:tgtEl>
                                        <p:attrNameLst>
                                          <p:attrName>style.visibility</p:attrName>
                                        </p:attrNameLst>
                                      </p:cBhvr>
                                      <p:to>
                                        <p:strVal val="visible"/>
                                      </p:to>
                                    </p:set>
                                    <p:anim calcmode="lin" valueType="num">
                                      <p:cBhvr>
                                        <p:cTn id="17" dur="500" fill="hold"/>
                                        <p:tgtEl>
                                          <p:spTgt spid="26639"/>
                                        </p:tgtEl>
                                        <p:attrNameLst>
                                          <p:attrName>ppt_w</p:attrName>
                                        </p:attrNameLst>
                                      </p:cBhvr>
                                      <p:tavLst>
                                        <p:tav tm="0">
                                          <p:val>
                                            <p:fltVal val="0"/>
                                          </p:val>
                                        </p:tav>
                                        <p:tav tm="100000">
                                          <p:val>
                                            <p:strVal val="#ppt_w"/>
                                          </p:val>
                                        </p:tav>
                                      </p:tavLst>
                                    </p:anim>
                                    <p:anim calcmode="lin" valueType="num">
                                      <p:cBhvr>
                                        <p:cTn id="18" dur="500" fill="hold"/>
                                        <p:tgtEl>
                                          <p:spTgt spid="26639"/>
                                        </p:tgtEl>
                                        <p:attrNameLst>
                                          <p:attrName>ppt_h</p:attrName>
                                        </p:attrNameLst>
                                      </p:cBhvr>
                                      <p:tavLst>
                                        <p:tav tm="0">
                                          <p:val>
                                            <p:fltVal val="0"/>
                                          </p:val>
                                        </p:tav>
                                        <p:tav tm="100000">
                                          <p:val>
                                            <p:strVal val="#ppt_h"/>
                                          </p:val>
                                        </p:tav>
                                      </p:tavLst>
                                    </p:anim>
                                    <p:animEffect transition="in" filter="fade">
                                      <p:cBhvr>
                                        <p:cTn id="19" dur="500"/>
                                        <p:tgtEl>
                                          <p:spTgt spid="26639"/>
                                        </p:tgtEl>
                                      </p:cBhvr>
                                    </p:animEffect>
                                    <p:anim calcmode="lin" valueType="num">
                                      <p:cBhvr>
                                        <p:cTn id="20" dur="500" fill="hold"/>
                                        <p:tgtEl>
                                          <p:spTgt spid="26639"/>
                                        </p:tgtEl>
                                        <p:attrNameLst>
                                          <p:attrName>ppt_x</p:attrName>
                                        </p:attrNameLst>
                                      </p:cBhvr>
                                      <p:tavLst>
                                        <p:tav tm="0">
                                          <p:val>
                                            <p:fltVal val="0.5"/>
                                          </p:val>
                                        </p:tav>
                                        <p:tav tm="100000">
                                          <p:val>
                                            <p:strVal val="#ppt_x"/>
                                          </p:val>
                                        </p:tav>
                                      </p:tavLst>
                                    </p:anim>
                                    <p:anim calcmode="lin" valueType="num">
                                      <p:cBhvr>
                                        <p:cTn id="21" dur="500" fill="hold"/>
                                        <p:tgtEl>
                                          <p:spTgt spid="26639"/>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9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1200"/>
                                  </p:stCondLst>
                                  <p:childTnLst>
                                    <p:set>
                                      <p:cBhvr>
                                        <p:cTn id="30" dur="1" fill="hold">
                                          <p:stCondLst>
                                            <p:cond delay="0"/>
                                          </p:stCondLst>
                                        </p:cTn>
                                        <p:tgtEl>
                                          <p:spTgt spid="26640"/>
                                        </p:tgtEl>
                                        <p:attrNameLst>
                                          <p:attrName>style.visibility</p:attrName>
                                        </p:attrNameLst>
                                      </p:cBhvr>
                                      <p:to>
                                        <p:strVal val="visible"/>
                                      </p:to>
                                    </p:set>
                                    <p:anim calcmode="lin" valueType="num">
                                      <p:cBhvr>
                                        <p:cTn id="31" dur="500" fill="hold"/>
                                        <p:tgtEl>
                                          <p:spTgt spid="26640"/>
                                        </p:tgtEl>
                                        <p:attrNameLst>
                                          <p:attrName>ppt_w</p:attrName>
                                        </p:attrNameLst>
                                      </p:cBhvr>
                                      <p:tavLst>
                                        <p:tav tm="0">
                                          <p:val>
                                            <p:fltVal val="0"/>
                                          </p:val>
                                        </p:tav>
                                        <p:tav tm="100000">
                                          <p:val>
                                            <p:strVal val="#ppt_w"/>
                                          </p:val>
                                        </p:tav>
                                      </p:tavLst>
                                    </p:anim>
                                    <p:anim calcmode="lin" valueType="num">
                                      <p:cBhvr>
                                        <p:cTn id="32" dur="500" fill="hold"/>
                                        <p:tgtEl>
                                          <p:spTgt spid="26640"/>
                                        </p:tgtEl>
                                        <p:attrNameLst>
                                          <p:attrName>ppt_h</p:attrName>
                                        </p:attrNameLst>
                                      </p:cBhvr>
                                      <p:tavLst>
                                        <p:tav tm="0">
                                          <p:val>
                                            <p:fltVal val="0"/>
                                          </p:val>
                                        </p:tav>
                                        <p:tav tm="100000">
                                          <p:val>
                                            <p:strVal val="#ppt_h"/>
                                          </p:val>
                                        </p:tav>
                                      </p:tavLst>
                                    </p:anim>
                                    <p:animEffect transition="in" filter="fade">
                                      <p:cBhvr>
                                        <p:cTn id="33" dur="500"/>
                                        <p:tgtEl>
                                          <p:spTgt spid="26640"/>
                                        </p:tgtEl>
                                      </p:cBhvr>
                                    </p:animEffect>
                                    <p:anim calcmode="lin" valueType="num">
                                      <p:cBhvr>
                                        <p:cTn id="34" dur="500" fill="hold"/>
                                        <p:tgtEl>
                                          <p:spTgt spid="26640"/>
                                        </p:tgtEl>
                                        <p:attrNameLst>
                                          <p:attrName>ppt_x</p:attrName>
                                        </p:attrNameLst>
                                      </p:cBhvr>
                                      <p:tavLst>
                                        <p:tav tm="0">
                                          <p:val>
                                            <p:fltVal val="0.5"/>
                                          </p:val>
                                        </p:tav>
                                        <p:tav tm="100000">
                                          <p:val>
                                            <p:strVal val="#ppt_x"/>
                                          </p:val>
                                        </p:tav>
                                      </p:tavLst>
                                    </p:anim>
                                    <p:anim calcmode="lin" valueType="num">
                                      <p:cBhvr>
                                        <p:cTn id="35" dur="500" fill="hold"/>
                                        <p:tgtEl>
                                          <p:spTgt spid="266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1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1800"/>
                                  </p:stCondLst>
                                  <p:childTnLst>
                                    <p:set>
                                      <p:cBhvr>
                                        <p:cTn id="44" dur="1" fill="hold">
                                          <p:stCondLst>
                                            <p:cond delay="0"/>
                                          </p:stCondLst>
                                        </p:cTn>
                                        <p:tgtEl>
                                          <p:spTgt spid="26637"/>
                                        </p:tgtEl>
                                        <p:attrNameLst>
                                          <p:attrName>style.visibility</p:attrName>
                                        </p:attrNameLst>
                                      </p:cBhvr>
                                      <p:to>
                                        <p:strVal val="visible"/>
                                      </p:to>
                                    </p:set>
                                    <p:anim calcmode="lin" valueType="num">
                                      <p:cBhvr>
                                        <p:cTn id="45" dur="500" fill="hold"/>
                                        <p:tgtEl>
                                          <p:spTgt spid="26637"/>
                                        </p:tgtEl>
                                        <p:attrNameLst>
                                          <p:attrName>ppt_w</p:attrName>
                                        </p:attrNameLst>
                                      </p:cBhvr>
                                      <p:tavLst>
                                        <p:tav tm="0">
                                          <p:val>
                                            <p:fltVal val="0"/>
                                          </p:val>
                                        </p:tav>
                                        <p:tav tm="100000">
                                          <p:val>
                                            <p:strVal val="#ppt_w"/>
                                          </p:val>
                                        </p:tav>
                                      </p:tavLst>
                                    </p:anim>
                                    <p:anim calcmode="lin" valueType="num">
                                      <p:cBhvr>
                                        <p:cTn id="46" dur="500" fill="hold"/>
                                        <p:tgtEl>
                                          <p:spTgt spid="26637"/>
                                        </p:tgtEl>
                                        <p:attrNameLst>
                                          <p:attrName>ppt_h</p:attrName>
                                        </p:attrNameLst>
                                      </p:cBhvr>
                                      <p:tavLst>
                                        <p:tav tm="0">
                                          <p:val>
                                            <p:fltVal val="0"/>
                                          </p:val>
                                        </p:tav>
                                        <p:tav tm="100000">
                                          <p:val>
                                            <p:strVal val="#ppt_h"/>
                                          </p:val>
                                        </p:tav>
                                      </p:tavLst>
                                    </p:anim>
                                    <p:animEffect transition="in" filter="fade">
                                      <p:cBhvr>
                                        <p:cTn id="47" dur="500"/>
                                        <p:tgtEl>
                                          <p:spTgt spid="26637"/>
                                        </p:tgtEl>
                                      </p:cBhvr>
                                    </p:animEffect>
                                    <p:anim calcmode="lin" valueType="num">
                                      <p:cBhvr>
                                        <p:cTn id="48" dur="500" fill="hold"/>
                                        <p:tgtEl>
                                          <p:spTgt spid="26637"/>
                                        </p:tgtEl>
                                        <p:attrNameLst>
                                          <p:attrName>ppt_x</p:attrName>
                                        </p:attrNameLst>
                                      </p:cBhvr>
                                      <p:tavLst>
                                        <p:tav tm="0">
                                          <p:val>
                                            <p:fltVal val="0.5"/>
                                          </p:val>
                                        </p:tav>
                                        <p:tav tm="100000">
                                          <p:val>
                                            <p:strVal val="#ppt_x"/>
                                          </p:val>
                                        </p:tav>
                                      </p:tavLst>
                                    </p:anim>
                                    <p:anim calcmode="lin" valueType="num">
                                      <p:cBhvr>
                                        <p:cTn id="49" dur="500" fill="hold"/>
                                        <p:tgtEl>
                                          <p:spTgt spid="26637"/>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210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anim calcmode="lin" valueType="num">
                                      <p:cBhvr>
                                        <p:cTn id="55" dur="500" fill="hold"/>
                                        <p:tgtEl>
                                          <p:spTgt spid="11"/>
                                        </p:tgtEl>
                                        <p:attrNameLst>
                                          <p:attrName>ppt_x</p:attrName>
                                        </p:attrNameLst>
                                      </p:cBhvr>
                                      <p:tavLst>
                                        <p:tav tm="0">
                                          <p:val>
                                            <p:fltVal val="0.5"/>
                                          </p:val>
                                        </p:tav>
                                        <p:tav tm="100000">
                                          <p:val>
                                            <p:strVal val="#ppt_x"/>
                                          </p:val>
                                        </p:tav>
                                      </p:tavLst>
                                    </p:anim>
                                    <p:anim calcmode="lin" valueType="num">
                                      <p:cBhvr>
                                        <p:cTn id="56" dur="500" fill="hold"/>
                                        <p:tgtEl>
                                          <p:spTgt spid="11"/>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2400"/>
                                  </p:stCondLst>
                                  <p:childTnLst>
                                    <p:set>
                                      <p:cBhvr>
                                        <p:cTn id="58" dur="1" fill="hold">
                                          <p:stCondLst>
                                            <p:cond delay="0"/>
                                          </p:stCondLst>
                                        </p:cTn>
                                        <p:tgtEl>
                                          <p:spTgt spid="26638"/>
                                        </p:tgtEl>
                                        <p:attrNameLst>
                                          <p:attrName>style.visibility</p:attrName>
                                        </p:attrNameLst>
                                      </p:cBhvr>
                                      <p:to>
                                        <p:strVal val="visible"/>
                                      </p:to>
                                    </p:set>
                                    <p:anim calcmode="lin" valueType="num">
                                      <p:cBhvr>
                                        <p:cTn id="59" dur="500" fill="hold"/>
                                        <p:tgtEl>
                                          <p:spTgt spid="26638"/>
                                        </p:tgtEl>
                                        <p:attrNameLst>
                                          <p:attrName>ppt_w</p:attrName>
                                        </p:attrNameLst>
                                      </p:cBhvr>
                                      <p:tavLst>
                                        <p:tav tm="0">
                                          <p:val>
                                            <p:fltVal val="0"/>
                                          </p:val>
                                        </p:tav>
                                        <p:tav tm="100000">
                                          <p:val>
                                            <p:strVal val="#ppt_w"/>
                                          </p:val>
                                        </p:tav>
                                      </p:tavLst>
                                    </p:anim>
                                    <p:anim calcmode="lin" valueType="num">
                                      <p:cBhvr>
                                        <p:cTn id="60" dur="500" fill="hold"/>
                                        <p:tgtEl>
                                          <p:spTgt spid="26638"/>
                                        </p:tgtEl>
                                        <p:attrNameLst>
                                          <p:attrName>ppt_h</p:attrName>
                                        </p:attrNameLst>
                                      </p:cBhvr>
                                      <p:tavLst>
                                        <p:tav tm="0">
                                          <p:val>
                                            <p:fltVal val="0"/>
                                          </p:val>
                                        </p:tav>
                                        <p:tav tm="100000">
                                          <p:val>
                                            <p:strVal val="#ppt_h"/>
                                          </p:val>
                                        </p:tav>
                                      </p:tavLst>
                                    </p:anim>
                                    <p:animEffect transition="in" filter="fade">
                                      <p:cBhvr>
                                        <p:cTn id="61" dur="500"/>
                                        <p:tgtEl>
                                          <p:spTgt spid="26638"/>
                                        </p:tgtEl>
                                      </p:cBhvr>
                                    </p:animEffect>
                                    <p:anim calcmode="lin" valueType="num">
                                      <p:cBhvr>
                                        <p:cTn id="62" dur="500" fill="hold"/>
                                        <p:tgtEl>
                                          <p:spTgt spid="26638"/>
                                        </p:tgtEl>
                                        <p:attrNameLst>
                                          <p:attrName>ppt_x</p:attrName>
                                        </p:attrNameLst>
                                      </p:cBhvr>
                                      <p:tavLst>
                                        <p:tav tm="0">
                                          <p:val>
                                            <p:fltVal val="0.5"/>
                                          </p:val>
                                        </p:tav>
                                        <p:tav tm="100000">
                                          <p:val>
                                            <p:strVal val="#ppt_x"/>
                                          </p:val>
                                        </p:tav>
                                      </p:tavLst>
                                    </p:anim>
                                    <p:anim calcmode="lin" valueType="num">
                                      <p:cBhvr>
                                        <p:cTn id="63" dur="500" fill="hold"/>
                                        <p:tgtEl>
                                          <p:spTgt spid="26638"/>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270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par>
                                <p:cTn id="71" presetID="10" presetClass="entr" presetSubtype="0" fill="hold" grpId="0" nodeType="withEffect">
                                  <p:stCondLst>
                                    <p:cond delay="3000"/>
                                  </p:stCondLst>
                                  <p:childTnLst>
                                    <p:set>
                                      <p:cBhvr>
                                        <p:cTn id="72" dur="1" fill="hold">
                                          <p:stCondLst>
                                            <p:cond delay="0"/>
                                          </p:stCondLst>
                                        </p:cTn>
                                        <p:tgtEl>
                                          <p:spTgt spid="26643"/>
                                        </p:tgtEl>
                                        <p:attrNameLst>
                                          <p:attrName>style.visibility</p:attrName>
                                        </p:attrNameLst>
                                      </p:cBhvr>
                                      <p:to>
                                        <p:strVal val="visible"/>
                                      </p:to>
                                    </p:set>
                                    <p:animEffect transition="in" filter="fade">
                                      <p:cBhvr>
                                        <p:cTn id="73" dur="500"/>
                                        <p:tgtEl>
                                          <p:spTgt spid="26643"/>
                                        </p:tgtEl>
                                      </p:cBhvr>
                                    </p:animEffect>
                                  </p:childTnLst>
                                </p:cTn>
                              </p:par>
                              <p:par>
                                <p:cTn id="74" presetID="10" presetClass="entr" presetSubtype="0" fill="hold" grpId="0" nodeType="withEffect">
                                  <p:stCondLst>
                                    <p:cond delay="3300"/>
                                  </p:stCondLst>
                                  <p:childTnLst>
                                    <p:set>
                                      <p:cBhvr>
                                        <p:cTn id="75" dur="1" fill="hold">
                                          <p:stCondLst>
                                            <p:cond delay="0"/>
                                          </p:stCondLst>
                                        </p:cTn>
                                        <p:tgtEl>
                                          <p:spTgt spid="26641"/>
                                        </p:tgtEl>
                                        <p:attrNameLst>
                                          <p:attrName>style.visibility</p:attrName>
                                        </p:attrNameLst>
                                      </p:cBhvr>
                                      <p:to>
                                        <p:strVal val="visible"/>
                                      </p:to>
                                    </p:set>
                                    <p:animEffect transition="in" filter="fade">
                                      <p:cBhvr>
                                        <p:cTn id="76" dur="500"/>
                                        <p:tgtEl>
                                          <p:spTgt spid="26641"/>
                                        </p:tgtEl>
                                      </p:cBhvr>
                                    </p:animEffect>
                                  </p:childTnLst>
                                </p:cTn>
                              </p:par>
                              <p:par>
                                <p:cTn id="77" presetID="10" presetClass="entr" presetSubtype="0" fill="hold" grpId="0" nodeType="withEffect">
                                  <p:stCondLst>
                                    <p:cond delay="3600"/>
                                  </p:stCondLst>
                                  <p:childTnLst>
                                    <p:set>
                                      <p:cBhvr>
                                        <p:cTn id="78" dur="1" fill="hold">
                                          <p:stCondLst>
                                            <p:cond delay="0"/>
                                          </p:stCondLst>
                                        </p:cTn>
                                        <p:tgtEl>
                                          <p:spTgt spid="26644"/>
                                        </p:tgtEl>
                                        <p:attrNameLst>
                                          <p:attrName>style.visibility</p:attrName>
                                        </p:attrNameLst>
                                      </p:cBhvr>
                                      <p:to>
                                        <p:strVal val="visible"/>
                                      </p:to>
                                    </p:set>
                                    <p:animEffect transition="in" filter="fade">
                                      <p:cBhvr>
                                        <p:cTn id="79" dur="500"/>
                                        <p:tgtEl>
                                          <p:spTgt spid="26644"/>
                                        </p:tgtEl>
                                      </p:cBhvr>
                                    </p:animEffect>
                                  </p:childTnLst>
                                </p:cTn>
                              </p:par>
                              <p:par>
                                <p:cTn id="80" presetID="10" presetClass="entr" presetSubtype="0" fill="hold" grpId="0" nodeType="withEffect">
                                  <p:stCondLst>
                                    <p:cond delay="3900"/>
                                  </p:stCondLst>
                                  <p:childTnLst>
                                    <p:set>
                                      <p:cBhvr>
                                        <p:cTn id="81" dur="1" fill="hold">
                                          <p:stCondLst>
                                            <p:cond delay="0"/>
                                          </p:stCondLst>
                                        </p:cTn>
                                        <p:tgtEl>
                                          <p:spTgt spid="26642"/>
                                        </p:tgtEl>
                                        <p:attrNameLst>
                                          <p:attrName>style.visibility</p:attrName>
                                        </p:attrNameLst>
                                      </p:cBhvr>
                                      <p:to>
                                        <p:strVal val="visible"/>
                                      </p:to>
                                    </p:set>
                                    <p:animEffect transition="in" filter="fade">
                                      <p:cBhvr>
                                        <p:cTn id="82"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6637" grpId="0"/>
      <p:bldP spid="26638" grpId="0"/>
      <p:bldP spid="26639" grpId="0"/>
      <p:bldP spid="26640" grpId="0"/>
      <p:bldP spid="26641" grpId="0"/>
      <p:bldP spid="26642" grpId="0"/>
      <p:bldP spid="26643" grpId="0"/>
      <p:bldP spid="266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7630668">
            <a:off x="4232597" y="2010283"/>
            <a:ext cx="3779837" cy="3763473"/>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7656" name="文本框 11"/>
          <p:cNvSpPr txBox="1">
            <a:spLocks noChangeArrowheads="1"/>
          </p:cNvSpPr>
          <p:nvPr/>
        </p:nvSpPr>
        <p:spPr bwMode="auto">
          <a:xfrm>
            <a:off x="5794739" y="3678499"/>
            <a:ext cx="7920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2"/>
                </a:solidFill>
                <a:latin typeface="+mn-ea"/>
                <a:ea typeface="+mn-ea"/>
                <a:cs typeface="+mn-ea"/>
              </a:rPr>
              <a:t>文本</a:t>
            </a:r>
            <a:endParaRPr lang="zh-CN" altLang="en-US" sz="2000" b="1">
              <a:solidFill>
                <a:schemeClr val="tx2"/>
              </a:solidFill>
              <a:latin typeface="+mn-ea"/>
              <a:ea typeface="+mn-ea"/>
              <a:cs typeface="+mn-ea"/>
            </a:endParaRPr>
          </a:p>
        </p:txBody>
      </p:sp>
      <p:grpSp>
        <p:nvGrpSpPr>
          <p:cNvPr id="27657" name="组合 12"/>
          <p:cNvGrpSpPr/>
          <p:nvPr/>
        </p:nvGrpSpPr>
        <p:grpSpPr bwMode="auto">
          <a:xfrm>
            <a:off x="7797903" y="1705236"/>
            <a:ext cx="2861889" cy="1181888"/>
            <a:chOff x="533628" y="1580986"/>
            <a:chExt cx="2861835" cy="1181804"/>
          </a:xfrm>
        </p:grpSpPr>
        <p:sp>
          <p:nvSpPr>
            <p:cNvPr id="27673"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4" name="文本框 14"/>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58" name="组合 15"/>
          <p:cNvGrpSpPr/>
          <p:nvPr/>
        </p:nvGrpSpPr>
        <p:grpSpPr bwMode="auto">
          <a:xfrm>
            <a:off x="8202662" y="3348299"/>
            <a:ext cx="2861890" cy="1181888"/>
            <a:chOff x="533628" y="1580986"/>
            <a:chExt cx="2861835" cy="1181804"/>
          </a:xfrm>
        </p:grpSpPr>
        <p:sp>
          <p:nvSpPr>
            <p:cNvPr id="27671"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2" name="文本框 17"/>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59" name="组合 18"/>
          <p:cNvGrpSpPr/>
          <p:nvPr/>
        </p:nvGrpSpPr>
        <p:grpSpPr bwMode="auto">
          <a:xfrm>
            <a:off x="7809013" y="4918338"/>
            <a:ext cx="2861890" cy="1181889"/>
            <a:chOff x="533628" y="1580986"/>
            <a:chExt cx="2861835" cy="1181804"/>
          </a:xfrm>
        </p:grpSpPr>
        <p:sp>
          <p:nvSpPr>
            <p:cNvPr id="27669"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0" name="文本框 20"/>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60" name="组合 21"/>
          <p:cNvGrpSpPr/>
          <p:nvPr/>
        </p:nvGrpSpPr>
        <p:grpSpPr bwMode="auto">
          <a:xfrm>
            <a:off x="1426508" y="1698888"/>
            <a:ext cx="3011095" cy="1188984"/>
            <a:chOff x="533628" y="1573511"/>
            <a:chExt cx="3011622" cy="1190100"/>
          </a:xfrm>
        </p:grpSpPr>
        <p:sp>
          <p:nvSpPr>
            <p:cNvPr id="27667" name="TextBox 10"/>
            <p:cNvSpPr txBox="1">
              <a:spLocks noChangeArrowheads="1"/>
            </p:cNvSpPr>
            <p:nvPr/>
          </p:nvSpPr>
          <p:spPr bwMode="auto">
            <a:xfrm>
              <a:off x="533628" y="1950318"/>
              <a:ext cx="2861835" cy="81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8" name="文本框 23"/>
            <p:cNvSpPr txBox="1">
              <a:spLocks noChangeArrowheads="1"/>
            </p:cNvSpPr>
            <p:nvPr/>
          </p:nvSpPr>
          <p:spPr bwMode="auto">
            <a:xfrm>
              <a:off x="2658145" y="1573511"/>
              <a:ext cx="887105" cy="3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标题</a:t>
              </a:r>
              <a:endParaRPr lang="zh-CN" altLang="en-US" dirty="0"/>
            </a:p>
          </p:txBody>
        </p:sp>
      </p:grpSp>
      <p:grpSp>
        <p:nvGrpSpPr>
          <p:cNvPr id="27661" name="组合 24"/>
          <p:cNvGrpSpPr/>
          <p:nvPr/>
        </p:nvGrpSpPr>
        <p:grpSpPr bwMode="auto">
          <a:xfrm>
            <a:off x="1243967" y="3348300"/>
            <a:ext cx="3011096" cy="1189519"/>
            <a:chOff x="533628" y="1573511"/>
            <a:chExt cx="3011622" cy="1188943"/>
          </a:xfrm>
        </p:grpSpPr>
        <p:sp>
          <p:nvSpPr>
            <p:cNvPr id="27665"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6" name="文本框 26"/>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62" name="组合 27"/>
          <p:cNvGrpSpPr/>
          <p:nvPr/>
        </p:nvGrpSpPr>
        <p:grpSpPr bwMode="auto">
          <a:xfrm>
            <a:off x="1650314" y="4921511"/>
            <a:ext cx="3011096" cy="1189520"/>
            <a:chOff x="533628" y="1573511"/>
            <a:chExt cx="3011622" cy="1188943"/>
          </a:xfrm>
        </p:grpSpPr>
        <p:sp>
          <p:nvSpPr>
            <p:cNvPr id="27663"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4" name="文本框 29"/>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656"/>
                                        </p:tgtEl>
                                        <p:attrNameLst>
                                          <p:attrName>style.visibility</p:attrName>
                                        </p:attrNameLst>
                                      </p:cBhvr>
                                      <p:to>
                                        <p:strVal val="visible"/>
                                      </p:to>
                                    </p:set>
                                    <p:anim calcmode="lin" valueType="num">
                                      <p:cBhvr>
                                        <p:cTn id="12" dur="500" fill="hold"/>
                                        <p:tgtEl>
                                          <p:spTgt spid="27656"/>
                                        </p:tgtEl>
                                        <p:attrNameLst>
                                          <p:attrName>ppt_w</p:attrName>
                                        </p:attrNameLst>
                                      </p:cBhvr>
                                      <p:tavLst>
                                        <p:tav tm="0">
                                          <p:val>
                                            <p:fltVal val="0"/>
                                          </p:val>
                                        </p:tav>
                                        <p:tav tm="100000">
                                          <p:val>
                                            <p:strVal val="#ppt_w"/>
                                          </p:val>
                                        </p:tav>
                                      </p:tavLst>
                                    </p:anim>
                                    <p:anim calcmode="lin" valueType="num">
                                      <p:cBhvr>
                                        <p:cTn id="13" dur="500" fill="hold"/>
                                        <p:tgtEl>
                                          <p:spTgt spid="27656"/>
                                        </p:tgtEl>
                                        <p:attrNameLst>
                                          <p:attrName>ppt_h</p:attrName>
                                        </p:attrNameLst>
                                      </p:cBhvr>
                                      <p:tavLst>
                                        <p:tav tm="0">
                                          <p:val>
                                            <p:fltVal val="0"/>
                                          </p:val>
                                        </p:tav>
                                        <p:tav tm="100000">
                                          <p:val>
                                            <p:strVal val="#ppt_h"/>
                                          </p:val>
                                        </p:tav>
                                      </p:tavLst>
                                    </p:anim>
                                    <p:animEffect transition="in" filter="fade">
                                      <p:cBhvr>
                                        <p:cTn id="14" dur="500"/>
                                        <p:tgtEl>
                                          <p:spTgt spid="27656"/>
                                        </p:tgtEl>
                                      </p:cBhvr>
                                    </p:animEffect>
                                  </p:childTnLst>
                                </p:cTn>
                              </p:par>
                              <p:par>
                                <p:cTn id="15" presetID="8" presetClass="emph" presetSubtype="0" fill="hold" grpId="1" nodeType="withEffect">
                                  <p:stCondLst>
                                    <p:cond delay="0"/>
                                  </p:stCondLst>
                                  <p:childTnLst>
                                    <p:animRot by="21600000">
                                      <p:cBhvr>
                                        <p:cTn id="16" dur="2000" fill="hold"/>
                                        <p:tgtEl>
                                          <p:spTgt spid="11"/>
                                        </p:tgtEl>
                                        <p:attrNameLst>
                                          <p:attrName>r</p:attrName>
                                        </p:attrNameLst>
                                      </p:cBhvr>
                                    </p:animRot>
                                  </p:childTnLst>
                                </p:cTn>
                              </p:par>
                              <p:par>
                                <p:cTn id="17" presetID="2" presetClass="entr" presetSubtype="8" fill="hold" nodeType="withEffect">
                                  <p:stCondLst>
                                    <p:cond delay="1000"/>
                                  </p:stCondLst>
                                  <p:childTnLst>
                                    <p:set>
                                      <p:cBhvr>
                                        <p:cTn id="18" dur="1" fill="hold">
                                          <p:stCondLst>
                                            <p:cond delay="0"/>
                                          </p:stCondLst>
                                        </p:cTn>
                                        <p:tgtEl>
                                          <p:spTgt spid="27660"/>
                                        </p:tgtEl>
                                        <p:attrNameLst>
                                          <p:attrName>style.visibility</p:attrName>
                                        </p:attrNameLst>
                                      </p:cBhvr>
                                      <p:to>
                                        <p:strVal val="visible"/>
                                      </p:to>
                                    </p:set>
                                    <p:anim calcmode="lin" valueType="num">
                                      <p:cBhvr additive="base">
                                        <p:cTn id="19" dur="500" fill="hold"/>
                                        <p:tgtEl>
                                          <p:spTgt spid="27660"/>
                                        </p:tgtEl>
                                        <p:attrNameLst>
                                          <p:attrName>ppt_x</p:attrName>
                                        </p:attrNameLst>
                                      </p:cBhvr>
                                      <p:tavLst>
                                        <p:tav tm="0">
                                          <p:val>
                                            <p:strVal val="0-#ppt_w/2"/>
                                          </p:val>
                                        </p:tav>
                                        <p:tav tm="100000">
                                          <p:val>
                                            <p:strVal val="#ppt_x"/>
                                          </p:val>
                                        </p:tav>
                                      </p:tavLst>
                                    </p:anim>
                                    <p:anim calcmode="lin" valueType="num">
                                      <p:cBhvr additive="base">
                                        <p:cTn id="20" dur="500" fill="hold"/>
                                        <p:tgtEl>
                                          <p:spTgt spid="2766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300"/>
                                  </p:stCondLst>
                                  <p:childTnLst>
                                    <p:set>
                                      <p:cBhvr>
                                        <p:cTn id="22" dur="1" fill="hold">
                                          <p:stCondLst>
                                            <p:cond delay="0"/>
                                          </p:stCondLst>
                                        </p:cTn>
                                        <p:tgtEl>
                                          <p:spTgt spid="27661"/>
                                        </p:tgtEl>
                                        <p:attrNameLst>
                                          <p:attrName>style.visibility</p:attrName>
                                        </p:attrNameLst>
                                      </p:cBhvr>
                                      <p:to>
                                        <p:strVal val="visible"/>
                                      </p:to>
                                    </p:set>
                                    <p:anim calcmode="lin" valueType="num">
                                      <p:cBhvr additive="base">
                                        <p:cTn id="23" dur="500" fill="hold"/>
                                        <p:tgtEl>
                                          <p:spTgt spid="27661"/>
                                        </p:tgtEl>
                                        <p:attrNameLst>
                                          <p:attrName>ppt_x</p:attrName>
                                        </p:attrNameLst>
                                      </p:cBhvr>
                                      <p:tavLst>
                                        <p:tav tm="0">
                                          <p:val>
                                            <p:strVal val="0-#ppt_w/2"/>
                                          </p:val>
                                        </p:tav>
                                        <p:tav tm="100000">
                                          <p:val>
                                            <p:strVal val="#ppt_x"/>
                                          </p:val>
                                        </p:tav>
                                      </p:tavLst>
                                    </p:anim>
                                    <p:anim calcmode="lin" valueType="num">
                                      <p:cBhvr additive="base">
                                        <p:cTn id="24" dur="500" fill="hold"/>
                                        <p:tgtEl>
                                          <p:spTgt spid="2766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600"/>
                                  </p:stCondLst>
                                  <p:childTnLst>
                                    <p:set>
                                      <p:cBhvr>
                                        <p:cTn id="26" dur="1" fill="hold">
                                          <p:stCondLst>
                                            <p:cond delay="0"/>
                                          </p:stCondLst>
                                        </p:cTn>
                                        <p:tgtEl>
                                          <p:spTgt spid="27662"/>
                                        </p:tgtEl>
                                        <p:attrNameLst>
                                          <p:attrName>style.visibility</p:attrName>
                                        </p:attrNameLst>
                                      </p:cBhvr>
                                      <p:to>
                                        <p:strVal val="visible"/>
                                      </p:to>
                                    </p:set>
                                    <p:anim calcmode="lin" valueType="num">
                                      <p:cBhvr additive="base">
                                        <p:cTn id="27" dur="500" fill="hold"/>
                                        <p:tgtEl>
                                          <p:spTgt spid="27662"/>
                                        </p:tgtEl>
                                        <p:attrNameLst>
                                          <p:attrName>ppt_x</p:attrName>
                                        </p:attrNameLst>
                                      </p:cBhvr>
                                      <p:tavLst>
                                        <p:tav tm="0">
                                          <p:val>
                                            <p:strVal val="0-#ppt_w/2"/>
                                          </p:val>
                                        </p:tav>
                                        <p:tav tm="100000">
                                          <p:val>
                                            <p:strVal val="#ppt_x"/>
                                          </p:val>
                                        </p:tav>
                                      </p:tavLst>
                                    </p:anim>
                                    <p:anim calcmode="lin" valueType="num">
                                      <p:cBhvr additive="base">
                                        <p:cTn id="28" dur="500" fill="hold"/>
                                        <p:tgtEl>
                                          <p:spTgt spid="2766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900"/>
                                  </p:stCondLst>
                                  <p:childTnLst>
                                    <p:set>
                                      <p:cBhvr>
                                        <p:cTn id="30" dur="1" fill="hold">
                                          <p:stCondLst>
                                            <p:cond delay="0"/>
                                          </p:stCondLst>
                                        </p:cTn>
                                        <p:tgtEl>
                                          <p:spTgt spid="27657"/>
                                        </p:tgtEl>
                                        <p:attrNameLst>
                                          <p:attrName>style.visibility</p:attrName>
                                        </p:attrNameLst>
                                      </p:cBhvr>
                                      <p:to>
                                        <p:strVal val="visible"/>
                                      </p:to>
                                    </p:set>
                                    <p:anim calcmode="lin" valueType="num">
                                      <p:cBhvr additive="base">
                                        <p:cTn id="31" dur="500" fill="hold"/>
                                        <p:tgtEl>
                                          <p:spTgt spid="27657"/>
                                        </p:tgtEl>
                                        <p:attrNameLst>
                                          <p:attrName>ppt_x</p:attrName>
                                        </p:attrNameLst>
                                      </p:cBhvr>
                                      <p:tavLst>
                                        <p:tav tm="0">
                                          <p:val>
                                            <p:strVal val="1+#ppt_w/2"/>
                                          </p:val>
                                        </p:tav>
                                        <p:tav tm="100000">
                                          <p:val>
                                            <p:strVal val="#ppt_x"/>
                                          </p:val>
                                        </p:tav>
                                      </p:tavLst>
                                    </p:anim>
                                    <p:anim calcmode="lin" valueType="num">
                                      <p:cBhvr additive="base">
                                        <p:cTn id="32" dur="500" fill="hold"/>
                                        <p:tgtEl>
                                          <p:spTgt spid="276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200"/>
                                  </p:stCondLst>
                                  <p:childTnLst>
                                    <p:set>
                                      <p:cBhvr>
                                        <p:cTn id="34" dur="1" fill="hold">
                                          <p:stCondLst>
                                            <p:cond delay="0"/>
                                          </p:stCondLst>
                                        </p:cTn>
                                        <p:tgtEl>
                                          <p:spTgt spid="27658"/>
                                        </p:tgtEl>
                                        <p:attrNameLst>
                                          <p:attrName>style.visibility</p:attrName>
                                        </p:attrNameLst>
                                      </p:cBhvr>
                                      <p:to>
                                        <p:strVal val="visible"/>
                                      </p:to>
                                    </p:set>
                                    <p:anim calcmode="lin" valueType="num">
                                      <p:cBhvr additive="base">
                                        <p:cTn id="35" dur="500" fill="hold"/>
                                        <p:tgtEl>
                                          <p:spTgt spid="27658"/>
                                        </p:tgtEl>
                                        <p:attrNameLst>
                                          <p:attrName>ppt_x</p:attrName>
                                        </p:attrNameLst>
                                      </p:cBhvr>
                                      <p:tavLst>
                                        <p:tav tm="0">
                                          <p:val>
                                            <p:strVal val="1+#ppt_w/2"/>
                                          </p:val>
                                        </p:tav>
                                        <p:tav tm="100000">
                                          <p:val>
                                            <p:strVal val="#ppt_x"/>
                                          </p:val>
                                        </p:tav>
                                      </p:tavLst>
                                    </p:anim>
                                    <p:anim calcmode="lin" valueType="num">
                                      <p:cBhvr additive="base">
                                        <p:cTn id="36" dur="500" fill="hold"/>
                                        <p:tgtEl>
                                          <p:spTgt spid="2765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0"/>
                                  </p:stCondLst>
                                  <p:childTnLst>
                                    <p:set>
                                      <p:cBhvr>
                                        <p:cTn id="38" dur="1" fill="hold">
                                          <p:stCondLst>
                                            <p:cond delay="0"/>
                                          </p:stCondLst>
                                        </p:cTn>
                                        <p:tgtEl>
                                          <p:spTgt spid="27659"/>
                                        </p:tgtEl>
                                        <p:attrNameLst>
                                          <p:attrName>style.visibility</p:attrName>
                                        </p:attrNameLst>
                                      </p:cBhvr>
                                      <p:to>
                                        <p:strVal val="visible"/>
                                      </p:to>
                                    </p:set>
                                    <p:anim calcmode="lin" valueType="num">
                                      <p:cBhvr additive="base">
                                        <p:cTn id="39" dur="500" fill="hold"/>
                                        <p:tgtEl>
                                          <p:spTgt spid="27659"/>
                                        </p:tgtEl>
                                        <p:attrNameLst>
                                          <p:attrName>ppt_x</p:attrName>
                                        </p:attrNameLst>
                                      </p:cBhvr>
                                      <p:tavLst>
                                        <p:tav tm="0">
                                          <p:val>
                                            <p:strVal val="1+#ppt_w/2"/>
                                          </p:val>
                                        </p:tav>
                                        <p:tav tm="100000">
                                          <p:val>
                                            <p:strVal val="#ppt_x"/>
                                          </p:val>
                                        </p:tav>
                                      </p:tavLst>
                                    </p:anim>
                                    <p:anim calcmode="lin" valueType="num">
                                      <p:cBhvr additive="base">
                                        <p:cTn id="40"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6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159896" y="1366524"/>
            <a:ext cx="5086150" cy="5086812"/>
            <a:chOff x="4761793" y="1193377"/>
            <a:chExt cx="5086812" cy="5086812"/>
          </a:xfrm>
          <a:solidFill>
            <a:srgbClr val="088EFB"/>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9" name="等腰三角形 18"/>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7" name="组合 6"/>
          <p:cNvGrpSpPr/>
          <p:nvPr/>
        </p:nvGrpSpPr>
        <p:grpSpPr>
          <a:xfrm>
            <a:off x="8366887" y="2514161"/>
            <a:ext cx="3309508" cy="2754313"/>
            <a:chOff x="8366093" y="2514160"/>
            <a:chExt cx="3309508" cy="2754313"/>
          </a:xfrm>
        </p:grpSpPr>
        <p:sp>
          <p:nvSpPr>
            <p:cNvPr id="12" name="六边形 11"/>
            <p:cNvSpPr/>
            <p:nvPr/>
          </p:nvSpPr>
          <p:spPr bwMode="auto">
            <a:xfrm>
              <a:off x="8366093" y="2514160"/>
              <a:ext cx="3309508" cy="2754313"/>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1" name="文本框 19"/>
            <p:cNvSpPr txBox="1">
              <a:spLocks noChangeArrowheads="1"/>
            </p:cNvSpPr>
            <p:nvPr/>
          </p:nvSpPr>
          <p:spPr bwMode="auto">
            <a:xfrm>
              <a:off x="8856568" y="3639697"/>
              <a:ext cx="232697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添加您的文字信息</a:t>
              </a:r>
              <a:endParaRPr lang="zh-CN" altLang="en-US" sz="2000" b="1" dirty="0">
                <a:solidFill>
                  <a:schemeClr val="bg1"/>
                </a:solidFill>
                <a:latin typeface="+mn-ea"/>
                <a:ea typeface="+mn-ea"/>
                <a:cs typeface="+mn-ea"/>
              </a:endParaRPr>
            </a:p>
          </p:txBody>
        </p:sp>
      </p:grpSp>
      <p:grpSp>
        <p:nvGrpSpPr>
          <p:cNvPr id="6" name="组合 5"/>
          <p:cNvGrpSpPr/>
          <p:nvPr/>
        </p:nvGrpSpPr>
        <p:grpSpPr>
          <a:xfrm>
            <a:off x="7471655" y="1834710"/>
            <a:ext cx="1576183" cy="1358900"/>
            <a:chOff x="7470860" y="1834710"/>
            <a:chExt cx="1576183" cy="1358900"/>
          </a:xfrm>
        </p:grpSpPr>
        <p:sp>
          <p:nvSpPr>
            <p:cNvPr id="13" name="六边形 12"/>
            <p:cNvSpPr/>
            <p:nvPr/>
          </p:nvSpPr>
          <p:spPr bwMode="auto">
            <a:xfrm>
              <a:off x="7470860" y="1834710"/>
              <a:ext cx="1576183" cy="1358900"/>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2" name="文本框 20"/>
            <p:cNvSpPr txBox="1">
              <a:spLocks noChangeArrowheads="1"/>
            </p:cNvSpPr>
            <p:nvPr/>
          </p:nvSpPr>
          <p:spPr bwMode="auto">
            <a:xfrm>
              <a:off x="7880382" y="2328423"/>
              <a:ext cx="88571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5" name="组合 4"/>
          <p:cNvGrpSpPr/>
          <p:nvPr/>
        </p:nvGrpSpPr>
        <p:grpSpPr>
          <a:xfrm>
            <a:off x="6198646" y="2522098"/>
            <a:ext cx="1576183" cy="1357312"/>
            <a:chOff x="6197851" y="2522098"/>
            <a:chExt cx="1576183" cy="1357312"/>
          </a:xfrm>
        </p:grpSpPr>
        <p:sp>
          <p:nvSpPr>
            <p:cNvPr id="14" name="六边形 13"/>
            <p:cNvSpPr/>
            <p:nvPr/>
          </p:nvSpPr>
          <p:spPr bwMode="auto">
            <a:xfrm>
              <a:off x="6197851" y="2522098"/>
              <a:ext cx="1576183" cy="1357312"/>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3" name="文本框 21"/>
            <p:cNvSpPr txBox="1">
              <a:spLocks noChangeArrowheads="1"/>
            </p:cNvSpPr>
            <p:nvPr/>
          </p:nvSpPr>
          <p:spPr bwMode="auto">
            <a:xfrm>
              <a:off x="6631183" y="3099947"/>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4" name="组合 3"/>
          <p:cNvGrpSpPr/>
          <p:nvPr/>
        </p:nvGrpSpPr>
        <p:grpSpPr>
          <a:xfrm>
            <a:off x="6198646" y="3911161"/>
            <a:ext cx="1576183" cy="1357313"/>
            <a:chOff x="6197851" y="3911160"/>
            <a:chExt cx="1576183" cy="1357313"/>
          </a:xfrm>
        </p:grpSpPr>
        <p:sp>
          <p:nvSpPr>
            <p:cNvPr id="15" name="六边形 14"/>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4" name="文本框 22"/>
            <p:cNvSpPr txBox="1">
              <a:spLocks noChangeArrowheads="1"/>
            </p:cNvSpPr>
            <p:nvPr/>
          </p:nvSpPr>
          <p:spPr bwMode="auto">
            <a:xfrm>
              <a:off x="6583564" y="4404872"/>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3" name="组合 2"/>
          <p:cNvGrpSpPr/>
          <p:nvPr/>
        </p:nvGrpSpPr>
        <p:grpSpPr>
          <a:xfrm>
            <a:off x="7458957" y="4619185"/>
            <a:ext cx="1576183" cy="1358900"/>
            <a:chOff x="7458162" y="4619185"/>
            <a:chExt cx="1576183" cy="1358900"/>
          </a:xfrm>
        </p:grpSpPr>
        <p:sp>
          <p:nvSpPr>
            <p:cNvPr id="16" name="六边形 15"/>
            <p:cNvSpPr/>
            <p:nvPr/>
          </p:nvSpPr>
          <p:spPr bwMode="auto">
            <a:xfrm>
              <a:off x="7458162" y="4619185"/>
              <a:ext cx="1576183" cy="1358900"/>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5" name="文本框 23"/>
            <p:cNvSpPr txBox="1">
              <a:spLocks noChangeArrowheads="1"/>
            </p:cNvSpPr>
            <p:nvPr/>
          </p:nvSpPr>
          <p:spPr bwMode="auto">
            <a:xfrm>
              <a:off x="7891493" y="5122423"/>
              <a:ext cx="8872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28686" name="组合 24"/>
          <p:cNvGrpSpPr/>
          <p:nvPr/>
        </p:nvGrpSpPr>
        <p:grpSpPr bwMode="auto">
          <a:xfrm>
            <a:off x="591267" y="1923607"/>
            <a:ext cx="4253946" cy="990292"/>
            <a:chOff x="533628" y="1510707"/>
            <a:chExt cx="4254545" cy="989650"/>
          </a:xfrm>
        </p:grpSpPr>
        <p:sp>
          <p:nvSpPr>
            <p:cNvPr id="28696"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7" name="文本框 26"/>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7" name="组合 27"/>
          <p:cNvGrpSpPr/>
          <p:nvPr/>
        </p:nvGrpSpPr>
        <p:grpSpPr bwMode="auto">
          <a:xfrm>
            <a:off x="591267" y="4011173"/>
            <a:ext cx="4253946" cy="989587"/>
            <a:chOff x="533628" y="1510707"/>
            <a:chExt cx="4254545" cy="990616"/>
          </a:xfrm>
        </p:grpSpPr>
        <p:sp>
          <p:nvSpPr>
            <p:cNvPr id="28694"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5" name="文本框 29"/>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8" name="组合 30"/>
          <p:cNvGrpSpPr/>
          <p:nvPr/>
        </p:nvGrpSpPr>
        <p:grpSpPr bwMode="auto">
          <a:xfrm>
            <a:off x="591267" y="2966599"/>
            <a:ext cx="4253946" cy="990292"/>
            <a:chOff x="533628" y="1510707"/>
            <a:chExt cx="4254545" cy="989650"/>
          </a:xfrm>
        </p:grpSpPr>
        <p:sp>
          <p:nvSpPr>
            <p:cNvPr id="28692"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3" name="文本框 32"/>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9" name="组合 33"/>
          <p:cNvGrpSpPr/>
          <p:nvPr/>
        </p:nvGrpSpPr>
        <p:grpSpPr bwMode="auto">
          <a:xfrm>
            <a:off x="591267" y="5054160"/>
            <a:ext cx="4253946" cy="989587"/>
            <a:chOff x="533628" y="1510707"/>
            <a:chExt cx="4254545" cy="990616"/>
          </a:xfrm>
        </p:grpSpPr>
        <p:sp>
          <p:nvSpPr>
            <p:cNvPr id="28690"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1" name="文本框 35"/>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8" fill="hold" nodeType="withEffect">
                                  <p:stCondLst>
                                    <p:cond delay="1500"/>
                                  </p:stCondLst>
                                  <p:childTnLst>
                                    <p:set>
                                      <p:cBhvr>
                                        <p:cTn id="27" dur="1" fill="hold">
                                          <p:stCondLst>
                                            <p:cond delay="0"/>
                                          </p:stCondLst>
                                        </p:cTn>
                                        <p:tgtEl>
                                          <p:spTgt spid="28686"/>
                                        </p:tgtEl>
                                        <p:attrNameLst>
                                          <p:attrName>style.visibility</p:attrName>
                                        </p:attrNameLst>
                                      </p:cBhvr>
                                      <p:to>
                                        <p:strVal val="visible"/>
                                      </p:to>
                                    </p:set>
                                    <p:animEffect transition="in" filter="wipe(left)">
                                      <p:cBhvr>
                                        <p:cTn id="28" dur="500"/>
                                        <p:tgtEl>
                                          <p:spTgt spid="28686"/>
                                        </p:tgtEl>
                                      </p:cBhvr>
                                    </p:animEffect>
                                  </p:childTnLst>
                                </p:cTn>
                              </p:par>
                              <p:par>
                                <p:cTn id="29" presetID="22" presetClass="entr" presetSubtype="8" fill="hold" nodeType="withEffect">
                                  <p:stCondLst>
                                    <p:cond delay="1800"/>
                                  </p:stCondLst>
                                  <p:childTnLst>
                                    <p:set>
                                      <p:cBhvr>
                                        <p:cTn id="30" dur="1" fill="hold">
                                          <p:stCondLst>
                                            <p:cond delay="0"/>
                                          </p:stCondLst>
                                        </p:cTn>
                                        <p:tgtEl>
                                          <p:spTgt spid="28688"/>
                                        </p:tgtEl>
                                        <p:attrNameLst>
                                          <p:attrName>style.visibility</p:attrName>
                                        </p:attrNameLst>
                                      </p:cBhvr>
                                      <p:to>
                                        <p:strVal val="visible"/>
                                      </p:to>
                                    </p:set>
                                    <p:animEffect transition="in" filter="wipe(left)">
                                      <p:cBhvr>
                                        <p:cTn id="31" dur="500"/>
                                        <p:tgtEl>
                                          <p:spTgt spid="28688"/>
                                        </p:tgtEl>
                                      </p:cBhvr>
                                    </p:animEffect>
                                  </p:childTnLst>
                                </p:cTn>
                              </p:par>
                              <p:par>
                                <p:cTn id="32" presetID="22" presetClass="entr" presetSubtype="8" fill="hold" nodeType="withEffect">
                                  <p:stCondLst>
                                    <p:cond delay="2100"/>
                                  </p:stCondLst>
                                  <p:childTnLst>
                                    <p:set>
                                      <p:cBhvr>
                                        <p:cTn id="33" dur="1" fill="hold">
                                          <p:stCondLst>
                                            <p:cond delay="0"/>
                                          </p:stCondLst>
                                        </p:cTn>
                                        <p:tgtEl>
                                          <p:spTgt spid="28687"/>
                                        </p:tgtEl>
                                        <p:attrNameLst>
                                          <p:attrName>style.visibility</p:attrName>
                                        </p:attrNameLst>
                                      </p:cBhvr>
                                      <p:to>
                                        <p:strVal val="visible"/>
                                      </p:to>
                                    </p:set>
                                    <p:animEffect transition="in" filter="wipe(left)">
                                      <p:cBhvr>
                                        <p:cTn id="34" dur="500"/>
                                        <p:tgtEl>
                                          <p:spTgt spid="28687"/>
                                        </p:tgtEl>
                                      </p:cBhvr>
                                    </p:animEffect>
                                  </p:childTnLst>
                                </p:cTn>
                              </p:par>
                              <p:par>
                                <p:cTn id="35" presetID="22" presetClass="entr" presetSubtype="8" fill="hold" nodeType="withEffect">
                                  <p:stCondLst>
                                    <p:cond delay="2400"/>
                                  </p:stCondLst>
                                  <p:childTnLst>
                                    <p:set>
                                      <p:cBhvr>
                                        <p:cTn id="36" dur="1" fill="hold">
                                          <p:stCondLst>
                                            <p:cond delay="0"/>
                                          </p:stCondLst>
                                        </p:cTn>
                                        <p:tgtEl>
                                          <p:spTgt spid="28689"/>
                                        </p:tgtEl>
                                        <p:attrNameLst>
                                          <p:attrName>style.visibility</p:attrName>
                                        </p:attrNameLst>
                                      </p:cBhvr>
                                      <p:to>
                                        <p:strVal val="visible"/>
                                      </p:to>
                                    </p:set>
                                    <p:animEffect transition="in" filter="wipe(left)">
                                      <p:cBhvr>
                                        <p:cTn id="37"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Elbow Connector 97"/>
          <p:cNvCxnSpPr>
            <a:stCxn id="31" idx="6"/>
            <a:endCxn id="39" idx="2"/>
          </p:cNvCxnSpPr>
          <p:nvPr/>
        </p:nvCxnSpPr>
        <p:spPr>
          <a:xfrm flipH="1">
            <a:off x="1571632" y="2628872"/>
            <a:ext cx="9096736" cy="2362261"/>
          </a:xfrm>
          <a:prstGeom prst="bentConnector5">
            <a:avLst>
              <a:gd name="adj1" fmla="val -3277"/>
              <a:gd name="adj2" fmla="val 50000"/>
              <a:gd name="adj3" fmla="val 103277"/>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54043" y="2206740"/>
            <a:ext cx="9114329" cy="1097130"/>
            <a:chOff x="1553248" y="2206740"/>
            <a:chExt cx="9114329" cy="1097130"/>
          </a:xfrm>
        </p:grpSpPr>
        <p:cxnSp>
          <p:nvCxnSpPr>
            <p:cNvPr id="15" name="Elbow Connector 94"/>
            <p:cNvCxnSpPr/>
            <p:nvPr/>
          </p:nvCxnSpPr>
          <p:spPr>
            <a:xfrm rot="16200000" flipH="1">
              <a:off x="5075079" y="2018246"/>
              <a:ext cx="22048"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6" name="Elbow Connector 95"/>
            <p:cNvCxnSpPr/>
            <p:nvPr/>
          </p:nvCxnSpPr>
          <p:spPr>
            <a:xfrm rot="5400000" flipH="1" flipV="1">
              <a:off x="7146734" y="1180981"/>
              <a:ext cx="18224"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7" name="Elbow Connector 96"/>
            <p:cNvCxnSpPr/>
            <p:nvPr/>
          </p:nvCxnSpPr>
          <p:spPr>
            <a:xfrm rot="16200000" flipH="1">
              <a:off x="9214565" y="2018249"/>
              <a:ext cx="22048"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9" name="Elbow Connector 98"/>
            <p:cNvCxnSpPr/>
            <p:nvPr/>
          </p:nvCxnSpPr>
          <p:spPr>
            <a:xfrm rot="5400000" flipH="1" flipV="1">
              <a:off x="3007244" y="1180981"/>
              <a:ext cx="18224"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sp>
          <p:nvSpPr>
            <p:cNvPr id="21" name="Oval 132"/>
            <p:cNvSpPr/>
            <p:nvPr/>
          </p:nvSpPr>
          <p:spPr>
            <a:xfrm>
              <a:off x="1553248" y="2218169"/>
              <a:ext cx="821298" cy="82140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6"/>
            <p:cNvSpPr>
              <a:spLocks noEditPoints="1"/>
            </p:cNvSpPr>
            <p:nvPr/>
          </p:nvSpPr>
          <p:spPr bwMode="auto">
            <a:xfrm>
              <a:off x="1770311" y="2412971"/>
              <a:ext cx="395765" cy="431800"/>
            </a:xfrm>
            <a:custGeom>
              <a:avLst/>
              <a:gdLst>
                <a:gd name="T0" fmla="*/ 70 w 140"/>
                <a:gd name="T1" fmla="*/ 153 h 153"/>
                <a:gd name="T2" fmla="*/ 0 w 140"/>
                <a:gd name="T3" fmla="*/ 82 h 153"/>
                <a:gd name="T4" fmla="*/ 28 w 140"/>
                <a:gd name="T5" fmla="*/ 26 h 153"/>
                <a:gd name="T6" fmla="*/ 44 w 140"/>
                <a:gd name="T7" fmla="*/ 28 h 153"/>
                <a:gd name="T8" fmla="*/ 42 w 140"/>
                <a:gd name="T9" fmla="*/ 45 h 153"/>
                <a:gd name="T10" fmla="*/ 23 w 140"/>
                <a:gd name="T11" fmla="*/ 82 h 153"/>
                <a:gd name="T12" fmla="*/ 70 w 140"/>
                <a:gd name="T13" fmla="*/ 129 h 153"/>
                <a:gd name="T14" fmla="*/ 117 w 140"/>
                <a:gd name="T15" fmla="*/ 82 h 153"/>
                <a:gd name="T16" fmla="*/ 98 w 140"/>
                <a:gd name="T17" fmla="*/ 45 h 153"/>
                <a:gd name="T18" fmla="*/ 96 w 140"/>
                <a:gd name="T19" fmla="*/ 28 h 153"/>
                <a:gd name="T20" fmla="*/ 112 w 140"/>
                <a:gd name="T21" fmla="*/ 26 h 153"/>
                <a:gd name="T22" fmla="*/ 140 w 140"/>
                <a:gd name="T23" fmla="*/ 82 h 153"/>
                <a:gd name="T24" fmla="*/ 70 w 140"/>
                <a:gd name="T25" fmla="*/ 153 h 153"/>
                <a:gd name="T26" fmla="*/ 82 w 140"/>
                <a:gd name="T27" fmla="*/ 71 h 153"/>
                <a:gd name="T28" fmla="*/ 70 w 140"/>
                <a:gd name="T29" fmla="*/ 82 h 153"/>
                <a:gd name="T30" fmla="*/ 58 w 140"/>
                <a:gd name="T31" fmla="*/ 71 h 153"/>
                <a:gd name="T32" fmla="*/ 58 w 140"/>
                <a:gd name="T33" fmla="*/ 12 h 153"/>
                <a:gd name="T34" fmla="*/ 70 w 140"/>
                <a:gd name="T35" fmla="*/ 0 h 153"/>
                <a:gd name="T36" fmla="*/ 82 w 140"/>
                <a:gd name="T37" fmla="*/ 12 h 153"/>
                <a:gd name="T38" fmla="*/ 82 w 140"/>
                <a:gd name="T39" fmla="*/ 7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153">
                  <a:moveTo>
                    <a:pt x="70" y="153"/>
                  </a:moveTo>
                  <a:cubicBezTo>
                    <a:pt x="31" y="153"/>
                    <a:pt x="0" y="121"/>
                    <a:pt x="0" y="82"/>
                  </a:cubicBezTo>
                  <a:cubicBezTo>
                    <a:pt x="0" y="60"/>
                    <a:pt x="10" y="40"/>
                    <a:pt x="28" y="26"/>
                  </a:cubicBezTo>
                  <a:cubicBezTo>
                    <a:pt x="33" y="22"/>
                    <a:pt x="40" y="23"/>
                    <a:pt x="44" y="28"/>
                  </a:cubicBezTo>
                  <a:cubicBezTo>
                    <a:pt x="48" y="34"/>
                    <a:pt x="47" y="41"/>
                    <a:pt x="42" y="45"/>
                  </a:cubicBezTo>
                  <a:cubicBezTo>
                    <a:pt x="30" y="54"/>
                    <a:pt x="23" y="67"/>
                    <a:pt x="23" y="82"/>
                  </a:cubicBezTo>
                  <a:cubicBezTo>
                    <a:pt x="23" y="108"/>
                    <a:pt x="44" y="129"/>
                    <a:pt x="70" y="129"/>
                  </a:cubicBezTo>
                  <a:cubicBezTo>
                    <a:pt x="96" y="129"/>
                    <a:pt x="117" y="108"/>
                    <a:pt x="117" y="82"/>
                  </a:cubicBezTo>
                  <a:cubicBezTo>
                    <a:pt x="117" y="67"/>
                    <a:pt x="110" y="54"/>
                    <a:pt x="98" y="45"/>
                  </a:cubicBezTo>
                  <a:cubicBezTo>
                    <a:pt x="93" y="41"/>
                    <a:pt x="92" y="34"/>
                    <a:pt x="96" y="28"/>
                  </a:cubicBezTo>
                  <a:cubicBezTo>
                    <a:pt x="100" y="23"/>
                    <a:pt x="107" y="22"/>
                    <a:pt x="112" y="26"/>
                  </a:cubicBezTo>
                  <a:cubicBezTo>
                    <a:pt x="130" y="40"/>
                    <a:pt x="140" y="60"/>
                    <a:pt x="140" y="82"/>
                  </a:cubicBezTo>
                  <a:cubicBezTo>
                    <a:pt x="140" y="121"/>
                    <a:pt x="109" y="153"/>
                    <a:pt x="70" y="153"/>
                  </a:cubicBezTo>
                  <a:close/>
                  <a:moveTo>
                    <a:pt x="82" y="71"/>
                  </a:moveTo>
                  <a:cubicBezTo>
                    <a:pt x="82" y="77"/>
                    <a:pt x="77" y="82"/>
                    <a:pt x="70" y="82"/>
                  </a:cubicBezTo>
                  <a:cubicBezTo>
                    <a:pt x="64" y="82"/>
                    <a:pt x="58" y="77"/>
                    <a:pt x="58" y="71"/>
                  </a:cubicBezTo>
                  <a:cubicBezTo>
                    <a:pt x="58" y="12"/>
                    <a:pt x="58" y="12"/>
                    <a:pt x="58" y="12"/>
                  </a:cubicBezTo>
                  <a:cubicBezTo>
                    <a:pt x="58" y="6"/>
                    <a:pt x="64" y="0"/>
                    <a:pt x="70" y="0"/>
                  </a:cubicBezTo>
                  <a:cubicBezTo>
                    <a:pt x="77" y="0"/>
                    <a:pt x="82" y="6"/>
                    <a:pt x="82" y="12"/>
                  </a:cubicBezTo>
                  <a:lnTo>
                    <a:pt x="82" y="71"/>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Oval 104"/>
            <p:cNvSpPr/>
            <p:nvPr/>
          </p:nvSpPr>
          <p:spPr>
            <a:xfrm>
              <a:off x="3640581" y="2218169"/>
              <a:ext cx="821298" cy="8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a:spLocks noEditPoints="1"/>
            </p:cNvSpPr>
            <p:nvPr/>
          </p:nvSpPr>
          <p:spPr bwMode="auto">
            <a:xfrm>
              <a:off x="3824567" y="2411301"/>
              <a:ext cx="431744" cy="397933"/>
            </a:xfrm>
            <a:custGeom>
              <a:avLst/>
              <a:gdLst>
                <a:gd name="T0" fmla="*/ 26 w 153"/>
                <a:gd name="T1" fmla="*/ 94 h 141"/>
                <a:gd name="T2" fmla="*/ 0 w 153"/>
                <a:gd name="T3" fmla="*/ 63 h 141"/>
                <a:gd name="T4" fmla="*/ 15 w 153"/>
                <a:gd name="T5" fmla="*/ 45 h 141"/>
                <a:gd name="T6" fmla="*/ 40 w 153"/>
                <a:gd name="T7" fmla="*/ 76 h 141"/>
                <a:gd name="T8" fmla="*/ 26 w 153"/>
                <a:gd name="T9" fmla="*/ 94 h 141"/>
                <a:gd name="T10" fmla="*/ 129 w 153"/>
                <a:gd name="T11" fmla="*/ 127 h 141"/>
                <a:gd name="T12" fmla="*/ 110 w 153"/>
                <a:gd name="T13" fmla="*/ 141 h 141"/>
                <a:gd name="T14" fmla="*/ 76 w 153"/>
                <a:gd name="T15" fmla="*/ 132 h 141"/>
                <a:gd name="T16" fmla="*/ 41 w 153"/>
                <a:gd name="T17" fmla="*/ 141 h 141"/>
                <a:gd name="T18" fmla="*/ 24 w 153"/>
                <a:gd name="T19" fmla="*/ 127 h 141"/>
                <a:gd name="T20" fmla="*/ 76 w 153"/>
                <a:gd name="T21" fmla="*/ 73 h 141"/>
                <a:gd name="T22" fmla="*/ 129 w 153"/>
                <a:gd name="T23" fmla="*/ 127 h 141"/>
                <a:gd name="T24" fmla="*/ 55 w 153"/>
                <a:gd name="T25" fmla="*/ 54 h 141"/>
                <a:gd name="T26" fmla="*/ 31 w 153"/>
                <a:gd name="T27" fmla="*/ 23 h 141"/>
                <a:gd name="T28" fmla="*/ 48 w 153"/>
                <a:gd name="T29" fmla="*/ 0 h 141"/>
                <a:gd name="T30" fmla="*/ 72 w 153"/>
                <a:gd name="T31" fmla="*/ 32 h 141"/>
                <a:gd name="T32" fmla="*/ 55 w 153"/>
                <a:gd name="T33" fmla="*/ 54 h 141"/>
                <a:gd name="T34" fmla="*/ 81 w 153"/>
                <a:gd name="T35" fmla="*/ 32 h 141"/>
                <a:gd name="T36" fmla="*/ 105 w 153"/>
                <a:gd name="T37" fmla="*/ 0 h 141"/>
                <a:gd name="T38" fmla="*/ 122 w 153"/>
                <a:gd name="T39" fmla="*/ 23 h 141"/>
                <a:gd name="T40" fmla="*/ 98 w 153"/>
                <a:gd name="T41" fmla="*/ 54 h 141"/>
                <a:gd name="T42" fmla="*/ 81 w 153"/>
                <a:gd name="T43" fmla="*/ 32 h 141"/>
                <a:gd name="T44" fmla="*/ 153 w 153"/>
                <a:gd name="T45" fmla="*/ 63 h 141"/>
                <a:gd name="T46" fmla="*/ 127 w 153"/>
                <a:gd name="T47" fmla="*/ 94 h 141"/>
                <a:gd name="T48" fmla="*/ 113 w 153"/>
                <a:gd name="T49" fmla="*/ 76 h 141"/>
                <a:gd name="T50" fmla="*/ 138 w 153"/>
                <a:gd name="T51" fmla="*/ 45 h 141"/>
                <a:gd name="T52" fmla="*/ 153 w 153"/>
                <a:gd name="T53" fmla="*/ 6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41">
                  <a:moveTo>
                    <a:pt x="26" y="94"/>
                  </a:moveTo>
                  <a:cubicBezTo>
                    <a:pt x="11" y="94"/>
                    <a:pt x="0" y="76"/>
                    <a:pt x="0" y="63"/>
                  </a:cubicBezTo>
                  <a:cubicBezTo>
                    <a:pt x="0" y="54"/>
                    <a:pt x="5" y="45"/>
                    <a:pt x="15" y="45"/>
                  </a:cubicBezTo>
                  <a:cubicBezTo>
                    <a:pt x="30" y="45"/>
                    <a:pt x="40" y="63"/>
                    <a:pt x="40" y="76"/>
                  </a:cubicBezTo>
                  <a:cubicBezTo>
                    <a:pt x="40" y="85"/>
                    <a:pt x="36" y="94"/>
                    <a:pt x="26" y="94"/>
                  </a:cubicBezTo>
                  <a:close/>
                  <a:moveTo>
                    <a:pt x="129" y="127"/>
                  </a:moveTo>
                  <a:cubicBezTo>
                    <a:pt x="129" y="139"/>
                    <a:pt x="120" y="141"/>
                    <a:pt x="110" y="141"/>
                  </a:cubicBezTo>
                  <a:cubicBezTo>
                    <a:pt x="98" y="141"/>
                    <a:pt x="88" y="132"/>
                    <a:pt x="76" y="132"/>
                  </a:cubicBezTo>
                  <a:cubicBezTo>
                    <a:pt x="64" y="132"/>
                    <a:pt x="54" y="141"/>
                    <a:pt x="41" y="141"/>
                  </a:cubicBezTo>
                  <a:cubicBezTo>
                    <a:pt x="32" y="141"/>
                    <a:pt x="24" y="138"/>
                    <a:pt x="24" y="127"/>
                  </a:cubicBezTo>
                  <a:cubicBezTo>
                    <a:pt x="24" y="106"/>
                    <a:pt x="54" y="73"/>
                    <a:pt x="76" y="73"/>
                  </a:cubicBezTo>
                  <a:cubicBezTo>
                    <a:pt x="99" y="73"/>
                    <a:pt x="129" y="106"/>
                    <a:pt x="129" y="127"/>
                  </a:cubicBezTo>
                  <a:close/>
                  <a:moveTo>
                    <a:pt x="55" y="54"/>
                  </a:moveTo>
                  <a:cubicBezTo>
                    <a:pt x="40" y="54"/>
                    <a:pt x="31" y="35"/>
                    <a:pt x="31" y="23"/>
                  </a:cubicBezTo>
                  <a:cubicBezTo>
                    <a:pt x="31" y="12"/>
                    <a:pt x="36" y="0"/>
                    <a:pt x="48" y="0"/>
                  </a:cubicBezTo>
                  <a:cubicBezTo>
                    <a:pt x="63" y="0"/>
                    <a:pt x="72" y="19"/>
                    <a:pt x="72" y="32"/>
                  </a:cubicBezTo>
                  <a:cubicBezTo>
                    <a:pt x="72" y="42"/>
                    <a:pt x="66" y="54"/>
                    <a:pt x="55" y="54"/>
                  </a:cubicBezTo>
                  <a:close/>
                  <a:moveTo>
                    <a:pt x="81" y="32"/>
                  </a:moveTo>
                  <a:cubicBezTo>
                    <a:pt x="81" y="19"/>
                    <a:pt x="90" y="0"/>
                    <a:pt x="105" y="0"/>
                  </a:cubicBezTo>
                  <a:cubicBezTo>
                    <a:pt x="117" y="0"/>
                    <a:pt x="122" y="12"/>
                    <a:pt x="122" y="23"/>
                  </a:cubicBezTo>
                  <a:cubicBezTo>
                    <a:pt x="122" y="35"/>
                    <a:pt x="113" y="54"/>
                    <a:pt x="98" y="54"/>
                  </a:cubicBezTo>
                  <a:cubicBezTo>
                    <a:pt x="87" y="54"/>
                    <a:pt x="81" y="42"/>
                    <a:pt x="81" y="32"/>
                  </a:cubicBezTo>
                  <a:close/>
                  <a:moveTo>
                    <a:pt x="153" y="63"/>
                  </a:moveTo>
                  <a:cubicBezTo>
                    <a:pt x="153" y="76"/>
                    <a:pt x="142" y="94"/>
                    <a:pt x="127" y="94"/>
                  </a:cubicBezTo>
                  <a:cubicBezTo>
                    <a:pt x="117" y="94"/>
                    <a:pt x="113" y="85"/>
                    <a:pt x="113" y="76"/>
                  </a:cubicBezTo>
                  <a:cubicBezTo>
                    <a:pt x="113" y="63"/>
                    <a:pt x="123" y="45"/>
                    <a:pt x="138" y="45"/>
                  </a:cubicBezTo>
                  <a:cubicBezTo>
                    <a:pt x="148" y="45"/>
                    <a:pt x="153" y="54"/>
                    <a:pt x="153" y="63"/>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107"/>
            <p:cNvSpPr/>
            <p:nvPr/>
          </p:nvSpPr>
          <p:spPr>
            <a:xfrm>
              <a:off x="9846279" y="2218169"/>
              <a:ext cx="821298" cy="8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1"/>
            <p:cNvSpPr>
              <a:spLocks noEditPoints="1"/>
            </p:cNvSpPr>
            <p:nvPr/>
          </p:nvSpPr>
          <p:spPr bwMode="auto">
            <a:xfrm>
              <a:off x="10008654" y="2421276"/>
              <a:ext cx="461373" cy="503766"/>
            </a:xfrm>
            <a:custGeom>
              <a:avLst/>
              <a:gdLst>
                <a:gd name="T0" fmla="*/ 127 w 164"/>
                <a:gd name="T1" fmla="*/ 107 h 178"/>
                <a:gd name="T2" fmla="*/ 84 w 164"/>
                <a:gd name="T3" fmla="*/ 147 h 178"/>
                <a:gd name="T4" fmla="*/ 84 w 164"/>
                <a:gd name="T5" fmla="*/ 117 h 178"/>
                <a:gd name="T6" fmla="*/ 80 w 164"/>
                <a:gd name="T7" fmla="*/ 116 h 178"/>
                <a:gd name="T8" fmla="*/ 80 w 164"/>
                <a:gd name="T9" fmla="*/ 147 h 178"/>
                <a:gd name="T10" fmla="*/ 37 w 164"/>
                <a:gd name="T11" fmla="*/ 107 h 178"/>
                <a:gd name="T12" fmla="*/ 3 w 164"/>
                <a:gd name="T13" fmla="*/ 84 h 178"/>
                <a:gd name="T14" fmla="*/ 8 w 164"/>
                <a:gd name="T15" fmla="*/ 79 h 178"/>
                <a:gd name="T16" fmla="*/ 10 w 164"/>
                <a:gd name="T17" fmla="*/ 80 h 178"/>
                <a:gd name="T18" fmla="*/ 10 w 164"/>
                <a:gd name="T19" fmla="*/ 16 h 178"/>
                <a:gd name="T20" fmla="*/ 25 w 164"/>
                <a:gd name="T21" fmla="*/ 0 h 178"/>
                <a:gd name="T22" fmla="*/ 140 w 164"/>
                <a:gd name="T23" fmla="*/ 0 h 178"/>
                <a:gd name="T24" fmla="*/ 154 w 164"/>
                <a:gd name="T25" fmla="*/ 16 h 178"/>
                <a:gd name="T26" fmla="*/ 154 w 164"/>
                <a:gd name="T27" fmla="*/ 80 h 178"/>
                <a:gd name="T28" fmla="*/ 156 w 164"/>
                <a:gd name="T29" fmla="*/ 79 h 178"/>
                <a:gd name="T30" fmla="*/ 161 w 164"/>
                <a:gd name="T31" fmla="*/ 84 h 178"/>
                <a:gd name="T32" fmla="*/ 127 w 164"/>
                <a:gd name="T33" fmla="*/ 107 h 178"/>
                <a:gd name="T34" fmla="*/ 146 w 164"/>
                <a:gd name="T35" fmla="*/ 24 h 178"/>
                <a:gd name="T36" fmla="*/ 133 w 164"/>
                <a:gd name="T37" fmla="*/ 9 h 178"/>
                <a:gd name="T38" fmla="*/ 32 w 164"/>
                <a:gd name="T39" fmla="*/ 9 h 178"/>
                <a:gd name="T40" fmla="*/ 19 w 164"/>
                <a:gd name="T41" fmla="*/ 24 h 178"/>
                <a:gd name="T42" fmla="*/ 19 w 164"/>
                <a:gd name="T43" fmla="*/ 85 h 178"/>
                <a:gd name="T44" fmla="*/ 69 w 164"/>
                <a:gd name="T45" fmla="*/ 94 h 178"/>
                <a:gd name="T46" fmla="*/ 78 w 164"/>
                <a:gd name="T47" fmla="*/ 97 h 178"/>
                <a:gd name="T48" fmla="*/ 79 w 164"/>
                <a:gd name="T49" fmla="*/ 97 h 178"/>
                <a:gd name="T50" fmla="*/ 84 w 164"/>
                <a:gd name="T51" fmla="*/ 102 h 178"/>
                <a:gd name="T52" fmla="*/ 95 w 164"/>
                <a:gd name="T53" fmla="*/ 94 h 178"/>
                <a:gd name="T54" fmla="*/ 146 w 164"/>
                <a:gd name="T55" fmla="*/ 85 h 178"/>
                <a:gd name="T56" fmla="*/ 146 w 164"/>
                <a:gd name="T57" fmla="*/ 24 h 178"/>
                <a:gd name="T58" fmla="*/ 60 w 164"/>
                <a:gd name="T59" fmla="*/ 87 h 178"/>
                <a:gd name="T60" fmla="*/ 40 w 164"/>
                <a:gd name="T61" fmla="*/ 68 h 178"/>
                <a:gd name="T62" fmla="*/ 60 w 164"/>
                <a:gd name="T63" fmla="*/ 50 h 178"/>
                <a:gd name="T64" fmla="*/ 80 w 164"/>
                <a:gd name="T65" fmla="*/ 68 h 178"/>
                <a:gd name="T66" fmla="*/ 60 w 164"/>
                <a:gd name="T67" fmla="*/ 87 h 178"/>
                <a:gd name="T68" fmla="*/ 106 w 164"/>
                <a:gd name="T69" fmla="*/ 87 h 178"/>
                <a:gd name="T70" fmla="*/ 86 w 164"/>
                <a:gd name="T71" fmla="*/ 68 h 178"/>
                <a:gd name="T72" fmla="*/ 106 w 164"/>
                <a:gd name="T73" fmla="*/ 50 h 178"/>
                <a:gd name="T74" fmla="*/ 126 w 164"/>
                <a:gd name="T75" fmla="*/ 68 h 178"/>
                <a:gd name="T76" fmla="*/ 106 w 164"/>
                <a:gd name="T77" fmla="*/ 8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8">
                  <a:moveTo>
                    <a:pt x="127" y="107"/>
                  </a:moveTo>
                  <a:cubicBezTo>
                    <a:pt x="145" y="169"/>
                    <a:pt x="83" y="178"/>
                    <a:pt x="84" y="147"/>
                  </a:cubicBezTo>
                  <a:cubicBezTo>
                    <a:pt x="84" y="148"/>
                    <a:pt x="84" y="130"/>
                    <a:pt x="84" y="117"/>
                  </a:cubicBezTo>
                  <a:cubicBezTo>
                    <a:pt x="83" y="117"/>
                    <a:pt x="81" y="116"/>
                    <a:pt x="80" y="116"/>
                  </a:cubicBezTo>
                  <a:cubicBezTo>
                    <a:pt x="80" y="129"/>
                    <a:pt x="80" y="148"/>
                    <a:pt x="80" y="147"/>
                  </a:cubicBezTo>
                  <a:cubicBezTo>
                    <a:pt x="81" y="178"/>
                    <a:pt x="19" y="169"/>
                    <a:pt x="37" y="107"/>
                  </a:cubicBezTo>
                  <a:cubicBezTo>
                    <a:pt x="20" y="100"/>
                    <a:pt x="8" y="91"/>
                    <a:pt x="3" y="84"/>
                  </a:cubicBezTo>
                  <a:cubicBezTo>
                    <a:pt x="0" y="80"/>
                    <a:pt x="3" y="75"/>
                    <a:pt x="8" y="79"/>
                  </a:cubicBezTo>
                  <a:cubicBezTo>
                    <a:pt x="8" y="79"/>
                    <a:pt x="9" y="79"/>
                    <a:pt x="10" y="80"/>
                  </a:cubicBezTo>
                  <a:cubicBezTo>
                    <a:pt x="10" y="16"/>
                    <a:pt x="10" y="16"/>
                    <a:pt x="10" y="16"/>
                  </a:cubicBezTo>
                  <a:cubicBezTo>
                    <a:pt x="10" y="8"/>
                    <a:pt x="16" y="0"/>
                    <a:pt x="25" y="0"/>
                  </a:cubicBezTo>
                  <a:cubicBezTo>
                    <a:pt x="140" y="0"/>
                    <a:pt x="140" y="0"/>
                    <a:pt x="140" y="0"/>
                  </a:cubicBezTo>
                  <a:cubicBezTo>
                    <a:pt x="148" y="0"/>
                    <a:pt x="154" y="8"/>
                    <a:pt x="154" y="16"/>
                  </a:cubicBezTo>
                  <a:cubicBezTo>
                    <a:pt x="154" y="80"/>
                    <a:pt x="154" y="80"/>
                    <a:pt x="154" y="80"/>
                  </a:cubicBezTo>
                  <a:cubicBezTo>
                    <a:pt x="155" y="79"/>
                    <a:pt x="156" y="79"/>
                    <a:pt x="156" y="79"/>
                  </a:cubicBezTo>
                  <a:cubicBezTo>
                    <a:pt x="161" y="75"/>
                    <a:pt x="164" y="80"/>
                    <a:pt x="161" y="84"/>
                  </a:cubicBezTo>
                  <a:cubicBezTo>
                    <a:pt x="155" y="91"/>
                    <a:pt x="144" y="100"/>
                    <a:pt x="127" y="107"/>
                  </a:cubicBezTo>
                  <a:close/>
                  <a:moveTo>
                    <a:pt x="146" y="24"/>
                  </a:moveTo>
                  <a:cubicBezTo>
                    <a:pt x="146" y="13"/>
                    <a:pt x="143" y="9"/>
                    <a:pt x="133" y="9"/>
                  </a:cubicBezTo>
                  <a:cubicBezTo>
                    <a:pt x="32" y="9"/>
                    <a:pt x="32" y="9"/>
                    <a:pt x="32" y="9"/>
                  </a:cubicBezTo>
                  <a:cubicBezTo>
                    <a:pt x="21" y="9"/>
                    <a:pt x="19" y="12"/>
                    <a:pt x="19" y="24"/>
                  </a:cubicBezTo>
                  <a:cubicBezTo>
                    <a:pt x="19" y="85"/>
                    <a:pt x="19" y="85"/>
                    <a:pt x="19" y="85"/>
                  </a:cubicBezTo>
                  <a:cubicBezTo>
                    <a:pt x="40" y="97"/>
                    <a:pt x="59" y="95"/>
                    <a:pt x="69" y="94"/>
                  </a:cubicBezTo>
                  <a:cubicBezTo>
                    <a:pt x="73" y="94"/>
                    <a:pt x="76" y="95"/>
                    <a:pt x="78" y="97"/>
                  </a:cubicBezTo>
                  <a:cubicBezTo>
                    <a:pt x="78" y="97"/>
                    <a:pt x="78" y="97"/>
                    <a:pt x="79" y="97"/>
                  </a:cubicBezTo>
                  <a:cubicBezTo>
                    <a:pt x="81" y="99"/>
                    <a:pt x="82" y="101"/>
                    <a:pt x="84" y="102"/>
                  </a:cubicBezTo>
                  <a:cubicBezTo>
                    <a:pt x="85" y="97"/>
                    <a:pt x="87" y="94"/>
                    <a:pt x="95" y="94"/>
                  </a:cubicBezTo>
                  <a:cubicBezTo>
                    <a:pt x="105" y="95"/>
                    <a:pt x="124" y="97"/>
                    <a:pt x="146" y="85"/>
                  </a:cubicBezTo>
                  <a:lnTo>
                    <a:pt x="146" y="24"/>
                  </a:lnTo>
                  <a:close/>
                  <a:moveTo>
                    <a:pt x="60" y="87"/>
                  </a:moveTo>
                  <a:cubicBezTo>
                    <a:pt x="49" y="87"/>
                    <a:pt x="40" y="78"/>
                    <a:pt x="40" y="68"/>
                  </a:cubicBezTo>
                  <a:cubicBezTo>
                    <a:pt x="40" y="58"/>
                    <a:pt x="49" y="50"/>
                    <a:pt x="60" y="50"/>
                  </a:cubicBezTo>
                  <a:cubicBezTo>
                    <a:pt x="71" y="50"/>
                    <a:pt x="80" y="58"/>
                    <a:pt x="80" y="68"/>
                  </a:cubicBezTo>
                  <a:cubicBezTo>
                    <a:pt x="80" y="78"/>
                    <a:pt x="71" y="87"/>
                    <a:pt x="60" y="87"/>
                  </a:cubicBezTo>
                  <a:close/>
                  <a:moveTo>
                    <a:pt x="106" y="87"/>
                  </a:moveTo>
                  <a:cubicBezTo>
                    <a:pt x="95" y="87"/>
                    <a:pt x="86" y="78"/>
                    <a:pt x="86" y="68"/>
                  </a:cubicBezTo>
                  <a:cubicBezTo>
                    <a:pt x="86" y="58"/>
                    <a:pt x="95" y="50"/>
                    <a:pt x="106" y="50"/>
                  </a:cubicBezTo>
                  <a:cubicBezTo>
                    <a:pt x="117" y="50"/>
                    <a:pt x="126" y="58"/>
                    <a:pt x="126" y="68"/>
                  </a:cubicBezTo>
                  <a:cubicBezTo>
                    <a:pt x="126" y="78"/>
                    <a:pt x="117" y="87"/>
                    <a:pt x="106" y="87"/>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105"/>
            <p:cNvSpPr/>
            <p:nvPr/>
          </p:nvSpPr>
          <p:spPr>
            <a:xfrm>
              <a:off x="5692739" y="2218169"/>
              <a:ext cx="821298" cy="8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2"/>
            <p:cNvSpPr>
              <a:spLocks noEditPoints="1"/>
            </p:cNvSpPr>
            <p:nvPr/>
          </p:nvSpPr>
          <p:spPr bwMode="auto">
            <a:xfrm>
              <a:off x="5897724" y="2405057"/>
              <a:ext cx="463490" cy="397933"/>
            </a:xfrm>
            <a:custGeom>
              <a:avLst/>
              <a:gdLst>
                <a:gd name="T0" fmla="*/ 26 w 164"/>
                <a:gd name="T1" fmla="*/ 141 h 141"/>
                <a:gd name="T2" fmla="*/ 20 w 164"/>
                <a:gd name="T3" fmla="*/ 141 h 141"/>
                <a:gd name="T4" fmla="*/ 0 w 164"/>
                <a:gd name="T5" fmla="*/ 120 h 141"/>
                <a:gd name="T6" fmla="*/ 0 w 164"/>
                <a:gd name="T7" fmla="*/ 44 h 141"/>
                <a:gd name="T8" fmla="*/ 20 w 164"/>
                <a:gd name="T9" fmla="*/ 24 h 141"/>
                <a:gd name="T10" fmla="*/ 26 w 164"/>
                <a:gd name="T11" fmla="*/ 24 h 141"/>
                <a:gd name="T12" fmla="*/ 26 w 164"/>
                <a:gd name="T13" fmla="*/ 141 h 141"/>
                <a:gd name="T14" fmla="*/ 128 w 164"/>
                <a:gd name="T15" fmla="*/ 141 h 141"/>
                <a:gd name="T16" fmla="*/ 35 w 164"/>
                <a:gd name="T17" fmla="*/ 141 h 141"/>
                <a:gd name="T18" fmla="*/ 35 w 164"/>
                <a:gd name="T19" fmla="*/ 24 h 141"/>
                <a:gd name="T20" fmla="*/ 46 w 164"/>
                <a:gd name="T21" fmla="*/ 24 h 141"/>
                <a:gd name="T22" fmla="*/ 46 w 164"/>
                <a:gd name="T23" fmla="*/ 9 h 141"/>
                <a:gd name="T24" fmla="*/ 55 w 164"/>
                <a:gd name="T25" fmla="*/ 0 h 141"/>
                <a:gd name="T26" fmla="*/ 108 w 164"/>
                <a:gd name="T27" fmla="*/ 0 h 141"/>
                <a:gd name="T28" fmla="*/ 117 w 164"/>
                <a:gd name="T29" fmla="*/ 9 h 141"/>
                <a:gd name="T30" fmla="*/ 117 w 164"/>
                <a:gd name="T31" fmla="*/ 24 h 141"/>
                <a:gd name="T32" fmla="*/ 128 w 164"/>
                <a:gd name="T33" fmla="*/ 24 h 141"/>
                <a:gd name="T34" fmla="*/ 128 w 164"/>
                <a:gd name="T35" fmla="*/ 141 h 141"/>
                <a:gd name="T36" fmla="*/ 105 w 164"/>
                <a:gd name="T37" fmla="*/ 24 h 141"/>
                <a:gd name="T38" fmla="*/ 105 w 164"/>
                <a:gd name="T39" fmla="*/ 12 h 141"/>
                <a:gd name="T40" fmla="*/ 58 w 164"/>
                <a:gd name="T41" fmla="*/ 12 h 141"/>
                <a:gd name="T42" fmla="*/ 58 w 164"/>
                <a:gd name="T43" fmla="*/ 24 h 141"/>
                <a:gd name="T44" fmla="*/ 105 w 164"/>
                <a:gd name="T45" fmla="*/ 24 h 141"/>
                <a:gd name="T46" fmla="*/ 164 w 164"/>
                <a:gd name="T47" fmla="*/ 120 h 141"/>
                <a:gd name="T48" fmla="*/ 143 w 164"/>
                <a:gd name="T49" fmla="*/ 141 h 141"/>
                <a:gd name="T50" fmla="*/ 137 w 164"/>
                <a:gd name="T51" fmla="*/ 141 h 141"/>
                <a:gd name="T52" fmla="*/ 137 w 164"/>
                <a:gd name="T53" fmla="*/ 24 h 141"/>
                <a:gd name="T54" fmla="*/ 143 w 164"/>
                <a:gd name="T55" fmla="*/ 24 h 141"/>
                <a:gd name="T56" fmla="*/ 164 w 164"/>
                <a:gd name="T57" fmla="*/ 44 h 141"/>
                <a:gd name="T58" fmla="*/ 164 w 164"/>
                <a:gd name="T59"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41">
                  <a:moveTo>
                    <a:pt x="26" y="141"/>
                  </a:moveTo>
                  <a:cubicBezTo>
                    <a:pt x="20" y="141"/>
                    <a:pt x="20" y="141"/>
                    <a:pt x="20" y="141"/>
                  </a:cubicBezTo>
                  <a:cubicBezTo>
                    <a:pt x="9" y="141"/>
                    <a:pt x="0" y="131"/>
                    <a:pt x="0" y="120"/>
                  </a:cubicBezTo>
                  <a:cubicBezTo>
                    <a:pt x="0" y="44"/>
                    <a:pt x="0" y="44"/>
                    <a:pt x="0" y="44"/>
                  </a:cubicBezTo>
                  <a:cubicBezTo>
                    <a:pt x="0" y="33"/>
                    <a:pt x="9" y="24"/>
                    <a:pt x="20" y="24"/>
                  </a:cubicBezTo>
                  <a:cubicBezTo>
                    <a:pt x="26" y="24"/>
                    <a:pt x="26" y="24"/>
                    <a:pt x="26" y="24"/>
                  </a:cubicBezTo>
                  <a:lnTo>
                    <a:pt x="26" y="141"/>
                  </a:lnTo>
                  <a:close/>
                  <a:moveTo>
                    <a:pt x="128" y="141"/>
                  </a:moveTo>
                  <a:cubicBezTo>
                    <a:pt x="35" y="141"/>
                    <a:pt x="35" y="141"/>
                    <a:pt x="35" y="141"/>
                  </a:cubicBezTo>
                  <a:cubicBezTo>
                    <a:pt x="35" y="24"/>
                    <a:pt x="35" y="24"/>
                    <a:pt x="35" y="24"/>
                  </a:cubicBezTo>
                  <a:cubicBezTo>
                    <a:pt x="46" y="24"/>
                    <a:pt x="46" y="24"/>
                    <a:pt x="46" y="24"/>
                  </a:cubicBezTo>
                  <a:cubicBezTo>
                    <a:pt x="46" y="9"/>
                    <a:pt x="46" y="9"/>
                    <a:pt x="46" y="9"/>
                  </a:cubicBezTo>
                  <a:cubicBezTo>
                    <a:pt x="46" y="4"/>
                    <a:pt x="50" y="0"/>
                    <a:pt x="55" y="0"/>
                  </a:cubicBezTo>
                  <a:cubicBezTo>
                    <a:pt x="108" y="0"/>
                    <a:pt x="108" y="0"/>
                    <a:pt x="108" y="0"/>
                  </a:cubicBezTo>
                  <a:cubicBezTo>
                    <a:pt x="113" y="0"/>
                    <a:pt x="117" y="4"/>
                    <a:pt x="117" y="9"/>
                  </a:cubicBezTo>
                  <a:cubicBezTo>
                    <a:pt x="117" y="24"/>
                    <a:pt x="117" y="24"/>
                    <a:pt x="117" y="24"/>
                  </a:cubicBezTo>
                  <a:cubicBezTo>
                    <a:pt x="128" y="24"/>
                    <a:pt x="128" y="24"/>
                    <a:pt x="128" y="24"/>
                  </a:cubicBezTo>
                  <a:lnTo>
                    <a:pt x="128" y="141"/>
                  </a:lnTo>
                  <a:close/>
                  <a:moveTo>
                    <a:pt x="105" y="24"/>
                  </a:moveTo>
                  <a:cubicBezTo>
                    <a:pt x="105" y="12"/>
                    <a:pt x="105" y="12"/>
                    <a:pt x="105" y="12"/>
                  </a:cubicBezTo>
                  <a:cubicBezTo>
                    <a:pt x="58" y="12"/>
                    <a:pt x="58" y="12"/>
                    <a:pt x="58" y="12"/>
                  </a:cubicBezTo>
                  <a:cubicBezTo>
                    <a:pt x="58" y="24"/>
                    <a:pt x="58" y="24"/>
                    <a:pt x="58" y="24"/>
                  </a:cubicBezTo>
                  <a:lnTo>
                    <a:pt x="105" y="24"/>
                  </a:lnTo>
                  <a:close/>
                  <a:moveTo>
                    <a:pt x="164" y="120"/>
                  </a:moveTo>
                  <a:cubicBezTo>
                    <a:pt x="164" y="131"/>
                    <a:pt x="154" y="141"/>
                    <a:pt x="143" y="141"/>
                  </a:cubicBezTo>
                  <a:cubicBezTo>
                    <a:pt x="137" y="141"/>
                    <a:pt x="137" y="141"/>
                    <a:pt x="137" y="141"/>
                  </a:cubicBezTo>
                  <a:cubicBezTo>
                    <a:pt x="137" y="24"/>
                    <a:pt x="137" y="24"/>
                    <a:pt x="137" y="24"/>
                  </a:cubicBezTo>
                  <a:cubicBezTo>
                    <a:pt x="143" y="24"/>
                    <a:pt x="143" y="24"/>
                    <a:pt x="143" y="24"/>
                  </a:cubicBezTo>
                  <a:cubicBezTo>
                    <a:pt x="154" y="24"/>
                    <a:pt x="164" y="33"/>
                    <a:pt x="164" y="44"/>
                  </a:cubicBezTo>
                  <a:lnTo>
                    <a:pt x="164" y="120"/>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Oval 106"/>
            <p:cNvSpPr/>
            <p:nvPr/>
          </p:nvSpPr>
          <p:spPr>
            <a:xfrm>
              <a:off x="7787577" y="2218169"/>
              <a:ext cx="821298" cy="8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4"/>
            <p:cNvSpPr>
              <a:spLocks noEditPoints="1"/>
            </p:cNvSpPr>
            <p:nvPr/>
          </p:nvSpPr>
          <p:spPr bwMode="auto">
            <a:xfrm>
              <a:off x="7955960" y="2455537"/>
              <a:ext cx="448675" cy="364067"/>
            </a:xfrm>
            <a:custGeom>
              <a:avLst/>
              <a:gdLst>
                <a:gd name="T0" fmla="*/ 159 w 159"/>
                <a:gd name="T1" fmla="*/ 100 h 129"/>
                <a:gd name="T2" fmla="*/ 147 w 159"/>
                <a:gd name="T3" fmla="*/ 105 h 129"/>
                <a:gd name="T4" fmla="*/ 123 w 159"/>
                <a:gd name="T5" fmla="*/ 129 h 129"/>
                <a:gd name="T6" fmla="*/ 100 w 159"/>
                <a:gd name="T7" fmla="*/ 105 h 129"/>
                <a:gd name="T8" fmla="*/ 65 w 159"/>
                <a:gd name="T9" fmla="*/ 105 h 129"/>
                <a:gd name="T10" fmla="*/ 41 w 159"/>
                <a:gd name="T11" fmla="*/ 129 h 129"/>
                <a:gd name="T12" fmla="*/ 18 w 159"/>
                <a:gd name="T13" fmla="*/ 105 h 129"/>
                <a:gd name="T14" fmla="*/ 12 w 159"/>
                <a:gd name="T15" fmla="*/ 105 h 129"/>
                <a:gd name="T16" fmla="*/ 0 w 159"/>
                <a:gd name="T17" fmla="*/ 100 h 129"/>
                <a:gd name="T18" fmla="*/ 6 w 159"/>
                <a:gd name="T19" fmla="*/ 94 h 129"/>
                <a:gd name="T20" fmla="*/ 6 w 159"/>
                <a:gd name="T21" fmla="*/ 64 h 129"/>
                <a:gd name="T22" fmla="*/ 10 w 159"/>
                <a:gd name="T23" fmla="*/ 46 h 129"/>
                <a:gd name="T24" fmla="*/ 29 w 159"/>
                <a:gd name="T25" fmla="*/ 28 h 129"/>
                <a:gd name="T26" fmla="*/ 39 w 159"/>
                <a:gd name="T27" fmla="*/ 23 h 129"/>
                <a:gd name="T28" fmla="*/ 53 w 159"/>
                <a:gd name="T29" fmla="*/ 23 h 129"/>
                <a:gd name="T30" fmla="*/ 53 w 159"/>
                <a:gd name="T31" fmla="*/ 6 h 129"/>
                <a:gd name="T32" fmla="*/ 59 w 159"/>
                <a:gd name="T33" fmla="*/ 0 h 129"/>
                <a:gd name="T34" fmla="*/ 153 w 159"/>
                <a:gd name="T35" fmla="*/ 0 h 129"/>
                <a:gd name="T36" fmla="*/ 159 w 159"/>
                <a:gd name="T37" fmla="*/ 6 h 129"/>
                <a:gd name="T38" fmla="*/ 159 w 159"/>
                <a:gd name="T39" fmla="*/ 100 h 129"/>
                <a:gd name="T40" fmla="*/ 53 w 159"/>
                <a:gd name="T41" fmla="*/ 59 h 129"/>
                <a:gd name="T42" fmla="*/ 53 w 159"/>
                <a:gd name="T43" fmla="*/ 35 h 129"/>
                <a:gd name="T44" fmla="*/ 39 w 159"/>
                <a:gd name="T45" fmla="*/ 35 h 129"/>
                <a:gd name="T46" fmla="*/ 37 w 159"/>
                <a:gd name="T47" fmla="*/ 36 h 129"/>
                <a:gd name="T48" fmla="*/ 19 w 159"/>
                <a:gd name="T49" fmla="*/ 54 h 129"/>
                <a:gd name="T50" fmla="*/ 18 w 159"/>
                <a:gd name="T51" fmla="*/ 56 h 129"/>
                <a:gd name="T52" fmla="*/ 18 w 159"/>
                <a:gd name="T53" fmla="*/ 59 h 129"/>
                <a:gd name="T54" fmla="*/ 53 w 159"/>
                <a:gd name="T55" fmla="*/ 59 h 129"/>
                <a:gd name="T56" fmla="*/ 41 w 159"/>
                <a:gd name="T57" fmla="*/ 94 h 129"/>
                <a:gd name="T58" fmla="*/ 30 w 159"/>
                <a:gd name="T59" fmla="*/ 105 h 129"/>
                <a:gd name="T60" fmla="*/ 41 w 159"/>
                <a:gd name="T61" fmla="*/ 117 h 129"/>
                <a:gd name="T62" fmla="*/ 53 w 159"/>
                <a:gd name="T63" fmla="*/ 105 h 129"/>
                <a:gd name="T64" fmla="*/ 41 w 159"/>
                <a:gd name="T65" fmla="*/ 94 h 129"/>
                <a:gd name="T66" fmla="*/ 123 w 159"/>
                <a:gd name="T67" fmla="*/ 94 h 129"/>
                <a:gd name="T68" fmla="*/ 112 w 159"/>
                <a:gd name="T69" fmla="*/ 105 h 129"/>
                <a:gd name="T70" fmla="*/ 123 w 159"/>
                <a:gd name="T71" fmla="*/ 117 h 129"/>
                <a:gd name="T72" fmla="*/ 135 w 159"/>
                <a:gd name="T73" fmla="*/ 105 h 129"/>
                <a:gd name="T74" fmla="*/ 123 w 159"/>
                <a:gd name="T75" fmla="*/ 9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29">
                  <a:moveTo>
                    <a:pt x="159" y="100"/>
                  </a:moveTo>
                  <a:cubicBezTo>
                    <a:pt x="159" y="106"/>
                    <a:pt x="151" y="105"/>
                    <a:pt x="147" y="105"/>
                  </a:cubicBezTo>
                  <a:cubicBezTo>
                    <a:pt x="147" y="118"/>
                    <a:pt x="136" y="129"/>
                    <a:pt x="123" y="129"/>
                  </a:cubicBezTo>
                  <a:cubicBezTo>
                    <a:pt x="111" y="129"/>
                    <a:pt x="100" y="118"/>
                    <a:pt x="100" y="105"/>
                  </a:cubicBezTo>
                  <a:cubicBezTo>
                    <a:pt x="65" y="105"/>
                    <a:pt x="65" y="105"/>
                    <a:pt x="65" y="105"/>
                  </a:cubicBezTo>
                  <a:cubicBezTo>
                    <a:pt x="65" y="118"/>
                    <a:pt x="54" y="129"/>
                    <a:pt x="41" y="129"/>
                  </a:cubicBezTo>
                  <a:cubicBezTo>
                    <a:pt x="29" y="129"/>
                    <a:pt x="18" y="118"/>
                    <a:pt x="18" y="105"/>
                  </a:cubicBezTo>
                  <a:cubicBezTo>
                    <a:pt x="12" y="105"/>
                    <a:pt x="12" y="105"/>
                    <a:pt x="12" y="105"/>
                  </a:cubicBezTo>
                  <a:cubicBezTo>
                    <a:pt x="8" y="105"/>
                    <a:pt x="0" y="106"/>
                    <a:pt x="0" y="100"/>
                  </a:cubicBezTo>
                  <a:cubicBezTo>
                    <a:pt x="0" y="96"/>
                    <a:pt x="3" y="94"/>
                    <a:pt x="6" y="94"/>
                  </a:cubicBezTo>
                  <a:cubicBezTo>
                    <a:pt x="6" y="64"/>
                    <a:pt x="6" y="64"/>
                    <a:pt x="6" y="64"/>
                  </a:cubicBezTo>
                  <a:cubicBezTo>
                    <a:pt x="6" y="58"/>
                    <a:pt x="5" y="51"/>
                    <a:pt x="10" y="46"/>
                  </a:cubicBezTo>
                  <a:cubicBezTo>
                    <a:pt x="29" y="28"/>
                    <a:pt x="29" y="28"/>
                    <a:pt x="29" y="28"/>
                  </a:cubicBezTo>
                  <a:cubicBezTo>
                    <a:pt x="31" y="25"/>
                    <a:pt x="35" y="23"/>
                    <a:pt x="39" y="23"/>
                  </a:cubicBezTo>
                  <a:cubicBezTo>
                    <a:pt x="53" y="23"/>
                    <a:pt x="53" y="23"/>
                    <a:pt x="53" y="23"/>
                  </a:cubicBezTo>
                  <a:cubicBezTo>
                    <a:pt x="53" y="6"/>
                    <a:pt x="53" y="6"/>
                    <a:pt x="53" y="6"/>
                  </a:cubicBezTo>
                  <a:cubicBezTo>
                    <a:pt x="53" y="3"/>
                    <a:pt x="56" y="0"/>
                    <a:pt x="59" y="0"/>
                  </a:cubicBezTo>
                  <a:cubicBezTo>
                    <a:pt x="153" y="0"/>
                    <a:pt x="153" y="0"/>
                    <a:pt x="153" y="0"/>
                  </a:cubicBezTo>
                  <a:cubicBezTo>
                    <a:pt x="156" y="0"/>
                    <a:pt x="159" y="3"/>
                    <a:pt x="159" y="6"/>
                  </a:cubicBezTo>
                  <a:lnTo>
                    <a:pt x="159" y="100"/>
                  </a:lnTo>
                  <a:close/>
                  <a:moveTo>
                    <a:pt x="53" y="59"/>
                  </a:moveTo>
                  <a:cubicBezTo>
                    <a:pt x="53" y="35"/>
                    <a:pt x="53" y="35"/>
                    <a:pt x="53" y="35"/>
                  </a:cubicBezTo>
                  <a:cubicBezTo>
                    <a:pt x="39" y="35"/>
                    <a:pt x="39" y="35"/>
                    <a:pt x="39" y="35"/>
                  </a:cubicBezTo>
                  <a:cubicBezTo>
                    <a:pt x="38" y="35"/>
                    <a:pt x="37" y="36"/>
                    <a:pt x="37" y="36"/>
                  </a:cubicBezTo>
                  <a:cubicBezTo>
                    <a:pt x="19" y="54"/>
                    <a:pt x="19" y="54"/>
                    <a:pt x="19" y="54"/>
                  </a:cubicBezTo>
                  <a:cubicBezTo>
                    <a:pt x="19" y="54"/>
                    <a:pt x="18" y="55"/>
                    <a:pt x="18" y="56"/>
                  </a:cubicBezTo>
                  <a:cubicBezTo>
                    <a:pt x="18" y="59"/>
                    <a:pt x="18" y="59"/>
                    <a:pt x="18" y="59"/>
                  </a:cubicBezTo>
                  <a:lnTo>
                    <a:pt x="53" y="59"/>
                  </a:lnTo>
                  <a:close/>
                  <a:moveTo>
                    <a:pt x="41" y="94"/>
                  </a:moveTo>
                  <a:cubicBezTo>
                    <a:pt x="35" y="94"/>
                    <a:pt x="30" y="99"/>
                    <a:pt x="30" y="105"/>
                  </a:cubicBezTo>
                  <a:cubicBezTo>
                    <a:pt x="30" y="112"/>
                    <a:pt x="35" y="117"/>
                    <a:pt x="41" y="117"/>
                  </a:cubicBezTo>
                  <a:cubicBezTo>
                    <a:pt x="48" y="117"/>
                    <a:pt x="53" y="112"/>
                    <a:pt x="53" y="105"/>
                  </a:cubicBezTo>
                  <a:cubicBezTo>
                    <a:pt x="53" y="99"/>
                    <a:pt x="48" y="94"/>
                    <a:pt x="41" y="94"/>
                  </a:cubicBezTo>
                  <a:close/>
                  <a:moveTo>
                    <a:pt x="123" y="94"/>
                  </a:moveTo>
                  <a:cubicBezTo>
                    <a:pt x="117" y="94"/>
                    <a:pt x="112" y="99"/>
                    <a:pt x="112" y="105"/>
                  </a:cubicBezTo>
                  <a:cubicBezTo>
                    <a:pt x="112" y="112"/>
                    <a:pt x="117" y="117"/>
                    <a:pt x="123" y="117"/>
                  </a:cubicBezTo>
                  <a:cubicBezTo>
                    <a:pt x="130" y="117"/>
                    <a:pt x="135" y="112"/>
                    <a:pt x="135" y="105"/>
                  </a:cubicBezTo>
                  <a:cubicBezTo>
                    <a:pt x="135" y="99"/>
                    <a:pt x="130" y="94"/>
                    <a:pt x="123" y="94"/>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1842428" y="2261574"/>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2468804"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4431894" y="2261574"/>
              <a:ext cx="1308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4524283"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5968483" y="2261574"/>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6594859"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058689" y="2261574"/>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685065"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571635" y="4469983"/>
            <a:ext cx="9079151" cy="1042296"/>
            <a:chOff x="1570840" y="4469983"/>
            <a:chExt cx="9079151" cy="1042296"/>
          </a:xfrm>
        </p:grpSpPr>
        <p:cxnSp>
          <p:nvCxnSpPr>
            <p:cNvPr id="12" name="Elbow Connector 91"/>
            <p:cNvCxnSpPr/>
            <p:nvPr/>
          </p:nvCxnSpPr>
          <p:spPr>
            <a:xfrm rot="5400000" flipH="1" flipV="1">
              <a:off x="3016359" y="3534777"/>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3" name="Elbow Connector 92"/>
            <p:cNvCxnSpPr/>
            <p:nvPr/>
          </p:nvCxnSpPr>
          <p:spPr>
            <a:xfrm rot="16200000" flipH="1">
              <a:off x="5077820" y="4363576"/>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4" name="Elbow Connector 93"/>
            <p:cNvCxnSpPr/>
            <p:nvPr/>
          </p:nvCxnSpPr>
          <p:spPr>
            <a:xfrm rot="5400000" flipH="1" flipV="1">
              <a:off x="7147565" y="3534777"/>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20" name="Elbow Connector 99"/>
            <p:cNvCxnSpPr/>
            <p:nvPr/>
          </p:nvCxnSpPr>
          <p:spPr>
            <a:xfrm rot="16200000" flipH="1">
              <a:off x="9213774" y="4363577"/>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sp>
          <p:nvSpPr>
            <p:cNvPr id="23" name="Oval 102"/>
            <p:cNvSpPr/>
            <p:nvPr/>
          </p:nvSpPr>
          <p:spPr>
            <a:xfrm>
              <a:off x="5692739" y="4580430"/>
              <a:ext cx="821298" cy="8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7"/>
            <p:cNvSpPr>
              <a:spLocks noEditPoints="1"/>
            </p:cNvSpPr>
            <p:nvPr/>
          </p:nvSpPr>
          <p:spPr bwMode="auto">
            <a:xfrm>
              <a:off x="5901445" y="4803154"/>
              <a:ext cx="395765" cy="397933"/>
            </a:xfrm>
            <a:custGeom>
              <a:avLst/>
              <a:gdLst>
                <a:gd name="T0" fmla="*/ 140 w 140"/>
                <a:gd name="T1" fmla="*/ 81 h 141"/>
                <a:gd name="T2" fmla="*/ 138 w 140"/>
                <a:gd name="T3" fmla="*/ 84 h 141"/>
                <a:gd name="T4" fmla="*/ 121 w 140"/>
                <a:gd name="T5" fmla="*/ 87 h 141"/>
                <a:gd name="T6" fmla="*/ 117 w 140"/>
                <a:gd name="T7" fmla="*/ 95 h 141"/>
                <a:gd name="T8" fmla="*/ 127 w 140"/>
                <a:gd name="T9" fmla="*/ 108 h 141"/>
                <a:gd name="T10" fmla="*/ 128 w 140"/>
                <a:gd name="T11" fmla="*/ 110 h 141"/>
                <a:gd name="T12" fmla="*/ 127 w 140"/>
                <a:gd name="T13" fmla="*/ 112 h 141"/>
                <a:gd name="T14" fmla="*/ 109 w 140"/>
                <a:gd name="T15" fmla="*/ 128 h 141"/>
                <a:gd name="T16" fmla="*/ 107 w 140"/>
                <a:gd name="T17" fmla="*/ 128 h 141"/>
                <a:gd name="T18" fmla="*/ 94 w 140"/>
                <a:gd name="T19" fmla="*/ 118 h 141"/>
                <a:gd name="T20" fmla="*/ 86 w 140"/>
                <a:gd name="T21" fmla="*/ 121 h 141"/>
                <a:gd name="T22" fmla="*/ 83 w 140"/>
                <a:gd name="T23" fmla="*/ 138 h 141"/>
                <a:gd name="T24" fmla="*/ 80 w 140"/>
                <a:gd name="T25" fmla="*/ 141 h 141"/>
                <a:gd name="T26" fmla="*/ 60 w 140"/>
                <a:gd name="T27" fmla="*/ 141 h 141"/>
                <a:gd name="T28" fmla="*/ 57 w 140"/>
                <a:gd name="T29" fmla="*/ 138 h 141"/>
                <a:gd name="T30" fmla="*/ 54 w 140"/>
                <a:gd name="T31" fmla="*/ 121 h 141"/>
                <a:gd name="T32" fmla="*/ 46 w 140"/>
                <a:gd name="T33" fmla="*/ 118 h 141"/>
                <a:gd name="T34" fmla="*/ 33 w 140"/>
                <a:gd name="T35" fmla="*/ 128 h 141"/>
                <a:gd name="T36" fmla="*/ 31 w 140"/>
                <a:gd name="T37" fmla="*/ 128 h 141"/>
                <a:gd name="T38" fmla="*/ 28 w 140"/>
                <a:gd name="T39" fmla="*/ 127 h 141"/>
                <a:gd name="T40" fmla="*/ 13 w 140"/>
                <a:gd name="T41" fmla="*/ 112 h 141"/>
                <a:gd name="T42" fmla="*/ 13 w 140"/>
                <a:gd name="T43" fmla="*/ 110 h 141"/>
                <a:gd name="T44" fmla="*/ 13 w 140"/>
                <a:gd name="T45" fmla="*/ 108 h 141"/>
                <a:gd name="T46" fmla="*/ 23 w 140"/>
                <a:gd name="T47" fmla="*/ 95 h 141"/>
                <a:gd name="T48" fmla="*/ 19 w 140"/>
                <a:gd name="T49" fmla="*/ 86 h 141"/>
                <a:gd name="T50" fmla="*/ 2 w 140"/>
                <a:gd name="T51" fmla="*/ 84 h 141"/>
                <a:gd name="T52" fmla="*/ 0 w 140"/>
                <a:gd name="T53" fmla="*/ 80 h 141"/>
                <a:gd name="T54" fmla="*/ 0 w 140"/>
                <a:gd name="T55" fmla="*/ 60 h 141"/>
                <a:gd name="T56" fmla="*/ 2 w 140"/>
                <a:gd name="T57" fmla="*/ 57 h 141"/>
                <a:gd name="T58" fmla="*/ 19 w 140"/>
                <a:gd name="T59" fmla="*/ 54 h 141"/>
                <a:gd name="T60" fmla="*/ 23 w 140"/>
                <a:gd name="T61" fmla="*/ 46 h 141"/>
                <a:gd name="T62" fmla="*/ 13 w 140"/>
                <a:gd name="T63" fmla="*/ 33 h 141"/>
                <a:gd name="T64" fmla="*/ 12 w 140"/>
                <a:gd name="T65" fmla="*/ 31 h 141"/>
                <a:gd name="T66" fmla="*/ 13 w 140"/>
                <a:gd name="T67" fmla="*/ 29 h 141"/>
                <a:gd name="T68" fmla="*/ 31 w 140"/>
                <a:gd name="T69" fmla="*/ 12 h 141"/>
                <a:gd name="T70" fmla="*/ 33 w 140"/>
                <a:gd name="T71" fmla="*/ 13 h 141"/>
                <a:gd name="T72" fmla="*/ 46 w 140"/>
                <a:gd name="T73" fmla="*/ 23 h 141"/>
                <a:gd name="T74" fmla="*/ 54 w 140"/>
                <a:gd name="T75" fmla="*/ 20 h 141"/>
                <a:gd name="T76" fmla="*/ 57 w 140"/>
                <a:gd name="T77" fmla="*/ 3 h 141"/>
                <a:gd name="T78" fmla="*/ 60 w 140"/>
                <a:gd name="T79" fmla="*/ 0 h 141"/>
                <a:gd name="T80" fmla="*/ 80 w 140"/>
                <a:gd name="T81" fmla="*/ 0 h 141"/>
                <a:gd name="T82" fmla="*/ 83 w 140"/>
                <a:gd name="T83" fmla="*/ 3 h 141"/>
                <a:gd name="T84" fmla="*/ 86 w 140"/>
                <a:gd name="T85" fmla="*/ 20 h 141"/>
                <a:gd name="T86" fmla="*/ 94 w 140"/>
                <a:gd name="T87" fmla="*/ 23 h 141"/>
                <a:gd name="T88" fmla="*/ 107 w 140"/>
                <a:gd name="T89" fmla="*/ 13 h 141"/>
                <a:gd name="T90" fmla="*/ 109 w 140"/>
                <a:gd name="T91" fmla="*/ 12 h 141"/>
                <a:gd name="T92" fmla="*/ 112 w 140"/>
                <a:gd name="T93" fmla="*/ 13 h 141"/>
                <a:gd name="T94" fmla="*/ 127 w 140"/>
                <a:gd name="T95" fmla="*/ 29 h 141"/>
                <a:gd name="T96" fmla="*/ 127 w 140"/>
                <a:gd name="T97" fmla="*/ 31 h 141"/>
                <a:gd name="T98" fmla="*/ 127 w 140"/>
                <a:gd name="T99" fmla="*/ 33 h 141"/>
                <a:gd name="T100" fmla="*/ 117 w 140"/>
                <a:gd name="T101" fmla="*/ 46 h 141"/>
                <a:gd name="T102" fmla="*/ 121 w 140"/>
                <a:gd name="T103" fmla="*/ 55 h 141"/>
                <a:gd name="T104" fmla="*/ 138 w 140"/>
                <a:gd name="T105" fmla="*/ 57 h 141"/>
                <a:gd name="T106" fmla="*/ 140 w 140"/>
                <a:gd name="T107" fmla="*/ 60 h 141"/>
                <a:gd name="T108" fmla="*/ 140 w 140"/>
                <a:gd name="T109" fmla="*/ 81 h 141"/>
                <a:gd name="T110" fmla="*/ 70 w 140"/>
                <a:gd name="T111" fmla="*/ 47 h 141"/>
                <a:gd name="T112" fmla="*/ 47 w 140"/>
                <a:gd name="T113" fmla="*/ 70 h 141"/>
                <a:gd name="T114" fmla="*/ 70 w 140"/>
                <a:gd name="T115" fmla="*/ 94 h 141"/>
                <a:gd name="T116" fmla="*/ 93 w 140"/>
                <a:gd name="T117" fmla="*/ 70 h 141"/>
                <a:gd name="T118" fmla="*/ 70 w 140"/>
                <a:gd name="T119"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 h="141">
                  <a:moveTo>
                    <a:pt x="140" y="81"/>
                  </a:moveTo>
                  <a:cubicBezTo>
                    <a:pt x="140" y="82"/>
                    <a:pt x="139" y="84"/>
                    <a:pt x="138" y="84"/>
                  </a:cubicBezTo>
                  <a:cubicBezTo>
                    <a:pt x="121" y="87"/>
                    <a:pt x="121" y="87"/>
                    <a:pt x="121" y="87"/>
                  </a:cubicBezTo>
                  <a:cubicBezTo>
                    <a:pt x="120" y="90"/>
                    <a:pt x="119" y="92"/>
                    <a:pt x="117" y="95"/>
                  </a:cubicBezTo>
                  <a:cubicBezTo>
                    <a:pt x="120" y="99"/>
                    <a:pt x="124" y="103"/>
                    <a:pt x="127" y="108"/>
                  </a:cubicBezTo>
                  <a:cubicBezTo>
                    <a:pt x="128" y="108"/>
                    <a:pt x="128" y="109"/>
                    <a:pt x="128" y="110"/>
                  </a:cubicBezTo>
                  <a:cubicBezTo>
                    <a:pt x="128" y="111"/>
                    <a:pt x="128" y="111"/>
                    <a:pt x="127" y="112"/>
                  </a:cubicBezTo>
                  <a:cubicBezTo>
                    <a:pt x="125" y="115"/>
                    <a:pt x="113" y="128"/>
                    <a:pt x="109" y="128"/>
                  </a:cubicBezTo>
                  <a:cubicBezTo>
                    <a:pt x="109" y="128"/>
                    <a:pt x="108" y="128"/>
                    <a:pt x="107" y="128"/>
                  </a:cubicBezTo>
                  <a:cubicBezTo>
                    <a:pt x="94" y="118"/>
                    <a:pt x="94" y="118"/>
                    <a:pt x="94" y="118"/>
                  </a:cubicBezTo>
                  <a:cubicBezTo>
                    <a:pt x="92" y="119"/>
                    <a:pt x="89" y="120"/>
                    <a:pt x="86" y="121"/>
                  </a:cubicBezTo>
                  <a:cubicBezTo>
                    <a:pt x="85" y="127"/>
                    <a:pt x="85" y="133"/>
                    <a:pt x="83" y="138"/>
                  </a:cubicBezTo>
                  <a:cubicBezTo>
                    <a:pt x="83" y="140"/>
                    <a:pt x="82" y="141"/>
                    <a:pt x="80" y="141"/>
                  </a:cubicBezTo>
                  <a:cubicBezTo>
                    <a:pt x="60" y="141"/>
                    <a:pt x="60" y="141"/>
                    <a:pt x="60" y="141"/>
                  </a:cubicBezTo>
                  <a:cubicBezTo>
                    <a:pt x="58" y="141"/>
                    <a:pt x="57" y="140"/>
                    <a:pt x="57" y="138"/>
                  </a:cubicBezTo>
                  <a:cubicBezTo>
                    <a:pt x="54" y="121"/>
                    <a:pt x="54" y="121"/>
                    <a:pt x="54" y="121"/>
                  </a:cubicBezTo>
                  <a:cubicBezTo>
                    <a:pt x="51" y="120"/>
                    <a:pt x="48" y="119"/>
                    <a:pt x="46" y="118"/>
                  </a:cubicBezTo>
                  <a:cubicBezTo>
                    <a:pt x="33" y="128"/>
                    <a:pt x="33" y="128"/>
                    <a:pt x="33" y="128"/>
                  </a:cubicBezTo>
                  <a:cubicBezTo>
                    <a:pt x="32" y="128"/>
                    <a:pt x="31" y="128"/>
                    <a:pt x="31" y="128"/>
                  </a:cubicBezTo>
                  <a:cubicBezTo>
                    <a:pt x="30" y="128"/>
                    <a:pt x="29" y="128"/>
                    <a:pt x="28" y="127"/>
                  </a:cubicBezTo>
                  <a:cubicBezTo>
                    <a:pt x="23" y="123"/>
                    <a:pt x="17" y="117"/>
                    <a:pt x="13" y="112"/>
                  </a:cubicBezTo>
                  <a:cubicBezTo>
                    <a:pt x="13" y="111"/>
                    <a:pt x="13" y="111"/>
                    <a:pt x="13" y="110"/>
                  </a:cubicBezTo>
                  <a:cubicBezTo>
                    <a:pt x="13" y="109"/>
                    <a:pt x="13" y="108"/>
                    <a:pt x="13" y="108"/>
                  </a:cubicBezTo>
                  <a:cubicBezTo>
                    <a:pt x="16" y="104"/>
                    <a:pt x="20" y="100"/>
                    <a:pt x="23" y="95"/>
                  </a:cubicBezTo>
                  <a:cubicBezTo>
                    <a:pt x="21" y="92"/>
                    <a:pt x="20" y="89"/>
                    <a:pt x="19" y="86"/>
                  </a:cubicBezTo>
                  <a:cubicBezTo>
                    <a:pt x="2" y="84"/>
                    <a:pt x="2" y="84"/>
                    <a:pt x="2" y="84"/>
                  </a:cubicBezTo>
                  <a:cubicBezTo>
                    <a:pt x="1" y="83"/>
                    <a:pt x="0" y="82"/>
                    <a:pt x="0" y="80"/>
                  </a:cubicBezTo>
                  <a:cubicBezTo>
                    <a:pt x="0" y="60"/>
                    <a:pt x="0" y="60"/>
                    <a:pt x="0" y="60"/>
                  </a:cubicBezTo>
                  <a:cubicBezTo>
                    <a:pt x="0" y="59"/>
                    <a:pt x="1" y="57"/>
                    <a:pt x="2" y="57"/>
                  </a:cubicBezTo>
                  <a:cubicBezTo>
                    <a:pt x="19" y="54"/>
                    <a:pt x="19" y="54"/>
                    <a:pt x="19" y="54"/>
                  </a:cubicBezTo>
                  <a:cubicBezTo>
                    <a:pt x="20" y="51"/>
                    <a:pt x="21" y="49"/>
                    <a:pt x="23" y="46"/>
                  </a:cubicBezTo>
                  <a:cubicBezTo>
                    <a:pt x="20" y="41"/>
                    <a:pt x="16" y="37"/>
                    <a:pt x="13" y="33"/>
                  </a:cubicBezTo>
                  <a:cubicBezTo>
                    <a:pt x="12" y="33"/>
                    <a:pt x="12" y="32"/>
                    <a:pt x="12" y="31"/>
                  </a:cubicBezTo>
                  <a:cubicBezTo>
                    <a:pt x="12" y="30"/>
                    <a:pt x="12" y="30"/>
                    <a:pt x="13" y="29"/>
                  </a:cubicBezTo>
                  <a:cubicBezTo>
                    <a:pt x="15" y="26"/>
                    <a:pt x="27" y="12"/>
                    <a:pt x="31" y="12"/>
                  </a:cubicBezTo>
                  <a:cubicBezTo>
                    <a:pt x="31" y="12"/>
                    <a:pt x="32" y="13"/>
                    <a:pt x="33" y="13"/>
                  </a:cubicBezTo>
                  <a:cubicBezTo>
                    <a:pt x="46" y="23"/>
                    <a:pt x="46" y="23"/>
                    <a:pt x="46" y="23"/>
                  </a:cubicBezTo>
                  <a:cubicBezTo>
                    <a:pt x="48" y="22"/>
                    <a:pt x="51" y="21"/>
                    <a:pt x="54" y="20"/>
                  </a:cubicBezTo>
                  <a:cubicBezTo>
                    <a:pt x="55" y="14"/>
                    <a:pt x="55" y="8"/>
                    <a:pt x="57" y="3"/>
                  </a:cubicBezTo>
                  <a:cubicBezTo>
                    <a:pt x="57" y="1"/>
                    <a:pt x="58" y="0"/>
                    <a:pt x="60" y="0"/>
                  </a:cubicBezTo>
                  <a:cubicBezTo>
                    <a:pt x="80" y="0"/>
                    <a:pt x="80" y="0"/>
                    <a:pt x="80" y="0"/>
                  </a:cubicBezTo>
                  <a:cubicBezTo>
                    <a:pt x="82" y="0"/>
                    <a:pt x="83" y="1"/>
                    <a:pt x="83" y="3"/>
                  </a:cubicBezTo>
                  <a:cubicBezTo>
                    <a:pt x="86" y="20"/>
                    <a:pt x="86" y="20"/>
                    <a:pt x="86" y="20"/>
                  </a:cubicBezTo>
                  <a:cubicBezTo>
                    <a:pt x="89" y="21"/>
                    <a:pt x="92" y="22"/>
                    <a:pt x="94" y="23"/>
                  </a:cubicBezTo>
                  <a:cubicBezTo>
                    <a:pt x="107" y="13"/>
                    <a:pt x="107" y="13"/>
                    <a:pt x="107" y="13"/>
                  </a:cubicBezTo>
                  <a:cubicBezTo>
                    <a:pt x="108" y="13"/>
                    <a:pt x="109" y="12"/>
                    <a:pt x="109" y="12"/>
                  </a:cubicBezTo>
                  <a:cubicBezTo>
                    <a:pt x="110" y="12"/>
                    <a:pt x="111" y="13"/>
                    <a:pt x="112" y="13"/>
                  </a:cubicBezTo>
                  <a:cubicBezTo>
                    <a:pt x="117" y="18"/>
                    <a:pt x="123" y="24"/>
                    <a:pt x="127" y="29"/>
                  </a:cubicBezTo>
                  <a:cubicBezTo>
                    <a:pt x="127" y="30"/>
                    <a:pt x="127" y="30"/>
                    <a:pt x="127" y="31"/>
                  </a:cubicBezTo>
                  <a:cubicBezTo>
                    <a:pt x="127" y="32"/>
                    <a:pt x="127" y="32"/>
                    <a:pt x="127" y="33"/>
                  </a:cubicBezTo>
                  <a:cubicBezTo>
                    <a:pt x="124" y="37"/>
                    <a:pt x="120" y="41"/>
                    <a:pt x="117" y="46"/>
                  </a:cubicBezTo>
                  <a:cubicBezTo>
                    <a:pt x="119" y="49"/>
                    <a:pt x="120" y="52"/>
                    <a:pt x="121" y="55"/>
                  </a:cubicBezTo>
                  <a:cubicBezTo>
                    <a:pt x="138" y="57"/>
                    <a:pt x="138" y="57"/>
                    <a:pt x="138" y="57"/>
                  </a:cubicBezTo>
                  <a:cubicBezTo>
                    <a:pt x="139" y="57"/>
                    <a:pt x="140" y="59"/>
                    <a:pt x="140" y="60"/>
                  </a:cubicBezTo>
                  <a:lnTo>
                    <a:pt x="140" y="81"/>
                  </a:lnTo>
                  <a:close/>
                  <a:moveTo>
                    <a:pt x="70" y="47"/>
                  </a:moveTo>
                  <a:cubicBezTo>
                    <a:pt x="57" y="47"/>
                    <a:pt x="47" y="58"/>
                    <a:pt x="47" y="70"/>
                  </a:cubicBezTo>
                  <a:cubicBezTo>
                    <a:pt x="47" y="83"/>
                    <a:pt x="57" y="94"/>
                    <a:pt x="70" y="94"/>
                  </a:cubicBezTo>
                  <a:cubicBezTo>
                    <a:pt x="83" y="94"/>
                    <a:pt x="93" y="83"/>
                    <a:pt x="93" y="70"/>
                  </a:cubicBezTo>
                  <a:cubicBezTo>
                    <a:pt x="93" y="58"/>
                    <a:pt x="83" y="47"/>
                    <a:pt x="70" y="47"/>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103"/>
            <p:cNvSpPr/>
            <p:nvPr/>
          </p:nvSpPr>
          <p:spPr>
            <a:xfrm>
              <a:off x="7787577" y="4580430"/>
              <a:ext cx="821298" cy="8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
            <p:cNvSpPr>
              <a:spLocks noEditPoints="1"/>
            </p:cNvSpPr>
            <p:nvPr/>
          </p:nvSpPr>
          <p:spPr bwMode="auto">
            <a:xfrm>
              <a:off x="7955960" y="4725368"/>
              <a:ext cx="497352" cy="463550"/>
            </a:xfrm>
            <a:custGeom>
              <a:avLst/>
              <a:gdLst>
                <a:gd name="T0" fmla="*/ 176 w 176"/>
                <a:gd name="T1" fmla="*/ 36 h 164"/>
                <a:gd name="T2" fmla="*/ 176 w 176"/>
                <a:gd name="T3" fmla="*/ 47 h 164"/>
                <a:gd name="T4" fmla="*/ 164 w 176"/>
                <a:gd name="T5" fmla="*/ 47 h 164"/>
                <a:gd name="T6" fmla="*/ 158 w 176"/>
                <a:gd name="T7" fmla="*/ 53 h 164"/>
                <a:gd name="T8" fmla="*/ 18 w 176"/>
                <a:gd name="T9" fmla="*/ 53 h 164"/>
                <a:gd name="T10" fmla="*/ 12 w 176"/>
                <a:gd name="T11" fmla="*/ 47 h 164"/>
                <a:gd name="T12" fmla="*/ 0 w 176"/>
                <a:gd name="T13" fmla="*/ 47 h 164"/>
                <a:gd name="T14" fmla="*/ 0 w 176"/>
                <a:gd name="T15" fmla="*/ 36 h 164"/>
                <a:gd name="T16" fmla="*/ 88 w 176"/>
                <a:gd name="T17" fmla="*/ 0 h 164"/>
                <a:gd name="T18" fmla="*/ 176 w 176"/>
                <a:gd name="T19" fmla="*/ 36 h 164"/>
                <a:gd name="T20" fmla="*/ 176 w 176"/>
                <a:gd name="T21" fmla="*/ 153 h 164"/>
                <a:gd name="T22" fmla="*/ 176 w 176"/>
                <a:gd name="T23" fmla="*/ 164 h 164"/>
                <a:gd name="T24" fmla="*/ 0 w 176"/>
                <a:gd name="T25" fmla="*/ 164 h 164"/>
                <a:gd name="T26" fmla="*/ 0 w 176"/>
                <a:gd name="T27" fmla="*/ 153 h 164"/>
                <a:gd name="T28" fmla="*/ 7 w 176"/>
                <a:gd name="T29" fmla="*/ 147 h 164"/>
                <a:gd name="T30" fmla="*/ 170 w 176"/>
                <a:gd name="T31" fmla="*/ 147 h 164"/>
                <a:gd name="T32" fmla="*/ 176 w 176"/>
                <a:gd name="T33" fmla="*/ 153 h 164"/>
                <a:gd name="T34" fmla="*/ 47 w 176"/>
                <a:gd name="T35" fmla="*/ 59 h 164"/>
                <a:gd name="T36" fmla="*/ 47 w 176"/>
                <a:gd name="T37" fmla="*/ 129 h 164"/>
                <a:gd name="T38" fmla="*/ 59 w 176"/>
                <a:gd name="T39" fmla="*/ 129 h 164"/>
                <a:gd name="T40" fmla="*/ 59 w 176"/>
                <a:gd name="T41" fmla="*/ 59 h 164"/>
                <a:gd name="T42" fmla="*/ 82 w 176"/>
                <a:gd name="T43" fmla="*/ 59 h 164"/>
                <a:gd name="T44" fmla="*/ 82 w 176"/>
                <a:gd name="T45" fmla="*/ 129 h 164"/>
                <a:gd name="T46" fmla="*/ 94 w 176"/>
                <a:gd name="T47" fmla="*/ 129 h 164"/>
                <a:gd name="T48" fmla="*/ 94 w 176"/>
                <a:gd name="T49" fmla="*/ 59 h 164"/>
                <a:gd name="T50" fmla="*/ 117 w 176"/>
                <a:gd name="T51" fmla="*/ 59 h 164"/>
                <a:gd name="T52" fmla="*/ 117 w 176"/>
                <a:gd name="T53" fmla="*/ 129 h 164"/>
                <a:gd name="T54" fmla="*/ 129 w 176"/>
                <a:gd name="T55" fmla="*/ 129 h 164"/>
                <a:gd name="T56" fmla="*/ 129 w 176"/>
                <a:gd name="T57" fmla="*/ 59 h 164"/>
                <a:gd name="T58" fmla="*/ 153 w 176"/>
                <a:gd name="T59" fmla="*/ 59 h 164"/>
                <a:gd name="T60" fmla="*/ 153 w 176"/>
                <a:gd name="T61" fmla="*/ 129 h 164"/>
                <a:gd name="T62" fmla="*/ 158 w 176"/>
                <a:gd name="T63" fmla="*/ 129 h 164"/>
                <a:gd name="T64" fmla="*/ 164 w 176"/>
                <a:gd name="T65" fmla="*/ 135 h 164"/>
                <a:gd name="T66" fmla="*/ 164 w 176"/>
                <a:gd name="T67" fmla="*/ 141 h 164"/>
                <a:gd name="T68" fmla="*/ 12 w 176"/>
                <a:gd name="T69" fmla="*/ 141 h 164"/>
                <a:gd name="T70" fmla="*/ 12 w 176"/>
                <a:gd name="T71" fmla="*/ 135 h 164"/>
                <a:gd name="T72" fmla="*/ 18 w 176"/>
                <a:gd name="T73" fmla="*/ 129 h 164"/>
                <a:gd name="T74" fmla="*/ 24 w 176"/>
                <a:gd name="T75" fmla="*/ 129 h 164"/>
                <a:gd name="T76" fmla="*/ 24 w 176"/>
                <a:gd name="T77" fmla="*/ 59 h 164"/>
                <a:gd name="T78" fmla="*/ 47 w 176"/>
                <a:gd name="T79" fmla="*/ 5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4">
                  <a:moveTo>
                    <a:pt x="176" y="36"/>
                  </a:moveTo>
                  <a:cubicBezTo>
                    <a:pt x="176" y="47"/>
                    <a:pt x="176" y="47"/>
                    <a:pt x="176" y="47"/>
                  </a:cubicBezTo>
                  <a:cubicBezTo>
                    <a:pt x="164" y="47"/>
                    <a:pt x="164" y="47"/>
                    <a:pt x="164" y="47"/>
                  </a:cubicBezTo>
                  <a:cubicBezTo>
                    <a:pt x="164" y="50"/>
                    <a:pt x="161" y="53"/>
                    <a:pt x="158" y="53"/>
                  </a:cubicBezTo>
                  <a:cubicBezTo>
                    <a:pt x="18" y="53"/>
                    <a:pt x="18" y="53"/>
                    <a:pt x="18" y="53"/>
                  </a:cubicBezTo>
                  <a:cubicBezTo>
                    <a:pt x="15" y="53"/>
                    <a:pt x="12" y="50"/>
                    <a:pt x="12" y="47"/>
                  </a:cubicBezTo>
                  <a:cubicBezTo>
                    <a:pt x="0" y="47"/>
                    <a:pt x="0" y="47"/>
                    <a:pt x="0" y="47"/>
                  </a:cubicBezTo>
                  <a:cubicBezTo>
                    <a:pt x="0" y="36"/>
                    <a:pt x="0" y="36"/>
                    <a:pt x="0" y="36"/>
                  </a:cubicBezTo>
                  <a:cubicBezTo>
                    <a:pt x="88" y="0"/>
                    <a:pt x="88" y="0"/>
                    <a:pt x="88" y="0"/>
                  </a:cubicBezTo>
                  <a:lnTo>
                    <a:pt x="176" y="36"/>
                  </a:lnTo>
                  <a:close/>
                  <a:moveTo>
                    <a:pt x="176" y="153"/>
                  </a:moveTo>
                  <a:cubicBezTo>
                    <a:pt x="176" y="164"/>
                    <a:pt x="176" y="164"/>
                    <a:pt x="176" y="164"/>
                  </a:cubicBezTo>
                  <a:cubicBezTo>
                    <a:pt x="0" y="164"/>
                    <a:pt x="0" y="164"/>
                    <a:pt x="0" y="164"/>
                  </a:cubicBezTo>
                  <a:cubicBezTo>
                    <a:pt x="0" y="153"/>
                    <a:pt x="0" y="153"/>
                    <a:pt x="0" y="153"/>
                  </a:cubicBezTo>
                  <a:cubicBezTo>
                    <a:pt x="0" y="150"/>
                    <a:pt x="3" y="147"/>
                    <a:pt x="7" y="147"/>
                  </a:cubicBezTo>
                  <a:cubicBezTo>
                    <a:pt x="170" y="147"/>
                    <a:pt x="170" y="147"/>
                    <a:pt x="170" y="147"/>
                  </a:cubicBezTo>
                  <a:cubicBezTo>
                    <a:pt x="173" y="147"/>
                    <a:pt x="176" y="150"/>
                    <a:pt x="176" y="153"/>
                  </a:cubicBezTo>
                  <a:close/>
                  <a:moveTo>
                    <a:pt x="47" y="59"/>
                  </a:moveTo>
                  <a:cubicBezTo>
                    <a:pt x="47" y="129"/>
                    <a:pt x="47" y="129"/>
                    <a:pt x="47" y="129"/>
                  </a:cubicBezTo>
                  <a:cubicBezTo>
                    <a:pt x="59" y="129"/>
                    <a:pt x="59" y="129"/>
                    <a:pt x="59" y="129"/>
                  </a:cubicBezTo>
                  <a:cubicBezTo>
                    <a:pt x="59" y="59"/>
                    <a:pt x="59" y="59"/>
                    <a:pt x="59" y="59"/>
                  </a:cubicBezTo>
                  <a:cubicBezTo>
                    <a:pt x="82" y="59"/>
                    <a:pt x="82" y="59"/>
                    <a:pt x="82" y="59"/>
                  </a:cubicBezTo>
                  <a:cubicBezTo>
                    <a:pt x="82" y="129"/>
                    <a:pt x="82" y="129"/>
                    <a:pt x="82" y="129"/>
                  </a:cubicBezTo>
                  <a:cubicBezTo>
                    <a:pt x="94" y="129"/>
                    <a:pt x="94" y="129"/>
                    <a:pt x="94" y="129"/>
                  </a:cubicBezTo>
                  <a:cubicBezTo>
                    <a:pt x="94" y="59"/>
                    <a:pt x="94" y="59"/>
                    <a:pt x="94" y="59"/>
                  </a:cubicBezTo>
                  <a:cubicBezTo>
                    <a:pt x="117" y="59"/>
                    <a:pt x="117" y="59"/>
                    <a:pt x="117" y="59"/>
                  </a:cubicBezTo>
                  <a:cubicBezTo>
                    <a:pt x="117" y="129"/>
                    <a:pt x="117" y="129"/>
                    <a:pt x="117" y="129"/>
                  </a:cubicBezTo>
                  <a:cubicBezTo>
                    <a:pt x="129" y="129"/>
                    <a:pt x="129" y="129"/>
                    <a:pt x="129" y="129"/>
                  </a:cubicBezTo>
                  <a:cubicBezTo>
                    <a:pt x="129" y="59"/>
                    <a:pt x="129" y="59"/>
                    <a:pt x="129" y="59"/>
                  </a:cubicBezTo>
                  <a:cubicBezTo>
                    <a:pt x="153" y="59"/>
                    <a:pt x="153" y="59"/>
                    <a:pt x="153" y="59"/>
                  </a:cubicBezTo>
                  <a:cubicBezTo>
                    <a:pt x="153" y="129"/>
                    <a:pt x="153" y="129"/>
                    <a:pt x="153" y="129"/>
                  </a:cubicBezTo>
                  <a:cubicBezTo>
                    <a:pt x="158" y="129"/>
                    <a:pt x="158" y="129"/>
                    <a:pt x="158" y="129"/>
                  </a:cubicBezTo>
                  <a:cubicBezTo>
                    <a:pt x="161" y="129"/>
                    <a:pt x="164" y="132"/>
                    <a:pt x="164" y="135"/>
                  </a:cubicBezTo>
                  <a:cubicBezTo>
                    <a:pt x="164" y="141"/>
                    <a:pt x="164" y="141"/>
                    <a:pt x="164" y="141"/>
                  </a:cubicBezTo>
                  <a:cubicBezTo>
                    <a:pt x="12" y="141"/>
                    <a:pt x="12" y="141"/>
                    <a:pt x="12" y="141"/>
                  </a:cubicBezTo>
                  <a:cubicBezTo>
                    <a:pt x="12" y="135"/>
                    <a:pt x="12" y="135"/>
                    <a:pt x="12" y="135"/>
                  </a:cubicBezTo>
                  <a:cubicBezTo>
                    <a:pt x="12" y="132"/>
                    <a:pt x="15" y="129"/>
                    <a:pt x="18" y="129"/>
                  </a:cubicBezTo>
                  <a:cubicBezTo>
                    <a:pt x="24" y="129"/>
                    <a:pt x="24" y="129"/>
                    <a:pt x="24" y="129"/>
                  </a:cubicBezTo>
                  <a:cubicBezTo>
                    <a:pt x="24" y="59"/>
                    <a:pt x="24" y="59"/>
                    <a:pt x="24" y="59"/>
                  </a:cubicBezTo>
                  <a:lnTo>
                    <a:pt x="47" y="59"/>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Oval 101"/>
            <p:cNvSpPr/>
            <p:nvPr/>
          </p:nvSpPr>
          <p:spPr>
            <a:xfrm>
              <a:off x="3640581" y="4580430"/>
              <a:ext cx="821298" cy="8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
            <p:cNvSpPr>
              <a:spLocks noEditPoints="1"/>
            </p:cNvSpPr>
            <p:nvPr/>
          </p:nvSpPr>
          <p:spPr bwMode="auto">
            <a:xfrm>
              <a:off x="3847873" y="4772441"/>
              <a:ext cx="423278" cy="421217"/>
            </a:xfrm>
            <a:custGeom>
              <a:avLst/>
              <a:gdLst>
                <a:gd name="T0" fmla="*/ 146 w 150"/>
                <a:gd name="T1" fmla="*/ 30 h 149"/>
                <a:gd name="T2" fmla="*/ 28 w 150"/>
                <a:gd name="T3" fmla="*/ 148 h 149"/>
                <a:gd name="T4" fmla="*/ 24 w 150"/>
                <a:gd name="T5" fmla="*/ 149 h 149"/>
                <a:gd name="T6" fmla="*/ 20 w 150"/>
                <a:gd name="T7" fmla="*/ 148 h 149"/>
                <a:gd name="T8" fmla="*/ 2 w 150"/>
                <a:gd name="T9" fmla="*/ 130 h 149"/>
                <a:gd name="T10" fmla="*/ 0 w 150"/>
                <a:gd name="T11" fmla="*/ 125 h 149"/>
                <a:gd name="T12" fmla="*/ 2 w 150"/>
                <a:gd name="T13" fmla="*/ 121 h 149"/>
                <a:gd name="T14" fmla="*/ 119 w 150"/>
                <a:gd name="T15" fmla="*/ 4 h 149"/>
                <a:gd name="T16" fmla="*/ 123 w 150"/>
                <a:gd name="T17" fmla="*/ 2 h 149"/>
                <a:gd name="T18" fmla="*/ 128 w 150"/>
                <a:gd name="T19" fmla="*/ 4 h 149"/>
                <a:gd name="T20" fmla="*/ 146 w 150"/>
                <a:gd name="T21" fmla="*/ 22 h 149"/>
                <a:gd name="T22" fmla="*/ 147 w 150"/>
                <a:gd name="T23" fmla="*/ 26 h 149"/>
                <a:gd name="T24" fmla="*/ 146 w 150"/>
                <a:gd name="T25" fmla="*/ 30 h 149"/>
                <a:gd name="T26" fmla="*/ 33 w 150"/>
                <a:gd name="T27" fmla="*/ 11 h 149"/>
                <a:gd name="T28" fmla="*/ 24 w 150"/>
                <a:gd name="T29" fmla="*/ 14 h 149"/>
                <a:gd name="T30" fmla="*/ 21 w 150"/>
                <a:gd name="T31" fmla="*/ 23 h 149"/>
                <a:gd name="T32" fmla="*/ 18 w 150"/>
                <a:gd name="T33" fmla="*/ 14 h 149"/>
                <a:gd name="T34" fmla="*/ 9 w 150"/>
                <a:gd name="T35" fmla="*/ 11 h 149"/>
                <a:gd name="T36" fmla="*/ 18 w 150"/>
                <a:gd name="T37" fmla="*/ 8 h 149"/>
                <a:gd name="T38" fmla="*/ 21 w 150"/>
                <a:gd name="T39" fmla="*/ 0 h 149"/>
                <a:gd name="T40" fmla="*/ 24 w 150"/>
                <a:gd name="T41" fmla="*/ 8 h 149"/>
                <a:gd name="T42" fmla="*/ 33 w 150"/>
                <a:gd name="T43" fmla="*/ 11 h 149"/>
                <a:gd name="T44" fmla="*/ 74 w 150"/>
                <a:gd name="T45" fmla="*/ 29 h 149"/>
                <a:gd name="T46" fmla="*/ 56 w 150"/>
                <a:gd name="T47" fmla="*/ 34 h 149"/>
                <a:gd name="T48" fmla="*/ 50 w 150"/>
                <a:gd name="T49" fmla="*/ 52 h 149"/>
                <a:gd name="T50" fmla="*/ 45 w 150"/>
                <a:gd name="T51" fmla="*/ 34 h 149"/>
                <a:gd name="T52" fmla="*/ 27 w 150"/>
                <a:gd name="T53" fmla="*/ 29 h 149"/>
                <a:gd name="T54" fmla="*/ 45 w 150"/>
                <a:gd name="T55" fmla="*/ 23 h 149"/>
                <a:gd name="T56" fmla="*/ 50 w 150"/>
                <a:gd name="T57" fmla="*/ 5 h 149"/>
                <a:gd name="T58" fmla="*/ 56 w 150"/>
                <a:gd name="T59" fmla="*/ 23 h 149"/>
                <a:gd name="T60" fmla="*/ 74 w 150"/>
                <a:gd name="T61" fmla="*/ 29 h 149"/>
                <a:gd name="T62" fmla="*/ 91 w 150"/>
                <a:gd name="T63" fmla="*/ 11 h 149"/>
                <a:gd name="T64" fmla="*/ 82 w 150"/>
                <a:gd name="T65" fmla="*/ 14 h 149"/>
                <a:gd name="T66" fmla="*/ 80 w 150"/>
                <a:gd name="T67" fmla="*/ 23 h 149"/>
                <a:gd name="T68" fmla="*/ 77 w 150"/>
                <a:gd name="T69" fmla="*/ 14 h 149"/>
                <a:gd name="T70" fmla="*/ 68 w 150"/>
                <a:gd name="T71" fmla="*/ 11 h 149"/>
                <a:gd name="T72" fmla="*/ 77 w 150"/>
                <a:gd name="T73" fmla="*/ 8 h 149"/>
                <a:gd name="T74" fmla="*/ 80 w 150"/>
                <a:gd name="T75" fmla="*/ 0 h 149"/>
                <a:gd name="T76" fmla="*/ 82 w 150"/>
                <a:gd name="T77" fmla="*/ 8 h 149"/>
                <a:gd name="T78" fmla="*/ 91 w 150"/>
                <a:gd name="T79" fmla="*/ 11 h 149"/>
                <a:gd name="T80" fmla="*/ 133 w 150"/>
                <a:gd name="T81" fmla="*/ 26 h 149"/>
                <a:gd name="T82" fmla="*/ 123 w 150"/>
                <a:gd name="T83" fmla="*/ 16 h 149"/>
                <a:gd name="T84" fmla="*/ 97 w 150"/>
                <a:gd name="T85" fmla="*/ 43 h 149"/>
                <a:gd name="T86" fmla="*/ 106 w 150"/>
                <a:gd name="T87" fmla="*/ 53 h 149"/>
                <a:gd name="T88" fmla="*/ 133 w 150"/>
                <a:gd name="T89" fmla="*/ 26 h 149"/>
                <a:gd name="T90" fmla="*/ 150 w 150"/>
                <a:gd name="T91" fmla="*/ 70 h 149"/>
                <a:gd name="T92" fmla="*/ 141 w 150"/>
                <a:gd name="T93" fmla="*/ 73 h 149"/>
                <a:gd name="T94" fmla="*/ 138 w 150"/>
                <a:gd name="T95" fmla="*/ 82 h 149"/>
                <a:gd name="T96" fmla="*/ 135 w 150"/>
                <a:gd name="T97" fmla="*/ 73 h 149"/>
                <a:gd name="T98" fmla="*/ 126 w 150"/>
                <a:gd name="T99" fmla="*/ 70 h 149"/>
                <a:gd name="T100" fmla="*/ 135 w 150"/>
                <a:gd name="T101" fmla="*/ 67 h 149"/>
                <a:gd name="T102" fmla="*/ 138 w 150"/>
                <a:gd name="T103" fmla="*/ 58 h 149"/>
                <a:gd name="T104" fmla="*/ 141 w 150"/>
                <a:gd name="T105" fmla="*/ 67 h 149"/>
                <a:gd name="T106" fmla="*/ 150 w 150"/>
                <a:gd name="T107" fmla="*/ 7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9">
                  <a:moveTo>
                    <a:pt x="146" y="30"/>
                  </a:moveTo>
                  <a:cubicBezTo>
                    <a:pt x="28" y="148"/>
                    <a:pt x="28" y="148"/>
                    <a:pt x="28" y="148"/>
                  </a:cubicBezTo>
                  <a:cubicBezTo>
                    <a:pt x="27" y="149"/>
                    <a:pt x="25" y="149"/>
                    <a:pt x="24" y="149"/>
                  </a:cubicBezTo>
                  <a:cubicBezTo>
                    <a:pt x="22" y="149"/>
                    <a:pt x="21" y="149"/>
                    <a:pt x="20" y="148"/>
                  </a:cubicBezTo>
                  <a:cubicBezTo>
                    <a:pt x="2" y="130"/>
                    <a:pt x="2" y="130"/>
                    <a:pt x="2" y="130"/>
                  </a:cubicBezTo>
                  <a:cubicBezTo>
                    <a:pt x="1" y="128"/>
                    <a:pt x="0" y="127"/>
                    <a:pt x="0" y="125"/>
                  </a:cubicBezTo>
                  <a:cubicBezTo>
                    <a:pt x="0" y="124"/>
                    <a:pt x="1" y="122"/>
                    <a:pt x="2" y="121"/>
                  </a:cubicBezTo>
                  <a:cubicBezTo>
                    <a:pt x="119" y="4"/>
                    <a:pt x="119" y="4"/>
                    <a:pt x="119" y="4"/>
                  </a:cubicBezTo>
                  <a:cubicBezTo>
                    <a:pt x="120" y="3"/>
                    <a:pt x="122" y="2"/>
                    <a:pt x="123" y="2"/>
                  </a:cubicBezTo>
                  <a:cubicBezTo>
                    <a:pt x="125" y="2"/>
                    <a:pt x="126" y="3"/>
                    <a:pt x="128" y="4"/>
                  </a:cubicBezTo>
                  <a:cubicBezTo>
                    <a:pt x="146" y="22"/>
                    <a:pt x="146" y="22"/>
                    <a:pt x="146" y="22"/>
                  </a:cubicBezTo>
                  <a:cubicBezTo>
                    <a:pt x="147" y="23"/>
                    <a:pt x="147" y="24"/>
                    <a:pt x="147" y="26"/>
                  </a:cubicBezTo>
                  <a:cubicBezTo>
                    <a:pt x="147" y="27"/>
                    <a:pt x="147" y="29"/>
                    <a:pt x="146" y="30"/>
                  </a:cubicBezTo>
                  <a:close/>
                  <a:moveTo>
                    <a:pt x="33" y="11"/>
                  </a:moveTo>
                  <a:cubicBezTo>
                    <a:pt x="24" y="14"/>
                    <a:pt x="24" y="14"/>
                    <a:pt x="24" y="14"/>
                  </a:cubicBezTo>
                  <a:cubicBezTo>
                    <a:pt x="21" y="23"/>
                    <a:pt x="21" y="23"/>
                    <a:pt x="21" y="23"/>
                  </a:cubicBezTo>
                  <a:cubicBezTo>
                    <a:pt x="18" y="14"/>
                    <a:pt x="18" y="14"/>
                    <a:pt x="18" y="14"/>
                  </a:cubicBezTo>
                  <a:cubicBezTo>
                    <a:pt x="9" y="11"/>
                    <a:pt x="9" y="11"/>
                    <a:pt x="9" y="11"/>
                  </a:cubicBezTo>
                  <a:cubicBezTo>
                    <a:pt x="18" y="8"/>
                    <a:pt x="18" y="8"/>
                    <a:pt x="18" y="8"/>
                  </a:cubicBezTo>
                  <a:cubicBezTo>
                    <a:pt x="21" y="0"/>
                    <a:pt x="21" y="0"/>
                    <a:pt x="21" y="0"/>
                  </a:cubicBezTo>
                  <a:cubicBezTo>
                    <a:pt x="24" y="8"/>
                    <a:pt x="24" y="8"/>
                    <a:pt x="24" y="8"/>
                  </a:cubicBezTo>
                  <a:lnTo>
                    <a:pt x="33" y="11"/>
                  </a:lnTo>
                  <a:close/>
                  <a:moveTo>
                    <a:pt x="74" y="29"/>
                  </a:moveTo>
                  <a:cubicBezTo>
                    <a:pt x="56" y="34"/>
                    <a:pt x="56" y="34"/>
                    <a:pt x="56" y="34"/>
                  </a:cubicBezTo>
                  <a:cubicBezTo>
                    <a:pt x="50" y="52"/>
                    <a:pt x="50" y="52"/>
                    <a:pt x="50" y="52"/>
                  </a:cubicBezTo>
                  <a:cubicBezTo>
                    <a:pt x="45" y="34"/>
                    <a:pt x="45" y="34"/>
                    <a:pt x="45" y="34"/>
                  </a:cubicBezTo>
                  <a:cubicBezTo>
                    <a:pt x="27" y="29"/>
                    <a:pt x="27" y="29"/>
                    <a:pt x="27" y="29"/>
                  </a:cubicBezTo>
                  <a:cubicBezTo>
                    <a:pt x="45" y="23"/>
                    <a:pt x="45" y="23"/>
                    <a:pt x="45" y="23"/>
                  </a:cubicBezTo>
                  <a:cubicBezTo>
                    <a:pt x="50" y="5"/>
                    <a:pt x="50" y="5"/>
                    <a:pt x="50" y="5"/>
                  </a:cubicBezTo>
                  <a:cubicBezTo>
                    <a:pt x="56" y="23"/>
                    <a:pt x="56" y="23"/>
                    <a:pt x="56" y="23"/>
                  </a:cubicBezTo>
                  <a:lnTo>
                    <a:pt x="74" y="29"/>
                  </a:lnTo>
                  <a:close/>
                  <a:moveTo>
                    <a:pt x="91" y="11"/>
                  </a:moveTo>
                  <a:cubicBezTo>
                    <a:pt x="82" y="14"/>
                    <a:pt x="82" y="14"/>
                    <a:pt x="82" y="14"/>
                  </a:cubicBezTo>
                  <a:cubicBezTo>
                    <a:pt x="80" y="23"/>
                    <a:pt x="80" y="23"/>
                    <a:pt x="80" y="23"/>
                  </a:cubicBezTo>
                  <a:cubicBezTo>
                    <a:pt x="77" y="14"/>
                    <a:pt x="77" y="14"/>
                    <a:pt x="77" y="14"/>
                  </a:cubicBezTo>
                  <a:cubicBezTo>
                    <a:pt x="68" y="11"/>
                    <a:pt x="68" y="11"/>
                    <a:pt x="68" y="11"/>
                  </a:cubicBezTo>
                  <a:cubicBezTo>
                    <a:pt x="77" y="8"/>
                    <a:pt x="77" y="8"/>
                    <a:pt x="77" y="8"/>
                  </a:cubicBezTo>
                  <a:cubicBezTo>
                    <a:pt x="80" y="0"/>
                    <a:pt x="80" y="0"/>
                    <a:pt x="80" y="0"/>
                  </a:cubicBezTo>
                  <a:cubicBezTo>
                    <a:pt x="82" y="8"/>
                    <a:pt x="82" y="8"/>
                    <a:pt x="82" y="8"/>
                  </a:cubicBezTo>
                  <a:lnTo>
                    <a:pt x="91" y="11"/>
                  </a:lnTo>
                  <a:close/>
                  <a:moveTo>
                    <a:pt x="133" y="26"/>
                  </a:moveTo>
                  <a:cubicBezTo>
                    <a:pt x="123" y="16"/>
                    <a:pt x="123" y="16"/>
                    <a:pt x="123" y="16"/>
                  </a:cubicBezTo>
                  <a:cubicBezTo>
                    <a:pt x="97" y="43"/>
                    <a:pt x="97" y="43"/>
                    <a:pt x="97" y="43"/>
                  </a:cubicBezTo>
                  <a:cubicBezTo>
                    <a:pt x="106" y="53"/>
                    <a:pt x="106" y="53"/>
                    <a:pt x="106" y="53"/>
                  </a:cubicBezTo>
                  <a:lnTo>
                    <a:pt x="133" y="26"/>
                  </a:lnTo>
                  <a:close/>
                  <a:moveTo>
                    <a:pt x="150" y="70"/>
                  </a:moveTo>
                  <a:cubicBezTo>
                    <a:pt x="141" y="73"/>
                    <a:pt x="141" y="73"/>
                    <a:pt x="141" y="73"/>
                  </a:cubicBezTo>
                  <a:cubicBezTo>
                    <a:pt x="138" y="82"/>
                    <a:pt x="138" y="82"/>
                    <a:pt x="138" y="82"/>
                  </a:cubicBezTo>
                  <a:cubicBezTo>
                    <a:pt x="135" y="73"/>
                    <a:pt x="135" y="73"/>
                    <a:pt x="135" y="73"/>
                  </a:cubicBezTo>
                  <a:cubicBezTo>
                    <a:pt x="126" y="70"/>
                    <a:pt x="126" y="70"/>
                    <a:pt x="126" y="70"/>
                  </a:cubicBezTo>
                  <a:cubicBezTo>
                    <a:pt x="135" y="67"/>
                    <a:pt x="135" y="67"/>
                    <a:pt x="135" y="67"/>
                  </a:cubicBezTo>
                  <a:cubicBezTo>
                    <a:pt x="138" y="58"/>
                    <a:pt x="138" y="58"/>
                    <a:pt x="138" y="58"/>
                  </a:cubicBezTo>
                  <a:cubicBezTo>
                    <a:pt x="141" y="67"/>
                    <a:pt x="141" y="67"/>
                    <a:pt x="141" y="67"/>
                  </a:cubicBezTo>
                  <a:lnTo>
                    <a:pt x="150" y="70"/>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133"/>
            <p:cNvSpPr/>
            <p:nvPr/>
          </p:nvSpPr>
          <p:spPr>
            <a:xfrm>
              <a:off x="9828693" y="4580431"/>
              <a:ext cx="821298" cy="82140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3"/>
            <p:cNvSpPr>
              <a:spLocks noEditPoints="1"/>
            </p:cNvSpPr>
            <p:nvPr/>
          </p:nvSpPr>
          <p:spPr bwMode="auto">
            <a:xfrm>
              <a:off x="10025584" y="4783230"/>
              <a:ext cx="427510" cy="397933"/>
            </a:xfrm>
            <a:custGeom>
              <a:avLst/>
              <a:gdLst>
                <a:gd name="T0" fmla="*/ 152 w 152"/>
                <a:gd name="T1" fmla="*/ 44 h 141"/>
                <a:gd name="T2" fmla="*/ 103 w 152"/>
                <a:gd name="T3" fmla="*/ 82 h 141"/>
                <a:gd name="T4" fmla="*/ 94 w 152"/>
                <a:gd name="T5" fmla="*/ 91 h 141"/>
                <a:gd name="T6" fmla="*/ 88 w 152"/>
                <a:gd name="T7" fmla="*/ 106 h 141"/>
                <a:gd name="T8" fmla="*/ 99 w 152"/>
                <a:gd name="T9" fmla="*/ 117 h 141"/>
                <a:gd name="T10" fmla="*/ 117 w 152"/>
                <a:gd name="T11" fmla="*/ 132 h 141"/>
                <a:gd name="T12" fmla="*/ 117 w 152"/>
                <a:gd name="T13" fmla="*/ 138 h 141"/>
                <a:gd name="T14" fmla="*/ 114 w 152"/>
                <a:gd name="T15" fmla="*/ 141 h 141"/>
                <a:gd name="T16" fmla="*/ 38 w 152"/>
                <a:gd name="T17" fmla="*/ 141 h 141"/>
                <a:gd name="T18" fmla="*/ 35 w 152"/>
                <a:gd name="T19" fmla="*/ 138 h 141"/>
                <a:gd name="T20" fmla="*/ 35 w 152"/>
                <a:gd name="T21" fmla="*/ 132 h 141"/>
                <a:gd name="T22" fmla="*/ 53 w 152"/>
                <a:gd name="T23" fmla="*/ 117 h 141"/>
                <a:gd name="T24" fmla="*/ 64 w 152"/>
                <a:gd name="T25" fmla="*/ 106 h 141"/>
                <a:gd name="T26" fmla="*/ 58 w 152"/>
                <a:gd name="T27" fmla="*/ 91 h 141"/>
                <a:gd name="T28" fmla="*/ 49 w 152"/>
                <a:gd name="T29" fmla="*/ 82 h 141"/>
                <a:gd name="T30" fmla="*/ 0 w 152"/>
                <a:gd name="T31" fmla="*/ 44 h 141"/>
                <a:gd name="T32" fmla="*/ 0 w 152"/>
                <a:gd name="T33" fmla="*/ 32 h 141"/>
                <a:gd name="T34" fmla="*/ 9 w 152"/>
                <a:gd name="T35" fmla="*/ 24 h 141"/>
                <a:gd name="T36" fmla="*/ 35 w 152"/>
                <a:gd name="T37" fmla="*/ 24 h 141"/>
                <a:gd name="T38" fmla="*/ 35 w 152"/>
                <a:gd name="T39" fmla="*/ 15 h 141"/>
                <a:gd name="T40" fmla="*/ 50 w 152"/>
                <a:gd name="T41" fmla="*/ 0 h 141"/>
                <a:gd name="T42" fmla="*/ 102 w 152"/>
                <a:gd name="T43" fmla="*/ 0 h 141"/>
                <a:gd name="T44" fmla="*/ 117 w 152"/>
                <a:gd name="T45" fmla="*/ 15 h 141"/>
                <a:gd name="T46" fmla="*/ 117 w 152"/>
                <a:gd name="T47" fmla="*/ 24 h 141"/>
                <a:gd name="T48" fmla="*/ 143 w 152"/>
                <a:gd name="T49" fmla="*/ 24 h 141"/>
                <a:gd name="T50" fmla="*/ 152 w 152"/>
                <a:gd name="T51" fmla="*/ 32 h 141"/>
                <a:gd name="T52" fmla="*/ 152 w 152"/>
                <a:gd name="T53" fmla="*/ 44 h 141"/>
                <a:gd name="T54" fmla="*/ 35 w 152"/>
                <a:gd name="T55" fmla="*/ 35 h 141"/>
                <a:gd name="T56" fmla="*/ 12 w 152"/>
                <a:gd name="T57" fmla="*/ 35 h 141"/>
                <a:gd name="T58" fmla="*/ 12 w 152"/>
                <a:gd name="T59" fmla="*/ 44 h 141"/>
                <a:gd name="T60" fmla="*/ 42 w 152"/>
                <a:gd name="T61" fmla="*/ 69 h 141"/>
                <a:gd name="T62" fmla="*/ 35 w 152"/>
                <a:gd name="T63" fmla="*/ 35 h 141"/>
                <a:gd name="T64" fmla="*/ 140 w 152"/>
                <a:gd name="T65" fmla="*/ 35 h 141"/>
                <a:gd name="T66" fmla="*/ 117 w 152"/>
                <a:gd name="T67" fmla="*/ 35 h 141"/>
                <a:gd name="T68" fmla="*/ 110 w 152"/>
                <a:gd name="T69" fmla="*/ 69 h 141"/>
                <a:gd name="T70" fmla="*/ 140 w 152"/>
                <a:gd name="T71" fmla="*/ 44 h 141"/>
                <a:gd name="T72" fmla="*/ 140 w 152"/>
                <a:gd name="T73"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41">
                  <a:moveTo>
                    <a:pt x="152" y="44"/>
                  </a:moveTo>
                  <a:cubicBezTo>
                    <a:pt x="152" y="61"/>
                    <a:pt x="131" y="81"/>
                    <a:pt x="103" y="82"/>
                  </a:cubicBezTo>
                  <a:cubicBezTo>
                    <a:pt x="99" y="87"/>
                    <a:pt x="95" y="89"/>
                    <a:pt x="94" y="91"/>
                  </a:cubicBezTo>
                  <a:cubicBezTo>
                    <a:pt x="89" y="95"/>
                    <a:pt x="88" y="100"/>
                    <a:pt x="88" y="106"/>
                  </a:cubicBezTo>
                  <a:cubicBezTo>
                    <a:pt x="88" y="111"/>
                    <a:pt x="91" y="117"/>
                    <a:pt x="99" y="117"/>
                  </a:cubicBezTo>
                  <a:cubicBezTo>
                    <a:pt x="108" y="117"/>
                    <a:pt x="117" y="123"/>
                    <a:pt x="117" y="132"/>
                  </a:cubicBezTo>
                  <a:cubicBezTo>
                    <a:pt x="117" y="138"/>
                    <a:pt x="117" y="138"/>
                    <a:pt x="117" y="138"/>
                  </a:cubicBezTo>
                  <a:cubicBezTo>
                    <a:pt x="117" y="139"/>
                    <a:pt x="116" y="141"/>
                    <a:pt x="114" y="141"/>
                  </a:cubicBezTo>
                  <a:cubicBezTo>
                    <a:pt x="38" y="141"/>
                    <a:pt x="38" y="141"/>
                    <a:pt x="38" y="141"/>
                  </a:cubicBezTo>
                  <a:cubicBezTo>
                    <a:pt x="36" y="141"/>
                    <a:pt x="35" y="139"/>
                    <a:pt x="35" y="138"/>
                  </a:cubicBezTo>
                  <a:cubicBezTo>
                    <a:pt x="35" y="132"/>
                    <a:pt x="35" y="132"/>
                    <a:pt x="35" y="132"/>
                  </a:cubicBezTo>
                  <a:cubicBezTo>
                    <a:pt x="35" y="123"/>
                    <a:pt x="44" y="117"/>
                    <a:pt x="53" y="117"/>
                  </a:cubicBezTo>
                  <a:cubicBezTo>
                    <a:pt x="61" y="117"/>
                    <a:pt x="64" y="111"/>
                    <a:pt x="64" y="106"/>
                  </a:cubicBezTo>
                  <a:cubicBezTo>
                    <a:pt x="64" y="100"/>
                    <a:pt x="63" y="95"/>
                    <a:pt x="58" y="91"/>
                  </a:cubicBezTo>
                  <a:cubicBezTo>
                    <a:pt x="56" y="89"/>
                    <a:pt x="53" y="87"/>
                    <a:pt x="49" y="82"/>
                  </a:cubicBezTo>
                  <a:cubicBezTo>
                    <a:pt x="21" y="81"/>
                    <a:pt x="0" y="61"/>
                    <a:pt x="0" y="44"/>
                  </a:cubicBezTo>
                  <a:cubicBezTo>
                    <a:pt x="0" y="32"/>
                    <a:pt x="0" y="32"/>
                    <a:pt x="0" y="32"/>
                  </a:cubicBezTo>
                  <a:cubicBezTo>
                    <a:pt x="0" y="27"/>
                    <a:pt x="4" y="24"/>
                    <a:pt x="9" y="24"/>
                  </a:cubicBezTo>
                  <a:cubicBezTo>
                    <a:pt x="35" y="24"/>
                    <a:pt x="35" y="24"/>
                    <a:pt x="35" y="24"/>
                  </a:cubicBezTo>
                  <a:cubicBezTo>
                    <a:pt x="35" y="15"/>
                    <a:pt x="35" y="15"/>
                    <a:pt x="35" y="15"/>
                  </a:cubicBezTo>
                  <a:cubicBezTo>
                    <a:pt x="35" y="7"/>
                    <a:pt x="42" y="0"/>
                    <a:pt x="50" y="0"/>
                  </a:cubicBezTo>
                  <a:cubicBezTo>
                    <a:pt x="102" y="0"/>
                    <a:pt x="102" y="0"/>
                    <a:pt x="102" y="0"/>
                  </a:cubicBezTo>
                  <a:cubicBezTo>
                    <a:pt x="110" y="0"/>
                    <a:pt x="117" y="7"/>
                    <a:pt x="117" y="15"/>
                  </a:cubicBezTo>
                  <a:cubicBezTo>
                    <a:pt x="117" y="24"/>
                    <a:pt x="117" y="24"/>
                    <a:pt x="117" y="24"/>
                  </a:cubicBezTo>
                  <a:cubicBezTo>
                    <a:pt x="143" y="24"/>
                    <a:pt x="143" y="24"/>
                    <a:pt x="143" y="24"/>
                  </a:cubicBezTo>
                  <a:cubicBezTo>
                    <a:pt x="148" y="24"/>
                    <a:pt x="152" y="27"/>
                    <a:pt x="152" y="32"/>
                  </a:cubicBezTo>
                  <a:lnTo>
                    <a:pt x="152" y="44"/>
                  </a:lnTo>
                  <a:close/>
                  <a:moveTo>
                    <a:pt x="35" y="35"/>
                  </a:moveTo>
                  <a:cubicBezTo>
                    <a:pt x="12" y="35"/>
                    <a:pt x="12" y="35"/>
                    <a:pt x="12" y="35"/>
                  </a:cubicBezTo>
                  <a:cubicBezTo>
                    <a:pt x="12" y="44"/>
                    <a:pt x="12" y="44"/>
                    <a:pt x="12" y="44"/>
                  </a:cubicBezTo>
                  <a:cubicBezTo>
                    <a:pt x="12" y="53"/>
                    <a:pt x="24" y="65"/>
                    <a:pt x="42" y="69"/>
                  </a:cubicBezTo>
                  <a:cubicBezTo>
                    <a:pt x="38" y="61"/>
                    <a:pt x="35" y="50"/>
                    <a:pt x="35" y="35"/>
                  </a:cubicBezTo>
                  <a:close/>
                  <a:moveTo>
                    <a:pt x="140" y="35"/>
                  </a:moveTo>
                  <a:cubicBezTo>
                    <a:pt x="117" y="35"/>
                    <a:pt x="117" y="35"/>
                    <a:pt x="117" y="35"/>
                  </a:cubicBezTo>
                  <a:cubicBezTo>
                    <a:pt x="117" y="50"/>
                    <a:pt x="114" y="61"/>
                    <a:pt x="110" y="69"/>
                  </a:cubicBezTo>
                  <a:cubicBezTo>
                    <a:pt x="128" y="65"/>
                    <a:pt x="140" y="53"/>
                    <a:pt x="140" y="44"/>
                  </a:cubicBezTo>
                  <a:lnTo>
                    <a:pt x="140" y="35"/>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100"/>
            <p:cNvSpPr/>
            <p:nvPr/>
          </p:nvSpPr>
          <p:spPr>
            <a:xfrm>
              <a:off x="1570840" y="4580430"/>
              <a:ext cx="821298" cy="8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5"/>
            <p:cNvSpPr/>
            <p:nvPr/>
          </p:nvSpPr>
          <p:spPr bwMode="auto">
            <a:xfrm>
              <a:off x="1759523" y="4845673"/>
              <a:ext cx="495236" cy="296333"/>
            </a:xfrm>
            <a:custGeom>
              <a:avLst/>
              <a:gdLst>
                <a:gd name="T0" fmla="*/ 150 w 176"/>
                <a:gd name="T1" fmla="*/ 61 h 105"/>
                <a:gd name="T2" fmla="*/ 118 w 176"/>
                <a:gd name="T3" fmla="*/ 64 h 105"/>
                <a:gd name="T4" fmla="*/ 97 w 176"/>
                <a:gd name="T5" fmla="*/ 70 h 105"/>
                <a:gd name="T6" fmla="*/ 91 w 176"/>
                <a:gd name="T7" fmla="*/ 70 h 105"/>
                <a:gd name="T8" fmla="*/ 64 w 176"/>
                <a:gd name="T9" fmla="*/ 102 h 105"/>
                <a:gd name="T10" fmla="*/ 71 w 176"/>
                <a:gd name="T11" fmla="*/ 102 h 105"/>
                <a:gd name="T12" fmla="*/ 77 w 176"/>
                <a:gd name="T13" fmla="*/ 104 h 105"/>
                <a:gd name="T14" fmla="*/ 71 w 176"/>
                <a:gd name="T15" fmla="*/ 105 h 105"/>
                <a:gd name="T16" fmla="*/ 62 w 176"/>
                <a:gd name="T17" fmla="*/ 105 h 105"/>
                <a:gd name="T18" fmla="*/ 47 w 176"/>
                <a:gd name="T19" fmla="*/ 105 h 105"/>
                <a:gd name="T20" fmla="*/ 41 w 176"/>
                <a:gd name="T21" fmla="*/ 105 h 105"/>
                <a:gd name="T22" fmla="*/ 41 w 176"/>
                <a:gd name="T23" fmla="*/ 102 h 105"/>
                <a:gd name="T24" fmla="*/ 47 w 176"/>
                <a:gd name="T25" fmla="*/ 102 h 105"/>
                <a:gd name="T26" fmla="*/ 47 w 176"/>
                <a:gd name="T27" fmla="*/ 64 h 105"/>
                <a:gd name="T28" fmla="*/ 33 w 176"/>
                <a:gd name="T29" fmla="*/ 64 h 105"/>
                <a:gd name="T30" fmla="*/ 15 w 176"/>
                <a:gd name="T31" fmla="*/ 85 h 105"/>
                <a:gd name="T32" fmla="*/ 6 w 176"/>
                <a:gd name="T33" fmla="*/ 85 h 105"/>
                <a:gd name="T34" fmla="*/ 3 w 176"/>
                <a:gd name="T35" fmla="*/ 82 h 105"/>
                <a:gd name="T36" fmla="*/ 3 w 176"/>
                <a:gd name="T37" fmla="*/ 64 h 105"/>
                <a:gd name="T38" fmla="*/ 6 w 176"/>
                <a:gd name="T39" fmla="*/ 64 h 105"/>
                <a:gd name="T40" fmla="*/ 6 w 176"/>
                <a:gd name="T41" fmla="*/ 61 h 105"/>
                <a:gd name="T42" fmla="*/ 18 w 176"/>
                <a:gd name="T43" fmla="*/ 61 h 105"/>
                <a:gd name="T44" fmla="*/ 18 w 176"/>
                <a:gd name="T45" fmla="*/ 60 h 105"/>
                <a:gd name="T46" fmla="*/ 0 w 176"/>
                <a:gd name="T47" fmla="*/ 58 h 105"/>
                <a:gd name="T48" fmla="*/ 0 w 176"/>
                <a:gd name="T49" fmla="*/ 47 h 105"/>
                <a:gd name="T50" fmla="*/ 18 w 176"/>
                <a:gd name="T51" fmla="*/ 44 h 105"/>
                <a:gd name="T52" fmla="*/ 18 w 176"/>
                <a:gd name="T53" fmla="*/ 44 h 105"/>
                <a:gd name="T54" fmla="*/ 6 w 176"/>
                <a:gd name="T55" fmla="*/ 44 h 105"/>
                <a:gd name="T56" fmla="*/ 6 w 176"/>
                <a:gd name="T57" fmla="*/ 41 h 105"/>
                <a:gd name="T58" fmla="*/ 3 w 176"/>
                <a:gd name="T59" fmla="*/ 41 h 105"/>
                <a:gd name="T60" fmla="*/ 3 w 176"/>
                <a:gd name="T61" fmla="*/ 23 h 105"/>
                <a:gd name="T62" fmla="*/ 6 w 176"/>
                <a:gd name="T63" fmla="*/ 20 h 105"/>
                <a:gd name="T64" fmla="*/ 15 w 176"/>
                <a:gd name="T65" fmla="*/ 20 h 105"/>
                <a:gd name="T66" fmla="*/ 33 w 176"/>
                <a:gd name="T67" fmla="*/ 41 h 105"/>
                <a:gd name="T68" fmla="*/ 47 w 176"/>
                <a:gd name="T69" fmla="*/ 41 h 105"/>
                <a:gd name="T70" fmla="*/ 47 w 176"/>
                <a:gd name="T71" fmla="*/ 3 h 105"/>
                <a:gd name="T72" fmla="*/ 41 w 176"/>
                <a:gd name="T73" fmla="*/ 3 h 105"/>
                <a:gd name="T74" fmla="*/ 41 w 176"/>
                <a:gd name="T75" fmla="*/ 0 h 105"/>
                <a:gd name="T76" fmla="*/ 47 w 176"/>
                <a:gd name="T77" fmla="*/ 0 h 105"/>
                <a:gd name="T78" fmla="*/ 62 w 176"/>
                <a:gd name="T79" fmla="*/ 0 h 105"/>
                <a:gd name="T80" fmla="*/ 71 w 176"/>
                <a:gd name="T81" fmla="*/ 0 h 105"/>
                <a:gd name="T82" fmla="*/ 77 w 176"/>
                <a:gd name="T83" fmla="*/ 1 h 105"/>
                <a:gd name="T84" fmla="*/ 71 w 176"/>
                <a:gd name="T85" fmla="*/ 3 h 105"/>
                <a:gd name="T86" fmla="*/ 64 w 176"/>
                <a:gd name="T87" fmla="*/ 3 h 105"/>
                <a:gd name="T88" fmla="*/ 91 w 176"/>
                <a:gd name="T89" fmla="*/ 35 h 105"/>
                <a:gd name="T90" fmla="*/ 97 w 176"/>
                <a:gd name="T91" fmla="*/ 35 h 105"/>
                <a:gd name="T92" fmla="*/ 118 w 176"/>
                <a:gd name="T93" fmla="*/ 41 h 105"/>
                <a:gd name="T94" fmla="*/ 150 w 176"/>
                <a:gd name="T95" fmla="*/ 44 h 105"/>
                <a:gd name="T96" fmla="*/ 176 w 176"/>
                <a:gd name="T97" fmla="*/ 52 h 105"/>
                <a:gd name="T98" fmla="*/ 150 w 176"/>
                <a:gd name="T99"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05">
                  <a:moveTo>
                    <a:pt x="150" y="61"/>
                  </a:moveTo>
                  <a:cubicBezTo>
                    <a:pt x="118" y="64"/>
                    <a:pt x="118" y="64"/>
                    <a:pt x="118" y="64"/>
                  </a:cubicBezTo>
                  <a:cubicBezTo>
                    <a:pt x="97" y="70"/>
                    <a:pt x="97" y="70"/>
                    <a:pt x="97" y="70"/>
                  </a:cubicBezTo>
                  <a:cubicBezTo>
                    <a:pt x="91" y="70"/>
                    <a:pt x="91" y="70"/>
                    <a:pt x="91" y="70"/>
                  </a:cubicBezTo>
                  <a:cubicBezTo>
                    <a:pt x="64" y="102"/>
                    <a:pt x="64" y="102"/>
                    <a:pt x="64" y="102"/>
                  </a:cubicBezTo>
                  <a:cubicBezTo>
                    <a:pt x="71" y="102"/>
                    <a:pt x="71" y="102"/>
                    <a:pt x="71" y="102"/>
                  </a:cubicBezTo>
                  <a:cubicBezTo>
                    <a:pt x="74" y="102"/>
                    <a:pt x="77" y="103"/>
                    <a:pt x="77" y="104"/>
                  </a:cubicBezTo>
                  <a:cubicBezTo>
                    <a:pt x="77" y="105"/>
                    <a:pt x="74" y="105"/>
                    <a:pt x="71" y="105"/>
                  </a:cubicBezTo>
                  <a:cubicBezTo>
                    <a:pt x="62" y="105"/>
                    <a:pt x="62" y="105"/>
                    <a:pt x="62" y="105"/>
                  </a:cubicBezTo>
                  <a:cubicBezTo>
                    <a:pt x="47" y="105"/>
                    <a:pt x="47" y="105"/>
                    <a:pt x="47" y="105"/>
                  </a:cubicBezTo>
                  <a:cubicBezTo>
                    <a:pt x="41" y="105"/>
                    <a:pt x="41" y="105"/>
                    <a:pt x="41" y="105"/>
                  </a:cubicBezTo>
                  <a:cubicBezTo>
                    <a:pt x="41" y="102"/>
                    <a:pt x="41" y="102"/>
                    <a:pt x="41" y="102"/>
                  </a:cubicBezTo>
                  <a:cubicBezTo>
                    <a:pt x="47" y="102"/>
                    <a:pt x="47" y="102"/>
                    <a:pt x="47" y="102"/>
                  </a:cubicBezTo>
                  <a:cubicBezTo>
                    <a:pt x="47" y="64"/>
                    <a:pt x="47" y="64"/>
                    <a:pt x="47" y="64"/>
                  </a:cubicBezTo>
                  <a:cubicBezTo>
                    <a:pt x="33" y="64"/>
                    <a:pt x="33" y="64"/>
                    <a:pt x="33" y="64"/>
                  </a:cubicBezTo>
                  <a:cubicBezTo>
                    <a:pt x="15" y="85"/>
                    <a:pt x="15" y="85"/>
                    <a:pt x="15" y="85"/>
                  </a:cubicBezTo>
                  <a:cubicBezTo>
                    <a:pt x="6" y="85"/>
                    <a:pt x="6" y="85"/>
                    <a:pt x="6" y="85"/>
                  </a:cubicBezTo>
                  <a:cubicBezTo>
                    <a:pt x="3" y="82"/>
                    <a:pt x="3" y="82"/>
                    <a:pt x="3" y="82"/>
                  </a:cubicBezTo>
                  <a:cubicBezTo>
                    <a:pt x="3" y="64"/>
                    <a:pt x="3" y="64"/>
                    <a:pt x="3" y="64"/>
                  </a:cubicBezTo>
                  <a:cubicBezTo>
                    <a:pt x="6" y="64"/>
                    <a:pt x="6" y="64"/>
                    <a:pt x="6" y="64"/>
                  </a:cubicBezTo>
                  <a:cubicBezTo>
                    <a:pt x="6" y="61"/>
                    <a:pt x="6" y="61"/>
                    <a:pt x="6" y="61"/>
                  </a:cubicBezTo>
                  <a:cubicBezTo>
                    <a:pt x="18" y="61"/>
                    <a:pt x="18" y="61"/>
                    <a:pt x="18" y="61"/>
                  </a:cubicBezTo>
                  <a:cubicBezTo>
                    <a:pt x="18" y="60"/>
                    <a:pt x="18" y="60"/>
                    <a:pt x="18" y="60"/>
                  </a:cubicBezTo>
                  <a:cubicBezTo>
                    <a:pt x="0" y="58"/>
                    <a:pt x="0" y="58"/>
                    <a:pt x="0" y="58"/>
                  </a:cubicBezTo>
                  <a:cubicBezTo>
                    <a:pt x="0" y="47"/>
                    <a:pt x="0" y="47"/>
                    <a:pt x="0" y="47"/>
                  </a:cubicBezTo>
                  <a:cubicBezTo>
                    <a:pt x="18" y="44"/>
                    <a:pt x="18" y="44"/>
                    <a:pt x="18" y="44"/>
                  </a:cubicBezTo>
                  <a:cubicBezTo>
                    <a:pt x="18" y="44"/>
                    <a:pt x="18" y="44"/>
                    <a:pt x="18" y="44"/>
                  </a:cubicBezTo>
                  <a:cubicBezTo>
                    <a:pt x="6" y="44"/>
                    <a:pt x="6" y="44"/>
                    <a:pt x="6" y="44"/>
                  </a:cubicBezTo>
                  <a:cubicBezTo>
                    <a:pt x="6" y="41"/>
                    <a:pt x="6" y="41"/>
                    <a:pt x="6" y="41"/>
                  </a:cubicBezTo>
                  <a:cubicBezTo>
                    <a:pt x="3" y="41"/>
                    <a:pt x="3" y="41"/>
                    <a:pt x="3" y="41"/>
                  </a:cubicBezTo>
                  <a:cubicBezTo>
                    <a:pt x="3" y="23"/>
                    <a:pt x="3" y="23"/>
                    <a:pt x="3" y="23"/>
                  </a:cubicBezTo>
                  <a:cubicBezTo>
                    <a:pt x="6" y="20"/>
                    <a:pt x="6" y="20"/>
                    <a:pt x="6" y="20"/>
                  </a:cubicBezTo>
                  <a:cubicBezTo>
                    <a:pt x="15" y="20"/>
                    <a:pt x="15" y="20"/>
                    <a:pt x="15" y="20"/>
                  </a:cubicBezTo>
                  <a:cubicBezTo>
                    <a:pt x="33" y="41"/>
                    <a:pt x="33" y="41"/>
                    <a:pt x="33" y="41"/>
                  </a:cubicBezTo>
                  <a:cubicBezTo>
                    <a:pt x="47" y="41"/>
                    <a:pt x="47" y="41"/>
                    <a:pt x="47" y="41"/>
                  </a:cubicBezTo>
                  <a:cubicBezTo>
                    <a:pt x="47" y="3"/>
                    <a:pt x="47" y="3"/>
                    <a:pt x="47" y="3"/>
                  </a:cubicBezTo>
                  <a:cubicBezTo>
                    <a:pt x="41" y="3"/>
                    <a:pt x="41" y="3"/>
                    <a:pt x="41" y="3"/>
                  </a:cubicBezTo>
                  <a:cubicBezTo>
                    <a:pt x="41" y="0"/>
                    <a:pt x="41" y="0"/>
                    <a:pt x="41" y="0"/>
                  </a:cubicBezTo>
                  <a:cubicBezTo>
                    <a:pt x="47" y="0"/>
                    <a:pt x="47" y="0"/>
                    <a:pt x="47" y="0"/>
                  </a:cubicBezTo>
                  <a:cubicBezTo>
                    <a:pt x="62" y="0"/>
                    <a:pt x="62" y="0"/>
                    <a:pt x="62" y="0"/>
                  </a:cubicBezTo>
                  <a:cubicBezTo>
                    <a:pt x="71" y="0"/>
                    <a:pt x="71" y="0"/>
                    <a:pt x="71" y="0"/>
                  </a:cubicBezTo>
                  <a:cubicBezTo>
                    <a:pt x="74" y="0"/>
                    <a:pt x="77" y="0"/>
                    <a:pt x="77" y="1"/>
                  </a:cubicBezTo>
                  <a:cubicBezTo>
                    <a:pt x="77" y="2"/>
                    <a:pt x="74" y="3"/>
                    <a:pt x="71" y="3"/>
                  </a:cubicBezTo>
                  <a:cubicBezTo>
                    <a:pt x="64" y="3"/>
                    <a:pt x="64" y="3"/>
                    <a:pt x="64" y="3"/>
                  </a:cubicBezTo>
                  <a:cubicBezTo>
                    <a:pt x="91" y="35"/>
                    <a:pt x="91" y="35"/>
                    <a:pt x="91" y="35"/>
                  </a:cubicBezTo>
                  <a:cubicBezTo>
                    <a:pt x="97" y="35"/>
                    <a:pt x="97" y="35"/>
                    <a:pt x="97" y="35"/>
                  </a:cubicBezTo>
                  <a:cubicBezTo>
                    <a:pt x="118" y="41"/>
                    <a:pt x="118" y="41"/>
                    <a:pt x="118" y="41"/>
                  </a:cubicBezTo>
                  <a:cubicBezTo>
                    <a:pt x="150" y="44"/>
                    <a:pt x="150" y="44"/>
                    <a:pt x="150" y="44"/>
                  </a:cubicBezTo>
                  <a:cubicBezTo>
                    <a:pt x="176" y="50"/>
                    <a:pt x="176" y="52"/>
                    <a:pt x="176" y="52"/>
                  </a:cubicBezTo>
                  <a:cubicBezTo>
                    <a:pt x="176" y="52"/>
                    <a:pt x="176" y="55"/>
                    <a:pt x="150" y="61"/>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842428"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468804"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3897906"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4524283"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968483"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6594859"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8058689"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8685065"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1000"/>
                                        <p:tgtEl>
                                          <p:spTgt spid="1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21944" y="2565632"/>
            <a:ext cx="6109365" cy="1107996"/>
          </a:xfrm>
          <a:prstGeom prst="rect">
            <a:avLst/>
          </a:prstGeom>
          <a:noFill/>
        </p:spPr>
        <p:txBody>
          <a:bodyPr wrap="none" rtlCol="0">
            <a:spAutoFit/>
          </a:bodyPr>
          <a:lstStyle/>
          <a:p>
            <a:pPr>
              <a:spcAft>
                <a:spcPts val="800"/>
              </a:spcAft>
            </a:pPr>
            <a:r>
              <a:rPr lang="zh-CN" altLang="en-US" sz="6600" b="1" dirty="0">
                <a:solidFill>
                  <a:schemeClr val="tx2"/>
                </a:solidFill>
                <a:latin typeface="微软雅黑" panose="020B0503020204020204" pitchFamily="34" charset="-122"/>
                <a:ea typeface="微软雅黑" panose="020B0503020204020204" pitchFamily="34" charset="-122"/>
              </a:rPr>
              <a:t>单击添加大标题</a:t>
            </a:r>
            <a:endParaRPr lang="zh-CN" altLang="en-US" sz="6600" b="1" dirty="0">
              <a:solidFill>
                <a:schemeClr val="tx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45048" y="1164313"/>
            <a:ext cx="3929487" cy="1354995"/>
            <a:chOff x="3714756" y="405385"/>
            <a:chExt cx="3929487" cy="1354995"/>
          </a:xfrm>
        </p:grpSpPr>
        <p:sp>
          <p:nvSpPr>
            <p:cNvPr id="4" name="文本框 3"/>
            <p:cNvSpPr txBox="1"/>
            <p:nvPr/>
          </p:nvSpPr>
          <p:spPr>
            <a:xfrm>
              <a:off x="4527876" y="940027"/>
              <a:ext cx="3116367" cy="820353"/>
            </a:xfrm>
            <a:prstGeom prst="rect">
              <a:avLst/>
            </a:prstGeom>
            <a:noFill/>
            <a:ln>
              <a:solidFill>
                <a:schemeClr val="tx2"/>
              </a:solidFill>
            </a:ln>
          </p:spPr>
          <p:txBody>
            <a:bodyPr wrap="none" rtlCol="0">
              <a:spAutoFit/>
            </a:bodyPr>
            <a:lstStyle/>
            <a:p>
              <a:pPr algn="ctr">
                <a:lnSpc>
                  <a:spcPts val="6300"/>
                </a:lnSpc>
              </a:pPr>
              <a:r>
                <a:rPr lang="en-US" altLang="zh-CN" sz="4000" b="1" dirty="0">
                  <a:solidFill>
                    <a:schemeClr val="tx2"/>
                  </a:solidFill>
                  <a:latin typeface="微软雅黑" panose="020B0503020204020204" pitchFamily="34" charset="-122"/>
                  <a:ea typeface="微软雅黑" panose="020B0503020204020204" pitchFamily="34" charset="-122"/>
                </a:rPr>
                <a:t>PART  </a:t>
              </a:r>
              <a:r>
                <a:rPr lang="en-US" altLang="zh-CN" sz="4000" b="1" dirty="0" smtClean="0">
                  <a:solidFill>
                    <a:schemeClr val="tx2"/>
                  </a:solidFill>
                  <a:latin typeface="微软雅黑" panose="020B0503020204020204" pitchFamily="34" charset="-122"/>
                  <a:ea typeface="微软雅黑" panose="020B0503020204020204" pitchFamily="34" charset="-122"/>
                </a:rPr>
                <a:t>FIVE </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6" name="椭圆 5"/>
            <p:cNvSpPr/>
            <p:nvPr/>
          </p:nvSpPr>
          <p:spPr>
            <a:xfrm>
              <a:off x="4092552" y="405385"/>
              <a:ext cx="252000" cy="25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7" name="椭圆 6"/>
            <p:cNvSpPr/>
            <p:nvPr/>
          </p:nvSpPr>
          <p:spPr>
            <a:xfrm>
              <a:off x="3714756" y="734551"/>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8" name="椭圆 7"/>
            <p:cNvSpPr/>
            <p:nvPr/>
          </p:nvSpPr>
          <p:spPr>
            <a:xfrm>
              <a:off x="4458443" y="671878"/>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椭圆 8"/>
            <p:cNvSpPr/>
            <p:nvPr/>
          </p:nvSpPr>
          <p:spPr>
            <a:xfrm>
              <a:off x="3880514" y="145602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sp>
        <p:nvSpPr>
          <p:cNvPr id="10" name="TextBox 7"/>
          <p:cNvSpPr>
            <a:spLocks noChangeArrowheads="1"/>
          </p:cNvSpPr>
          <p:nvPr/>
        </p:nvSpPr>
        <p:spPr bwMode="auto">
          <a:xfrm>
            <a:off x="5707598" y="369025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21944" y="2565632"/>
            <a:ext cx="6109365" cy="1107996"/>
          </a:xfrm>
          <a:prstGeom prst="rect">
            <a:avLst/>
          </a:prstGeom>
          <a:noFill/>
        </p:spPr>
        <p:txBody>
          <a:bodyPr wrap="none" rtlCol="0">
            <a:spAutoFit/>
          </a:bodyPr>
          <a:lstStyle/>
          <a:p>
            <a:pPr>
              <a:spcAft>
                <a:spcPts val="800"/>
              </a:spcAft>
            </a:pPr>
            <a:r>
              <a:rPr lang="zh-CN" altLang="en-US" sz="6600" b="1" dirty="0">
                <a:solidFill>
                  <a:schemeClr val="tx2"/>
                </a:solidFill>
                <a:latin typeface="微软雅黑" panose="020B0503020204020204" pitchFamily="34" charset="-122"/>
                <a:ea typeface="微软雅黑" panose="020B0503020204020204" pitchFamily="34" charset="-122"/>
              </a:rPr>
              <a:t>单击添加大标题</a:t>
            </a:r>
            <a:endParaRPr lang="zh-CN" altLang="en-US" sz="6600" b="1" dirty="0">
              <a:solidFill>
                <a:schemeClr val="tx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45048" y="1164313"/>
            <a:ext cx="3943914" cy="1354995"/>
            <a:chOff x="3714756" y="405385"/>
            <a:chExt cx="3943914" cy="1354995"/>
          </a:xfrm>
        </p:grpSpPr>
        <p:sp>
          <p:nvSpPr>
            <p:cNvPr id="4" name="文本框 3"/>
            <p:cNvSpPr txBox="1"/>
            <p:nvPr/>
          </p:nvSpPr>
          <p:spPr>
            <a:xfrm>
              <a:off x="4513450" y="940027"/>
              <a:ext cx="3145220" cy="820353"/>
            </a:xfrm>
            <a:prstGeom prst="rect">
              <a:avLst/>
            </a:prstGeom>
            <a:noFill/>
            <a:ln>
              <a:solidFill>
                <a:schemeClr val="tx2"/>
              </a:solidFill>
            </a:ln>
          </p:spPr>
          <p:txBody>
            <a:bodyPr wrap="none" rtlCol="0">
              <a:spAutoFit/>
            </a:bodyPr>
            <a:lstStyle/>
            <a:p>
              <a:pPr algn="ctr">
                <a:lnSpc>
                  <a:spcPts val="6300"/>
                </a:lnSpc>
              </a:pPr>
              <a:r>
                <a:rPr lang="en-US" altLang="zh-CN" sz="4000" b="1" dirty="0">
                  <a:solidFill>
                    <a:schemeClr val="tx2"/>
                  </a:solidFill>
                  <a:latin typeface="微软雅黑" panose="020B0503020204020204" pitchFamily="34" charset="-122"/>
                  <a:ea typeface="微软雅黑" panose="020B0503020204020204" pitchFamily="34" charset="-122"/>
                </a:rPr>
                <a:t>PART  ONE </a:t>
              </a:r>
              <a:endParaRPr lang="zh-CN" altLang="en-US" sz="5400" b="1" dirty="0">
                <a:solidFill>
                  <a:schemeClr val="tx2"/>
                </a:solidFill>
                <a:latin typeface="微软雅黑" panose="020B0503020204020204" pitchFamily="34" charset="-122"/>
                <a:ea typeface="微软雅黑" panose="020B0503020204020204" pitchFamily="34" charset="-122"/>
              </a:endParaRPr>
            </a:p>
          </p:txBody>
        </p:sp>
        <p:sp>
          <p:nvSpPr>
            <p:cNvPr id="6" name="椭圆 5"/>
            <p:cNvSpPr/>
            <p:nvPr/>
          </p:nvSpPr>
          <p:spPr>
            <a:xfrm>
              <a:off x="4092552" y="405385"/>
              <a:ext cx="252000" cy="25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7" name="椭圆 6"/>
            <p:cNvSpPr/>
            <p:nvPr/>
          </p:nvSpPr>
          <p:spPr>
            <a:xfrm>
              <a:off x="3714756" y="734551"/>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8" name="椭圆 7"/>
            <p:cNvSpPr/>
            <p:nvPr/>
          </p:nvSpPr>
          <p:spPr>
            <a:xfrm>
              <a:off x="4458443" y="671878"/>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椭圆 8"/>
            <p:cNvSpPr/>
            <p:nvPr/>
          </p:nvSpPr>
          <p:spPr>
            <a:xfrm>
              <a:off x="3880514" y="1456021"/>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sp>
        <p:nvSpPr>
          <p:cNvPr id="10" name="TextBox 7"/>
          <p:cNvSpPr>
            <a:spLocks noChangeArrowheads="1"/>
          </p:cNvSpPr>
          <p:nvPr/>
        </p:nvSpPr>
        <p:spPr bwMode="auto">
          <a:xfrm>
            <a:off x="5707598" y="3690253"/>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rgbClr val="98757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p:cNvSpPr>
            <a:spLocks noEditPoints="1"/>
          </p:cNvSpPr>
          <p:nvPr/>
        </p:nvSpPr>
        <p:spPr bwMode="auto">
          <a:xfrm>
            <a:off x="4297691" y="3341652"/>
            <a:ext cx="1765548" cy="176577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2"/>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
          <p:cNvSpPr>
            <a:spLocks noEditPoints="1"/>
          </p:cNvSpPr>
          <p:nvPr/>
        </p:nvSpPr>
        <p:spPr bwMode="auto">
          <a:xfrm>
            <a:off x="6063239" y="2765295"/>
            <a:ext cx="1765548" cy="176577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
          <p:cNvSpPr>
            <a:spLocks noEditPoints="1"/>
          </p:cNvSpPr>
          <p:nvPr/>
        </p:nvSpPr>
        <p:spPr bwMode="auto">
          <a:xfrm>
            <a:off x="5747050" y="4531075"/>
            <a:ext cx="1431175" cy="14313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
          <p:cNvSpPr>
            <a:spLocks noEditPoints="1"/>
          </p:cNvSpPr>
          <p:nvPr/>
        </p:nvSpPr>
        <p:spPr bwMode="auto">
          <a:xfrm>
            <a:off x="4992691" y="1910292"/>
            <a:ext cx="1431175" cy="14313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noEditPoints="1"/>
          </p:cNvSpPr>
          <p:nvPr/>
        </p:nvSpPr>
        <p:spPr bwMode="auto">
          <a:xfrm>
            <a:off x="6423866" y="1723753"/>
            <a:ext cx="983933" cy="9840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39"/>
          <p:cNvGrpSpPr/>
          <p:nvPr/>
        </p:nvGrpSpPr>
        <p:grpSpPr>
          <a:xfrm>
            <a:off x="6193947" y="5005077"/>
            <a:ext cx="537381" cy="437338"/>
            <a:chOff x="1550139" y="1314466"/>
            <a:chExt cx="509139" cy="414300"/>
          </a:xfrm>
          <a:solidFill>
            <a:schemeClr val="accent4"/>
          </a:solidFill>
        </p:grpSpPr>
        <p:sp>
          <p:nvSpPr>
            <p:cNvPr id="33"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reeform 34"/>
          <p:cNvSpPr/>
          <p:nvPr/>
        </p:nvSpPr>
        <p:spPr bwMode="auto">
          <a:xfrm>
            <a:off x="6731328" y="2037071"/>
            <a:ext cx="389473" cy="34433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5"/>
          <p:cNvSpPr>
            <a:spLocks noEditPoints="1"/>
          </p:cNvSpPr>
          <p:nvPr/>
        </p:nvSpPr>
        <p:spPr bwMode="auto">
          <a:xfrm>
            <a:off x="6639689" y="3373670"/>
            <a:ext cx="612939" cy="641533"/>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accent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45"/>
          <p:cNvGrpSpPr/>
          <p:nvPr/>
        </p:nvGrpSpPr>
        <p:grpSpPr>
          <a:xfrm>
            <a:off x="5406681" y="2329122"/>
            <a:ext cx="603194" cy="593698"/>
            <a:chOff x="1587575" y="2265358"/>
            <a:chExt cx="314468" cy="309477"/>
          </a:xfrm>
          <a:solidFill>
            <a:srgbClr val="B47730"/>
          </a:solidFill>
        </p:grpSpPr>
        <p:sp>
          <p:nvSpPr>
            <p:cNvPr id="39"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60"/>
            <p:cNvSpPr>
              <a:spLocks noChangeArrowheads="1"/>
            </p:cNvSpPr>
            <p:nvPr/>
          </p:nvSpPr>
          <p:spPr bwMode="auto">
            <a:xfrm>
              <a:off x="1712364" y="2387652"/>
              <a:ext cx="64890" cy="623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8"/>
          <p:cNvGrpSpPr/>
          <p:nvPr/>
        </p:nvGrpSpPr>
        <p:grpSpPr>
          <a:xfrm>
            <a:off x="4945920" y="3991555"/>
            <a:ext cx="438816" cy="495010"/>
            <a:chOff x="5513440" y="1766202"/>
            <a:chExt cx="429274" cy="484183"/>
          </a:xfrm>
          <a:solidFill>
            <a:schemeClr val="accent2"/>
          </a:solidFill>
        </p:grpSpPr>
        <p:sp>
          <p:nvSpPr>
            <p:cNvPr id="4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7296670" y="1830784"/>
            <a:ext cx="4031877" cy="671018"/>
            <a:chOff x="7295875" y="1830784"/>
            <a:chExt cx="4031877" cy="671018"/>
          </a:xfrm>
        </p:grpSpPr>
        <p:cxnSp>
          <p:nvCxnSpPr>
            <p:cNvPr id="14" name="Straight Arrow Connector 10"/>
            <p:cNvCxnSpPr/>
            <p:nvPr/>
          </p:nvCxnSpPr>
          <p:spPr>
            <a:xfrm>
              <a:off x="7295875" y="2192081"/>
              <a:ext cx="1341726"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2" name="Oval 16"/>
            <p:cNvSpPr>
              <a:spLocks noChangeArrowheads="1"/>
            </p:cNvSpPr>
            <p:nvPr/>
          </p:nvSpPr>
          <p:spPr bwMode="auto">
            <a:xfrm>
              <a:off x="8185787" y="1830784"/>
              <a:ext cx="632889" cy="642707"/>
            </a:xfrm>
            <a:prstGeom prst="ellipse">
              <a:avLst/>
            </a:prstGeom>
            <a:solidFill>
              <a:schemeClr val="accent1"/>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Box 10"/>
            <p:cNvSpPr txBox="1">
              <a:spLocks noChangeArrowheads="1"/>
            </p:cNvSpPr>
            <p:nvPr/>
          </p:nvSpPr>
          <p:spPr bwMode="auto">
            <a:xfrm>
              <a:off x="8255502" y="2014788"/>
              <a:ext cx="493459" cy="261610"/>
            </a:xfrm>
            <a:prstGeom prst="rect">
              <a:avLst/>
            </a:prstGeom>
            <a:noFill/>
            <a:ln w="9525">
              <a:noFill/>
              <a:miter lim="800000"/>
            </a:ln>
          </p:spPr>
          <p:txBody>
            <a:bodyPr wrap="square" lIns="45720" tIns="22860" rIns="45720" bIns="22860">
              <a:spAutoFit/>
            </a:bodyPr>
            <a:lstStyle/>
            <a:p>
              <a:pPr algn="ctr" defTabSz="1087755"/>
              <a:r>
                <a:rPr lang="en-US" sz="1400" b="1">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10%</a:t>
              </a:r>
              <a:endParaRPr lang="en-US" sz="1050" b="1">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5" name="TextBox 13"/>
            <p:cNvSpPr txBox="1"/>
            <p:nvPr/>
          </p:nvSpPr>
          <p:spPr>
            <a:xfrm>
              <a:off x="8989976" y="1834271"/>
              <a:ext cx="233777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989977" y="2132470"/>
              <a:ext cx="203001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954503" y="2190616"/>
            <a:ext cx="4240783" cy="691019"/>
            <a:chOff x="953708" y="2190615"/>
            <a:chExt cx="4240783" cy="691019"/>
          </a:xfrm>
        </p:grpSpPr>
        <p:cxnSp>
          <p:nvCxnSpPr>
            <p:cNvPr id="12" name="Straight Connector 31"/>
            <p:cNvCxnSpPr/>
            <p:nvPr/>
          </p:nvCxnSpPr>
          <p:spPr>
            <a:xfrm flipV="1">
              <a:off x="3412272" y="2529227"/>
              <a:ext cx="1782219" cy="1849"/>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8" name="Oval 28"/>
            <p:cNvSpPr>
              <a:spLocks noChangeArrowheads="1"/>
            </p:cNvSpPr>
            <p:nvPr/>
          </p:nvSpPr>
          <p:spPr bwMode="auto">
            <a:xfrm>
              <a:off x="3137177" y="2209722"/>
              <a:ext cx="632889" cy="6427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Box 10"/>
            <p:cNvSpPr txBox="1">
              <a:spLocks noChangeArrowheads="1"/>
            </p:cNvSpPr>
            <p:nvPr/>
          </p:nvSpPr>
          <p:spPr bwMode="auto">
            <a:xfrm>
              <a:off x="3206891" y="2393726"/>
              <a:ext cx="493459" cy="261610"/>
            </a:xfrm>
            <a:prstGeom prst="rect">
              <a:avLst/>
            </a:prstGeom>
            <a:noFill/>
            <a:ln w="9525">
              <a:noFill/>
              <a:miter lim="800000"/>
            </a:ln>
          </p:spPr>
          <p:txBody>
            <a:bodyPr wrap="square" lIns="45720" tIns="22860" rIns="45720" bIns="22860">
              <a:spAutoFit/>
            </a:bodyPr>
            <a:lstStyle/>
            <a:p>
              <a:pPr algn="ctr" defTabSz="1087755"/>
              <a:r>
                <a:rPr lang="en-US" sz="1400" b="1"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a:t>
              </a:r>
              <a:endParaRPr lang="en-US" sz="1050" b="1"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7" name="TextBox 13"/>
            <p:cNvSpPr txBox="1"/>
            <p:nvPr/>
          </p:nvSpPr>
          <p:spPr>
            <a:xfrm>
              <a:off x="1706399" y="2190615"/>
              <a:ext cx="127732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953708" y="2512302"/>
              <a:ext cx="2030018"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954503" y="3903187"/>
            <a:ext cx="3614643" cy="691386"/>
            <a:chOff x="953708" y="3903187"/>
            <a:chExt cx="3614643" cy="691386"/>
          </a:xfrm>
        </p:grpSpPr>
        <p:cxnSp>
          <p:nvCxnSpPr>
            <p:cNvPr id="13" name="Straight Connector 34"/>
            <p:cNvCxnSpPr/>
            <p:nvPr/>
          </p:nvCxnSpPr>
          <p:spPr>
            <a:xfrm flipV="1">
              <a:off x="3501720" y="4222692"/>
              <a:ext cx="1066631" cy="1849"/>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30" name="Oval 32"/>
            <p:cNvSpPr>
              <a:spLocks noChangeArrowheads="1"/>
            </p:cNvSpPr>
            <p:nvPr/>
          </p:nvSpPr>
          <p:spPr bwMode="auto">
            <a:xfrm>
              <a:off x="3137177" y="3903187"/>
              <a:ext cx="632889" cy="642707"/>
            </a:xfrm>
            <a:prstGeom prst="ellipse">
              <a:avLst/>
            </a:prstGeom>
            <a:solidFill>
              <a:schemeClr val="accent2"/>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Box 10"/>
            <p:cNvSpPr txBox="1">
              <a:spLocks noChangeArrowheads="1"/>
            </p:cNvSpPr>
            <p:nvPr/>
          </p:nvSpPr>
          <p:spPr bwMode="auto">
            <a:xfrm>
              <a:off x="3206891" y="4087191"/>
              <a:ext cx="493459" cy="261610"/>
            </a:xfrm>
            <a:prstGeom prst="rect">
              <a:avLst/>
            </a:prstGeom>
            <a:noFill/>
            <a:ln w="9525">
              <a:noFill/>
              <a:miter lim="800000"/>
            </a:ln>
          </p:spPr>
          <p:txBody>
            <a:bodyPr wrap="square" lIns="45720" tIns="22860" rIns="45720" bIns="22860">
              <a:spAutoFit/>
            </a:bodyPr>
            <a:lstStyle/>
            <a:p>
              <a:pPr algn="ctr" defTabSz="1087755"/>
              <a:r>
                <a:rPr lang="en-US" sz="1400" b="1">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25%</a:t>
              </a:r>
              <a:endParaRPr lang="en-US" sz="1050" b="1">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9" name="TextBox 13"/>
            <p:cNvSpPr txBox="1"/>
            <p:nvPr/>
          </p:nvSpPr>
          <p:spPr>
            <a:xfrm>
              <a:off x="1706399" y="3903554"/>
              <a:ext cx="127732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953708" y="4225241"/>
              <a:ext cx="2030018"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7560442" y="3297321"/>
            <a:ext cx="3768105" cy="667532"/>
            <a:chOff x="7559647" y="3297321"/>
            <a:chExt cx="3768105" cy="667532"/>
          </a:xfrm>
        </p:grpSpPr>
        <p:cxnSp>
          <p:nvCxnSpPr>
            <p:cNvPr id="15" name="Straight Arrow Connector 11"/>
            <p:cNvCxnSpPr/>
            <p:nvPr/>
          </p:nvCxnSpPr>
          <p:spPr>
            <a:xfrm>
              <a:off x="7559647" y="3643499"/>
              <a:ext cx="715588"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a:spLocks noChangeArrowheads="1"/>
            </p:cNvSpPr>
            <p:nvPr/>
          </p:nvSpPr>
          <p:spPr bwMode="auto">
            <a:xfrm>
              <a:off x="8185787" y="3322146"/>
              <a:ext cx="632889" cy="642707"/>
            </a:xfrm>
            <a:prstGeom prst="ellipse">
              <a:avLst/>
            </a:prstGeom>
            <a:solidFill>
              <a:schemeClr val="accent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Box 10"/>
            <p:cNvSpPr txBox="1">
              <a:spLocks noChangeArrowheads="1"/>
            </p:cNvSpPr>
            <p:nvPr/>
          </p:nvSpPr>
          <p:spPr bwMode="auto">
            <a:xfrm>
              <a:off x="8255502" y="3506150"/>
              <a:ext cx="493459" cy="261610"/>
            </a:xfrm>
            <a:prstGeom prst="rect">
              <a:avLst/>
            </a:prstGeom>
            <a:noFill/>
            <a:ln w="9525">
              <a:noFill/>
              <a:miter lim="800000"/>
            </a:ln>
          </p:spPr>
          <p:txBody>
            <a:bodyPr wrap="square" lIns="45720" tIns="22860" rIns="45720" bIns="22860">
              <a:spAutoFit/>
            </a:bodyPr>
            <a:lstStyle/>
            <a:p>
              <a:pPr algn="ctr" defTabSz="1087755"/>
              <a:r>
                <a:rPr lang="en-US" sz="1400" b="1"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25%</a:t>
              </a:r>
              <a:endParaRPr lang="en-US" sz="1050" b="1"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1" name="TextBox 13"/>
            <p:cNvSpPr txBox="1"/>
            <p:nvPr/>
          </p:nvSpPr>
          <p:spPr>
            <a:xfrm>
              <a:off x="8989976" y="3297321"/>
              <a:ext cx="233777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8989977" y="3595520"/>
              <a:ext cx="203001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7023752" y="4925401"/>
            <a:ext cx="4304795" cy="686119"/>
            <a:chOff x="7022957" y="4925400"/>
            <a:chExt cx="4304795" cy="686119"/>
          </a:xfrm>
        </p:grpSpPr>
        <p:cxnSp>
          <p:nvCxnSpPr>
            <p:cNvPr id="16" name="Straight Arrow Connector 13"/>
            <p:cNvCxnSpPr/>
            <p:nvPr/>
          </p:nvCxnSpPr>
          <p:spPr>
            <a:xfrm>
              <a:off x="7022957" y="5246753"/>
              <a:ext cx="1699521"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6" name="Oval 26"/>
            <p:cNvSpPr>
              <a:spLocks noChangeArrowheads="1"/>
            </p:cNvSpPr>
            <p:nvPr/>
          </p:nvSpPr>
          <p:spPr bwMode="auto">
            <a:xfrm>
              <a:off x="8225258" y="4925400"/>
              <a:ext cx="632889" cy="642707"/>
            </a:xfrm>
            <a:prstGeom prst="ellipse">
              <a:avLst/>
            </a:prstGeom>
            <a:solidFill>
              <a:schemeClr val="accent4"/>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Box 10"/>
            <p:cNvSpPr txBox="1">
              <a:spLocks noChangeArrowheads="1"/>
            </p:cNvSpPr>
            <p:nvPr/>
          </p:nvSpPr>
          <p:spPr bwMode="auto">
            <a:xfrm>
              <a:off x="8294973" y="5109404"/>
              <a:ext cx="493459" cy="261610"/>
            </a:xfrm>
            <a:prstGeom prst="rect">
              <a:avLst/>
            </a:prstGeom>
            <a:noFill/>
            <a:ln w="9525">
              <a:noFill/>
              <a:miter lim="800000"/>
            </a:ln>
          </p:spPr>
          <p:txBody>
            <a:bodyPr wrap="square" lIns="45720" tIns="22860" rIns="45720" bIns="22860">
              <a:spAutoFit/>
            </a:bodyPr>
            <a:lstStyle/>
            <a:p>
              <a:pPr algn="ctr" defTabSz="1087755"/>
              <a:r>
                <a:rPr lang="en-US" sz="1400" b="1">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a:t>
              </a:r>
              <a:endParaRPr lang="en-US" sz="1050" b="1">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3" name="TextBox 13"/>
            <p:cNvSpPr txBox="1"/>
            <p:nvPr/>
          </p:nvSpPr>
          <p:spPr>
            <a:xfrm>
              <a:off x="8989976" y="4943988"/>
              <a:ext cx="233777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8989977" y="5242187"/>
              <a:ext cx="203001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标题 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par>
                          <p:cTn id="55" fill="hold">
                            <p:stCondLst>
                              <p:cond delay="500"/>
                            </p:stCondLst>
                            <p:childTnLst>
                              <p:par>
                                <p:cTn id="56" presetID="8" presetClass="emph" presetSubtype="0" fill="hold" grpId="1" nodeType="afterEffect">
                                  <p:stCondLst>
                                    <p:cond delay="0"/>
                                  </p:stCondLst>
                                  <p:childTnLst>
                                    <p:animRot by="21600000">
                                      <p:cBhvr>
                                        <p:cTn id="57" dur="2000" fill="hold"/>
                                        <p:tgtEl>
                                          <p:spTgt spid="17"/>
                                        </p:tgtEl>
                                        <p:attrNameLst>
                                          <p:attrName>r</p:attrName>
                                        </p:attrNameLst>
                                      </p:cBhvr>
                                    </p:animRot>
                                  </p:childTnLst>
                                </p:cTn>
                              </p:par>
                              <p:par>
                                <p:cTn id="58" presetID="8" presetClass="emph" presetSubtype="0" fill="hold" grpId="1" nodeType="withEffect">
                                  <p:stCondLst>
                                    <p:cond delay="0"/>
                                  </p:stCondLst>
                                  <p:childTnLst>
                                    <p:animRot by="21600000">
                                      <p:cBhvr>
                                        <p:cTn id="59" dur="2000" fill="hold"/>
                                        <p:tgtEl>
                                          <p:spTgt spid="18"/>
                                        </p:tgtEl>
                                        <p:attrNameLst>
                                          <p:attrName>r</p:attrName>
                                        </p:attrNameLst>
                                      </p:cBhvr>
                                    </p:animRot>
                                  </p:childTnLst>
                                </p:cTn>
                              </p:par>
                              <p:par>
                                <p:cTn id="60" presetID="8" presetClass="emph" presetSubtype="0" fill="hold" grpId="1" nodeType="withEffect">
                                  <p:stCondLst>
                                    <p:cond delay="0"/>
                                  </p:stCondLst>
                                  <p:childTnLst>
                                    <p:animRot by="21600000">
                                      <p:cBhvr>
                                        <p:cTn id="61" dur="2000" fill="hold"/>
                                        <p:tgtEl>
                                          <p:spTgt spid="19"/>
                                        </p:tgtEl>
                                        <p:attrNameLst>
                                          <p:attrName>r</p:attrName>
                                        </p:attrNameLst>
                                      </p:cBhvr>
                                    </p:animRot>
                                  </p:childTnLst>
                                </p:cTn>
                              </p:par>
                              <p:par>
                                <p:cTn id="62" presetID="8" presetClass="emph" presetSubtype="0" fill="hold" grpId="1" nodeType="withEffect">
                                  <p:stCondLst>
                                    <p:cond delay="0"/>
                                  </p:stCondLst>
                                  <p:childTnLst>
                                    <p:animRot by="21600000">
                                      <p:cBhvr>
                                        <p:cTn id="63" dur="2000" fill="hold"/>
                                        <p:tgtEl>
                                          <p:spTgt spid="20"/>
                                        </p:tgtEl>
                                        <p:attrNameLst>
                                          <p:attrName>r</p:attrName>
                                        </p:attrNameLst>
                                      </p:cBhvr>
                                    </p:animRot>
                                  </p:childTnLst>
                                </p:cTn>
                              </p:par>
                              <p:par>
                                <p:cTn id="64" presetID="8" presetClass="emph" presetSubtype="0" fill="hold" grpId="1" nodeType="withEffect">
                                  <p:stCondLst>
                                    <p:cond delay="0"/>
                                  </p:stCondLst>
                                  <p:childTnLst>
                                    <p:animRot by="21600000">
                                      <p:cBhvr>
                                        <p:cTn id="65" dur="2000" fill="hold"/>
                                        <p:tgtEl>
                                          <p:spTgt spid="21"/>
                                        </p:tgtEl>
                                        <p:attrNameLst>
                                          <p:attrName>r</p:attrName>
                                        </p:attrNameLst>
                                      </p:cBhvr>
                                    </p:animRot>
                                  </p:childTnLst>
                                </p:cTn>
                              </p:par>
                            </p:childTnLst>
                          </p:cTn>
                        </p:par>
                        <p:par>
                          <p:cTn id="66" fill="hold">
                            <p:stCondLst>
                              <p:cond delay="2500"/>
                            </p:stCondLst>
                            <p:childTnLst>
                              <p:par>
                                <p:cTn id="67" presetID="22" presetClass="entr" presetSubtype="2"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childTnLst>
                          </p:cTn>
                        </p:par>
                        <p:par>
                          <p:cTn id="70" fill="hold">
                            <p:stCondLst>
                              <p:cond delay="30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par>
                          <p:cTn id="74" fill="hold">
                            <p:stCondLst>
                              <p:cond delay="3500"/>
                            </p:stCondLst>
                            <p:childTnLst>
                              <p:par>
                                <p:cTn id="75" presetID="22" presetClass="entr" presetSubtype="2"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right)">
                                      <p:cBhvr>
                                        <p:cTn id="77" dur="500"/>
                                        <p:tgtEl>
                                          <p:spTgt spid="6"/>
                                        </p:tgtEl>
                                      </p:cBhvr>
                                    </p:animEffect>
                                  </p:childTnLst>
                                </p:cTn>
                              </p:par>
                            </p:childTnLst>
                          </p:cTn>
                        </p:par>
                        <p:par>
                          <p:cTn id="78" fill="hold">
                            <p:stCondLst>
                              <p:cond delay="4000"/>
                            </p:stCondLst>
                            <p:childTnLst>
                              <p:par>
                                <p:cTn id="79" presetID="22" presetClass="entr" presetSubtype="8"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1"/>
          <p:cNvSpPr/>
          <p:nvPr/>
        </p:nvSpPr>
        <p:spPr bwMode="auto">
          <a:xfrm>
            <a:off x="-7143" y="2646364"/>
            <a:ext cx="9793601" cy="3582987"/>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ADBACA"/>
            </a:solidFill>
            <a:prstDash val="dash"/>
            <a:miter lim="800000"/>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9730903" y="2063749"/>
            <a:ext cx="1315867" cy="790576"/>
            <a:chOff x="9730108" y="2063749"/>
            <a:chExt cx="1315867" cy="790576"/>
          </a:xfrm>
        </p:grpSpPr>
        <p:sp>
          <p:nvSpPr>
            <p:cNvPr id="21" name="Freeform 22"/>
            <p:cNvSpPr/>
            <p:nvPr/>
          </p:nvSpPr>
          <p:spPr bwMode="auto">
            <a:xfrm>
              <a:off x="10084075" y="2498724"/>
              <a:ext cx="406347" cy="355600"/>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rgbClr val="566172"/>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3"/>
            <p:cNvSpPr/>
            <p:nvPr/>
          </p:nvSpPr>
          <p:spPr bwMode="auto">
            <a:xfrm>
              <a:off x="9730108" y="2063749"/>
              <a:ext cx="1315867" cy="681038"/>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rgbClr val="C1C7D0"/>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4"/>
            <p:cNvSpPr/>
            <p:nvPr/>
          </p:nvSpPr>
          <p:spPr bwMode="auto">
            <a:xfrm>
              <a:off x="10015821" y="2109788"/>
              <a:ext cx="933328" cy="744537"/>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1553168" y="2035176"/>
            <a:ext cx="1573008" cy="1025525"/>
            <a:chOff x="1552374" y="2035175"/>
            <a:chExt cx="1573008" cy="1025525"/>
          </a:xfrm>
        </p:grpSpPr>
        <p:sp>
          <p:nvSpPr>
            <p:cNvPr id="25" name="TextBox 73"/>
            <p:cNvSpPr txBox="1"/>
            <p:nvPr/>
          </p:nvSpPr>
          <p:spPr>
            <a:xfrm flipH="1">
              <a:off x="1552374" y="2035175"/>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12%</a:t>
              </a:r>
              <a:endParaRPr lang="en-AU" dirty="0">
                <a:sym typeface="Arial" panose="020B0604020202020204" pitchFamily="34" charset="0"/>
              </a:endParaRPr>
            </a:p>
          </p:txBody>
        </p:sp>
        <p:sp>
          <p:nvSpPr>
            <p:cNvPr id="28" name="TextBox 13"/>
            <p:cNvSpPr txBox="1"/>
            <p:nvPr/>
          </p:nvSpPr>
          <p:spPr>
            <a:xfrm>
              <a:off x="1638087" y="2589212"/>
              <a:ext cx="1377771"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
            <p:cNvSpPr txBox="1"/>
            <p:nvPr/>
          </p:nvSpPr>
          <p:spPr>
            <a:xfrm>
              <a:off x="1642850" y="2874963"/>
              <a:ext cx="1380945" cy="185737"/>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组合 7"/>
          <p:cNvGrpSpPr/>
          <p:nvPr/>
        </p:nvGrpSpPr>
        <p:grpSpPr>
          <a:xfrm>
            <a:off x="3473792" y="2516189"/>
            <a:ext cx="1573008" cy="984249"/>
            <a:chOff x="3472998" y="2516188"/>
            <a:chExt cx="1573008" cy="984249"/>
          </a:xfrm>
        </p:grpSpPr>
        <p:sp>
          <p:nvSpPr>
            <p:cNvPr id="24" name="TextBox 72"/>
            <p:cNvSpPr txBox="1"/>
            <p:nvPr/>
          </p:nvSpPr>
          <p:spPr>
            <a:xfrm flipH="1">
              <a:off x="3472998" y="2516188"/>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37%</a:t>
              </a:r>
              <a:endParaRPr lang="en-AU" dirty="0">
                <a:sym typeface="Arial" panose="020B0604020202020204" pitchFamily="34" charset="0"/>
              </a:endParaRPr>
            </a:p>
          </p:txBody>
        </p:sp>
        <p:sp>
          <p:nvSpPr>
            <p:cNvPr id="30" name="TextBox 13"/>
            <p:cNvSpPr txBox="1"/>
            <p:nvPr/>
          </p:nvSpPr>
          <p:spPr>
            <a:xfrm>
              <a:off x="3507918" y="3030537"/>
              <a:ext cx="1377771"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3"/>
            <p:cNvSpPr txBox="1"/>
            <p:nvPr/>
          </p:nvSpPr>
          <p:spPr>
            <a:xfrm>
              <a:off x="3512681" y="3316287"/>
              <a:ext cx="1380945" cy="184150"/>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8"/>
          <p:cNvGrpSpPr/>
          <p:nvPr/>
        </p:nvGrpSpPr>
        <p:grpSpPr>
          <a:xfrm>
            <a:off x="5357911" y="4862514"/>
            <a:ext cx="1573007" cy="1015999"/>
            <a:chOff x="5357116" y="4862513"/>
            <a:chExt cx="1573007" cy="1015999"/>
          </a:xfrm>
        </p:grpSpPr>
        <p:sp>
          <p:nvSpPr>
            <p:cNvPr id="26" name="TextBox 76"/>
            <p:cNvSpPr txBox="1"/>
            <p:nvPr/>
          </p:nvSpPr>
          <p:spPr>
            <a:xfrm flipH="1">
              <a:off x="5357116" y="4862513"/>
              <a:ext cx="1573007" cy="492125"/>
            </a:xfrm>
            <a:prstGeom prst="rect">
              <a:avLst/>
            </a:prstGeom>
            <a:noFill/>
          </p:spPr>
          <p:txBody>
            <a:bodyPr lIns="0" tIns="0" rIns="0" bIns="0" anchor="ctr">
              <a:spAutoFit/>
            </a:bodyPr>
            <a:lstStyle/>
            <a:p>
              <a:pPr algn="ctr">
                <a:defRPr/>
              </a:pPr>
              <a:r>
                <a:rPr lang="en-AU" sz="3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25%</a:t>
              </a:r>
              <a:endParaRPr lang="en-AU" sz="3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3"/>
            <p:cNvSpPr txBox="1"/>
            <p:nvPr/>
          </p:nvSpPr>
          <p:spPr>
            <a:xfrm>
              <a:off x="5425369" y="5408612"/>
              <a:ext cx="1377771"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3"/>
            <p:cNvSpPr txBox="1"/>
            <p:nvPr/>
          </p:nvSpPr>
          <p:spPr>
            <a:xfrm>
              <a:off x="5430132" y="5694362"/>
              <a:ext cx="1380945" cy="184150"/>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7227742" y="1984375"/>
            <a:ext cx="1573007" cy="1003300"/>
            <a:chOff x="7226947" y="1984375"/>
            <a:chExt cx="1573007" cy="1003300"/>
          </a:xfrm>
        </p:grpSpPr>
        <p:sp>
          <p:nvSpPr>
            <p:cNvPr id="27" name="TextBox 79"/>
            <p:cNvSpPr txBox="1"/>
            <p:nvPr/>
          </p:nvSpPr>
          <p:spPr>
            <a:xfrm flipH="1">
              <a:off x="7226947" y="1984375"/>
              <a:ext cx="1573007"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9%</a:t>
              </a:r>
              <a:endParaRPr lang="en-AU" dirty="0">
                <a:sym typeface="Arial" panose="020B0604020202020204" pitchFamily="34" charset="0"/>
              </a:endParaRPr>
            </a:p>
          </p:txBody>
        </p:sp>
        <p:sp>
          <p:nvSpPr>
            <p:cNvPr id="34" name="TextBox 13"/>
            <p:cNvSpPr txBox="1"/>
            <p:nvPr/>
          </p:nvSpPr>
          <p:spPr>
            <a:xfrm>
              <a:off x="7325359" y="2516187"/>
              <a:ext cx="1376183"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
            <p:cNvSpPr txBox="1"/>
            <p:nvPr/>
          </p:nvSpPr>
          <p:spPr>
            <a:xfrm>
              <a:off x="7330121" y="2801938"/>
              <a:ext cx="1380945" cy="185737"/>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1837293" y="3732213"/>
            <a:ext cx="995232" cy="1301751"/>
            <a:chOff x="1836499" y="3732212"/>
            <a:chExt cx="995232" cy="1301751"/>
          </a:xfrm>
        </p:grpSpPr>
        <p:cxnSp>
          <p:nvCxnSpPr>
            <p:cNvPr id="15" name="Straight Connector 60"/>
            <p:cNvCxnSpPr/>
            <p:nvPr/>
          </p:nvCxnSpPr>
          <p:spPr>
            <a:xfrm flipV="1">
              <a:off x="2338084" y="3732212"/>
              <a:ext cx="0" cy="8604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20" name="Oval 19"/>
            <p:cNvSpPr>
              <a:spLocks noChangeArrowheads="1"/>
            </p:cNvSpPr>
            <p:nvPr/>
          </p:nvSpPr>
          <p:spPr bwMode="auto">
            <a:xfrm>
              <a:off x="1836499" y="4040188"/>
              <a:ext cx="995232" cy="993775"/>
            </a:xfrm>
            <a:prstGeom prst="ellipse">
              <a:avLst/>
            </a:prstGeom>
            <a:solidFill>
              <a:schemeClr val="accent4"/>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70"/>
            <p:cNvSpPr>
              <a:spLocks noEditPoints="1"/>
            </p:cNvSpPr>
            <p:nvPr/>
          </p:nvSpPr>
          <p:spPr bwMode="auto">
            <a:xfrm>
              <a:off x="2152370" y="4279900"/>
              <a:ext cx="419045" cy="354013"/>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4"/>
          <p:cNvGrpSpPr/>
          <p:nvPr/>
        </p:nvGrpSpPr>
        <p:grpSpPr>
          <a:xfrm>
            <a:off x="5632511" y="3305176"/>
            <a:ext cx="996820" cy="1355725"/>
            <a:chOff x="5631717" y="3305175"/>
            <a:chExt cx="996820" cy="1355725"/>
          </a:xfrm>
        </p:grpSpPr>
        <p:cxnSp>
          <p:nvCxnSpPr>
            <p:cNvPr id="13" name="Straight Connector 56"/>
            <p:cNvCxnSpPr/>
            <p:nvPr/>
          </p:nvCxnSpPr>
          <p:spPr>
            <a:xfrm>
              <a:off x="6130127" y="3802063"/>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8" name="Oval 19"/>
            <p:cNvSpPr>
              <a:spLocks noChangeArrowheads="1"/>
            </p:cNvSpPr>
            <p:nvPr/>
          </p:nvSpPr>
          <p:spPr bwMode="auto">
            <a:xfrm>
              <a:off x="5631717" y="3305175"/>
              <a:ext cx="996820" cy="993775"/>
            </a:xfrm>
            <a:prstGeom prst="ellipse">
              <a:avLst/>
            </a:prstGeom>
            <a:solidFill>
              <a:schemeClr val="accent2"/>
            </a:solidFill>
            <a:ln>
              <a:noFill/>
            </a:ln>
          </p:spPr>
          <p:txBody>
            <a:bodyPr anchor="ctr"/>
            <a:lstStyle/>
            <a:p>
              <a:pPr algn="ctr">
                <a:defRPr/>
              </a:pPr>
              <a:r>
                <a:rPr lang="en-AU"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
            <p:cNvSpPr>
              <a:spLocks noEditPoints="1"/>
            </p:cNvSpPr>
            <p:nvPr/>
          </p:nvSpPr>
          <p:spPr bwMode="auto">
            <a:xfrm>
              <a:off x="5925367" y="3649662"/>
              <a:ext cx="436505" cy="423862"/>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3734108" y="4232275"/>
            <a:ext cx="996820" cy="1422401"/>
            <a:chOff x="3733314" y="4232274"/>
            <a:chExt cx="996820" cy="1422401"/>
          </a:xfrm>
        </p:grpSpPr>
        <p:cxnSp>
          <p:nvCxnSpPr>
            <p:cNvPr id="12" name="Straight Connector 55"/>
            <p:cNvCxnSpPr/>
            <p:nvPr/>
          </p:nvCxnSpPr>
          <p:spPr>
            <a:xfrm flipV="1">
              <a:off x="4246010" y="4232274"/>
              <a:ext cx="0" cy="858838"/>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7" name="Oval 19"/>
            <p:cNvSpPr>
              <a:spLocks noChangeArrowheads="1"/>
            </p:cNvSpPr>
            <p:nvPr/>
          </p:nvSpPr>
          <p:spPr bwMode="auto">
            <a:xfrm>
              <a:off x="3733314" y="4660900"/>
              <a:ext cx="996820" cy="993775"/>
            </a:xfrm>
            <a:prstGeom prst="ellipse">
              <a:avLst/>
            </a:prstGeom>
            <a:solidFill>
              <a:schemeClr val="accent3"/>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5"/>
            <p:cNvSpPr>
              <a:spLocks noEditPoints="1"/>
            </p:cNvSpPr>
            <p:nvPr/>
          </p:nvSpPr>
          <p:spPr bwMode="auto">
            <a:xfrm>
              <a:off x="4014266" y="4808537"/>
              <a:ext cx="490473" cy="531812"/>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7530915" y="3519488"/>
            <a:ext cx="995233" cy="1304924"/>
            <a:chOff x="7530120" y="3519488"/>
            <a:chExt cx="995233" cy="1304924"/>
          </a:xfrm>
        </p:grpSpPr>
        <p:cxnSp>
          <p:nvCxnSpPr>
            <p:cNvPr id="14" name="Straight Connector 57"/>
            <p:cNvCxnSpPr/>
            <p:nvPr/>
          </p:nvCxnSpPr>
          <p:spPr>
            <a:xfrm flipV="1">
              <a:off x="8014245" y="3519488"/>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9" name="Oval 19"/>
            <p:cNvSpPr>
              <a:spLocks noChangeArrowheads="1"/>
            </p:cNvSpPr>
            <p:nvPr/>
          </p:nvSpPr>
          <p:spPr bwMode="auto">
            <a:xfrm>
              <a:off x="7530120" y="3832224"/>
              <a:ext cx="995233" cy="992188"/>
            </a:xfrm>
            <a:prstGeom prst="ellipse">
              <a:avLst/>
            </a:prstGeom>
            <a:solidFill>
              <a:schemeClr val="accent1"/>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77"/>
            <p:cNvSpPr>
              <a:spLocks noEditPoints="1"/>
            </p:cNvSpPr>
            <p:nvPr/>
          </p:nvSpPr>
          <p:spPr bwMode="auto">
            <a:xfrm>
              <a:off x="7787261" y="4049712"/>
              <a:ext cx="439681" cy="463550"/>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标题 1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2" fill="hold" grpId="0" nodeType="withEffect">
                                  <p:stCondLst>
                                    <p:cond delay="3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5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6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9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6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9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56318" y="4470399"/>
            <a:ext cx="1604754" cy="1370013"/>
            <a:chOff x="6155524" y="4470398"/>
            <a:chExt cx="1604754" cy="1370013"/>
          </a:xfrm>
        </p:grpSpPr>
        <p:sp>
          <p:nvSpPr>
            <p:cNvPr id="314" name="AutoShape 4"/>
            <p:cNvSpPr/>
            <p:nvPr/>
          </p:nvSpPr>
          <p:spPr bwMode="auto">
            <a:xfrm>
              <a:off x="6155524" y="4470398"/>
              <a:ext cx="1604754" cy="1370013"/>
            </a:xfrm>
            <a:custGeom>
              <a:avLst/>
              <a:gdLst>
                <a:gd name="T0" fmla="*/ 264410771 w 21600"/>
                <a:gd name="T1" fmla="*/ 0 h 21600"/>
                <a:gd name="T2" fmla="*/ 477491173 w 21600"/>
                <a:gd name="T3" fmla="*/ 111564062 h 21600"/>
                <a:gd name="T4" fmla="*/ 15562749 w 21600"/>
                <a:gd name="T5" fmla="*/ 347983165 h 21600"/>
                <a:gd name="T6" fmla="*/ 0 w 21600"/>
                <a:gd name="T7" fmla="*/ 136808977 h 21600"/>
                <a:gd name="T8" fmla="*/ 264410771 w 21600"/>
                <a:gd name="T9" fmla="*/ 0 h 21600"/>
                <a:gd name="T10" fmla="*/ 26441077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5" name="AutoShape 5"/>
            <p:cNvSpPr/>
            <p:nvPr/>
          </p:nvSpPr>
          <p:spPr bwMode="auto">
            <a:xfrm>
              <a:off x="6649172" y="4932360"/>
              <a:ext cx="474600" cy="501650"/>
            </a:xfrm>
            <a:custGeom>
              <a:avLst/>
              <a:gdLst>
                <a:gd name="T0" fmla="*/ 27662239 w 21104"/>
                <a:gd name="T1" fmla="*/ 32097254 h 21600"/>
                <a:gd name="T2" fmla="*/ 42842497 w 21104"/>
                <a:gd name="T3" fmla="*/ 9070780 h 21600"/>
                <a:gd name="T4" fmla="*/ 42842497 w 21104"/>
                <a:gd name="T5" fmla="*/ 7326324 h 21600"/>
                <a:gd name="T6" fmla="*/ 39468210 w 21104"/>
                <a:gd name="T7" fmla="*/ 3488912 h 21600"/>
                <a:gd name="T8" fmla="*/ 37444052 w 21104"/>
                <a:gd name="T9" fmla="*/ 3488912 h 21600"/>
                <a:gd name="T10" fmla="*/ 35756887 w 21104"/>
                <a:gd name="T11" fmla="*/ 5233414 h 21600"/>
                <a:gd name="T12" fmla="*/ 33734757 w 21104"/>
                <a:gd name="T13" fmla="*/ 5581868 h 21600"/>
                <a:gd name="T14" fmla="*/ 34071793 w 21104"/>
                <a:gd name="T15" fmla="*/ 0 h 21600"/>
                <a:gd name="T16" fmla="*/ 9107740 w 21104"/>
                <a:gd name="T17" fmla="*/ 0 h 21600"/>
                <a:gd name="T18" fmla="*/ 9107740 w 21104"/>
                <a:gd name="T19" fmla="*/ 5581868 h 21600"/>
                <a:gd name="T20" fmla="*/ 7422602 w 21104"/>
                <a:gd name="T21" fmla="*/ 5233414 h 21600"/>
                <a:gd name="T22" fmla="*/ 5735481 w 21104"/>
                <a:gd name="T23" fmla="*/ 3488912 h 21600"/>
                <a:gd name="T24" fmla="*/ 3711323 w 21104"/>
                <a:gd name="T25" fmla="*/ 3488912 h 21600"/>
                <a:gd name="T26" fmla="*/ 0 w 21104"/>
                <a:gd name="T27" fmla="*/ 7326324 h 21600"/>
                <a:gd name="T28" fmla="*/ 0 w 21104"/>
                <a:gd name="T29" fmla="*/ 9070780 h 21600"/>
                <a:gd name="T30" fmla="*/ 15517249 w 21104"/>
                <a:gd name="T31" fmla="*/ 32097254 h 21600"/>
                <a:gd name="T32" fmla="*/ 19565609 w 21104"/>
                <a:gd name="T33" fmla="*/ 33841756 h 21600"/>
                <a:gd name="T34" fmla="*/ 19565609 w 21104"/>
                <a:gd name="T35" fmla="*/ 35934666 h 21600"/>
                <a:gd name="T36" fmla="*/ 17878443 w 21104"/>
                <a:gd name="T37" fmla="*/ 36631574 h 21600"/>
                <a:gd name="T38" fmla="*/ 19565609 w 21104"/>
                <a:gd name="T39" fmla="*/ 37679122 h 21600"/>
                <a:gd name="T40" fmla="*/ 19565609 w 21104"/>
                <a:gd name="T41" fmla="*/ 39772032 h 21600"/>
                <a:gd name="T42" fmla="*/ 18215480 w 21104"/>
                <a:gd name="T43" fmla="*/ 41516488 h 21600"/>
                <a:gd name="T44" fmla="*/ 16193350 w 21104"/>
                <a:gd name="T45" fmla="*/ 43260990 h 21600"/>
                <a:gd name="T46" fmla="*/ 14506184 w 21104"/>
                <a:gd name="T47" fmla="*/ 45005446 h 21600"/>
                <a:gd name="T48" fmla="*/ 16193350 w 21104"/>
                <a:gd name="T49" fmla="*/ 46749902 h 21600"/>
                <a:gd name="T50" fmla="*/ 26649147 w 21104"/>
                <a:gd name="T51" fmla="*/ 46749902 h 21600"/>
                <a:gd name="T52" fmla="*/ 28673304 w 21104"/>
                <a:gd name="T53" fmla="*/ 45005446 h 21600"/>
                <a:gd name="T54" fmla="*/ 26649147 w 21104"/>
                <a:gd name="T55" fmla="*/ 43260990 h 21600"/>
                <a:gd name="T56" fmla="*/ 24964053 w 21104"/>
                <a:gd name="T57" fmla="*/ 41168034 h 21600"/>
                <a:gd name="T58" fmla="*/ 23276887 w 21104"/>
                <a:gd name="T59" fmla="*/ 39772032 h 21600"/>
                <a:gd name="T60" fmla="*/ 23276887 w 21104"/>
                <a:gd name="T61" fmla="*/ 37679122 h 21600"/>
                <a:gd name="T62" fmla="*/ 24964053 w 21104"/>
                <a:gd name="T63" fmla="*/ 36631574 h 21600"/>
                <a:gd name="T64" fmla="*/ 23276887 w 21104"/>
                <a:gd name="T65" fmla="*/ 35934666 h 21600"/>
                <a:gd name="T66" fmla="*/ 23276887 w 21104"/>
                <a:gd name="T67" fmla="*/ 33841756 h 21600"/>
                <a:gd name="T68" fmla="*/ 27662239 w 21104"/>
                <a:gd name="T69" fmla="*/ 32097254 h 21600"/>
                <a:gd name="T70" fmla="*/ 34071793 w 21104"/>
                <a:gd name="T71" fmla="*/ 7326324 h 21600"/>
                <a:gd name="T72" fmla="*/ 35756887 w 21104"/>
                <a:gd name="T73" fmla="*/ 7326324 h 21600"/>
                <a:gd name="T74" fmla="*/ 37781044 w 21104"/>
                <a:gd name="T75" fmla="*/ 5581868 h 21600"/>
                <a:gd name="T76" fmla="*/ 39468210 w 21104"/>
                <a:gd name="T77" fmla="*/ 7326324 h 21600"/>
                <a:gd name="T78" fmla="*/ 39468210 w 21104"/>
                <a:gd name="T79" fmla="*/ 9070780 h 21600"/>
                <a:gd name="T80" fmla="*/ 30360470 w 21104"/>
                <a:gd name="T81" fmla="*/ 24770976 h 21600"/>
                <a:gd name="T82" fmla="*/ 34071793 w 21104"/>
                <a:gd name="T83" fmla="*/ 7326324 h 21600"/>
                <a:gd name="T84" fmla="*/ 12144990 w 21104"/>
                <a:gd name="T85" fmla="*/ 25119430 h 21600"/>
                <a:gd name="T86" fmla="*/ 3037250 w 21104"/>
                <a:gd name="T87" fmla="*/ 9419234 h 21600"/>
                <a:gd name="T88" fmla="*/ 3037250 w 21104"/>
                <a:gd name="T89" fmla="*/ 7674778 h 21600"/>
                <a:gd name="T90" fmla="*/ 4722388 w 21104"/>
                <a:gd name="T91" fmla="*/ 5581868 h 21600"/>
                <a:gd name="T92" fmla="*/ 6746546 w 21104"/>
                <a:gd name="T93" fmla="*/ 7674778 h 21600"/>
                <a:gd name="T94" fmla="*/ 8433712 w 21104"/>
                <a:gd name="T95" fmla="*/ 7674778 h 21600"/>
                <a:gd name="T96" fmla="*/ 12144990 w 21104"/>
                <a:gd name="T97" fmla="*/ 25119430 h 21600"/>
                <a:gd name="T98" fmla="*/ 12144990 w 21104"/>
                <a:gd name="T99" fmla="*/ 2511943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4413471" y="1928812"/>
            <a:ext cx="1601579" cy="1368425"/>
            <a:chOff x="4412676" y="1928811"/>
            <a:chExt cx="1601579" cy="1368425"/>
          </a:xfrm>
        </p:grpSpPr>
        <p:sp>
          <p:nvSpPr>
            <p:cNvPr id="312" name="AutoShape 2"/>
            <p:cNvSpPr/>
            <p:nvPr/>
          </p:nvSpPr>
          <p:spPr bwMode="auto">
            <a:xfrm>
              <a:off x="4412676" y="1928811"/>
              <a:ext cx="1601579" cy="1368425"/>
            </a:xfrm>
            <a:custGeom>
              <a:avLst/>
              <a:gdLst>
                <a:gd name="T0" fmla="*/ 211170617 w 21600"/>
                <a:gd name="T1" fmla="*/ 346775367 h 21600"/>
                <a:gd name="T2" fmla="*/ 0 w 21600"/>
                <a:gd name="T3" fmla="*/ 235598565 h 21600"/>
                <a:gd name="T4" fmla="*/ 459604150 w 21600"/>
                <a:gd name="T5" fmla="*/ 0 h 21600"/>
                <a:gd name="T6" fmla="*/ 475133925 w 21600"/>
                <a:gd name="T7" fmla="*/ 211773779 h 21600"/>
                <a:gd name="T8" fmla="*/ 211170617 w 21600"/>
                <a:gd name="T9" fmla="*/ 346775367 h 21600"/>
                <a:gd name="T10" fmla="*/ 211170617 w 21600"/>
                <a:gd name="T11" fmla="*/ 3467753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8" name="AutoShape 8"/>
            <p:cNvSpPr/>
            <p:nvPr/>
          </p:nvSpPr>
          <p:spPr bwMode="auto">
            <a:xfrm>
              <a:off x="5065054" y="2351085"/>
              <a:ext cx="434918" cy="431800"/>
            </a:xfrm>
            <a:custGeom>
              <a:avLst/>
              <a:gdLst>
                <a:gd name="T0" fmla="*/ 0 w 21600"/>
                <a:gd name="T1" fmla="*/ 17264004 h 21600"/>
                <a:gd name="T2" fmla="*/ 35037639 w 21600"/>
                <a:gd name="T3" fmla="*/ 17264004 h 21600"/>
                <a:gd name="T4" fmla="*/ 24234350 w 21600"/>
                <a:gd name="T5" fmla="*/ 6905601 h 21600"/>
                <a:gd name="T6" fmla="*/ 25110301 w 21600"/>
                <a:gd name="T7" fmla="*/ 4028254 h 21600"/>
                <a:gd name="T8" fmla="*/ 25110301 w 21600"/>
                <a:gd name="T9" fmla="*/ 8056548 h 21600"/>
                <a:gd name="T10" fmla="*/ 13723058 w 21600"/>
                <a:gd name="T11" fmla="*/ 22155458 h 21600"/>
                <a:gd name="T12" fmla="*/ 11971197 w 21600"/>
                <a:gd name="T13" fmla="*/ 25320552 h 21600"/>
                <a:gd name="T14" fmla="*/ 11095246 w 21600"/>
                <a:gd name="T15" fmla="*/ 27334659 h 21600"/>
                <a:gd name="T16" fmla="*/ 10803289 w 21600"/>
                <a:gd name="T17" fmla="*/ 31650660 h 21600"/>
                <a:gd name="T18" fmla="*/ 9051387 w 21600"/>
                <a:gd name="T19" fmla="*/ 28485606 h 21600"/>
                <a:gd name="T20" fmla="*/ 7591482 w 21600"/>
                <a:gd name="T21" fmla="*/ 25608259 h 21600"/>
                <a:gd name="T22" fmla="*/ 4963669 w 21600"/>
                <a:gd name="T23" fmla="*/ 23594152 h 21600"/>
                <a:gd name="T24" fmla="*/ 4671672 w 21600"/>
                <a:gd name="T25" fmla="*/ 19565858 h 21600"/>
                <a:gd name="T26" fmla="*/ 4379715 w 21600"/>
                <a:gd name="T27" fmla="*/ 17264004 h 21600"/>
                <a:gd name="T28" fmla="*/ 2919810 w 21600"/>
                <a:gd name="T29" fmla="*/ 15537603 h 21600"/>
                <a:gd name="T30" fmla="*/ 2919810 w 21600"/>
                <a:gd name="T31" fmla="*/ 12948003 h 21600"/>
                <a:gd name="T32" fmla="*/ 11095246 w 21600"/>
                <a:gd name="T33" fmla="*/ 5754655 h 21600"/>
                <a:gd name="T34" fmla="*/ 9051387 w 21600"/>
                <a:gd name="T35" fmla="*/ 5754655 h 21600"/>
                <a:gd name="T36" fmla="*/ 8175436 w 21600"/>
                <a:gd name="T37" fmla="*/ 7481055 h 21600"/>
                <a:gd name="T38" fmla="*/ 9343384 w 21600"/>
                <a:gd name="T39" fmla="*/ 8056548 h 21600"/>
                <a:gd name="T40" fmla="*/ 9051387 w 21600"/>
                <a:gd name="T41" fmla="*/ 6905601 h 21600"/>
                <a:gd name="T42" fmla="*/ 13723058 w 21600"/>
                <a:gd name="T43" fmla="*/ 8632002 h 21600"/>
                <a:gd name="T44" fmla="*/ 11971197 w 21600"/>
                <a:gd name="T45" fmla="*/ 9782949 h 21600"/>
                <a:gd name="T46" fmla="*/ 10803289 w 21600"/>
                <a:gd name="T47" fmla="*/ 10358402 h 21600"/>
                <a:gd name="T48" fmla="*/ 11095246 w 21600"/>
                <a:gd name="T49" fmla="*/ 12372549 h 21600"/>
                <a:gd name="T50" fmla="*/ 9635341 w 21600"/>
                <a:gd name="T51" fmla="*/ 14098950 h 21600"/>
                <a:gd name="T52" fmla="*/ 8467433 w 21600"/>
                <a:gd name="T53" fmla="*/ 14674403 h 21600"/>
                <a:gd name="T54" fmla="*/ 6131577 w 21600"/>
                <a:gd name="T55" fmla="*/ 14098950 h 21600"/>
                <a:gd name="T56" fmla="*/ 4379715 w 21600"/>
                <a:gd name="T57" fmla="*/ 15537603 h 21600"/>
                <a:gd name="T58" fmla="*/ 4671672 w 21600"/>
                <a:gd name="T59" fmla="*/ 16688550 h 21600"/>
                <a:gd name="T60" fmla="*/ 7883479 w 21600"/>
                <a:gd name="T61" fmla="*/ 17839457 h 21600"/>
                <a:gd name="T62" fmla="*/ 11971197 w 21600"/>
                <a:gd name="T63" fmla="*/ 18990404 h 21600"/>
                <a:gd name="T64" fmla="*/ 13723058 w 21600"/>
                <a:gd name="T65" fmla="*/ 22155458 h 21600"/>
                <a:gd name="T66" fmla="*/ 16058915 w 21600"/>
                <a:gd name="T67" fmla="*/ 6042401 h 21600"/>
                <a:gd name="T68" fmla="*/ 12847148 w 21600"/>
                <a:gd name="T69" fmla="*/ 4316001 h 21600"/>
                <a:gd name="T70" fmla="*/ 18394771 w 21600"/>
                <a:gd name="T71" fmla="*/ 2877347 h 21600"/>
                <a:gd name="T72" fmla="*/ 31241878 w 21600"/>
                <a:gd name="T73" fmla="*/ 17839457 h 21600"/>
                <a:gd name="T74" fmla="*/ 26862203 w 21600"/>
                <a:gd name="T75" fmla="*/ 29348806 h 21600"/>
                <a:gd name="T76" fmla="*/ 26570206 w 21600"/>
                <a:gd name="T77" fmla="*/ 26471459 h 21600"/>
                <a:gd name="T78" fmla="*/ 24526347 w 21600"/>
                <a:gd name="T79" fmla="*/ 23306405 h 21600"/>
                <a:gd name="T80" fmla="*/ 19270722 w 21600"/>
                <a:gd name="T81" fmla="*/ 19278151 h 21600"/>
                <a:gd name="T82" fmla="*/ 28322108 w 21600"/>
                <a:gd name="T83" fmla="*/ 16113057 h 21600"/>
                <a:gd name="T84" fmla="*/ 30657924 w 21600"/>
                <a:gd name="T85" fmla="*/ 14098950 h 21600"/>
                <a:gd name="T86" fmla="*/ 27154160 w 21600"/>
                <a:gd name="T87" fmla="*/ 11221602 h 21600"/>
                <a:gd name="T88" fmla="*/ 26570206 w 21600"/>
                <a:gd name="T89" fmla="*/ 14962150 h 21600"/>
                <a:gd name="T90" fmla="*/ 23066442 w 21600"/>
                <a:gd name="T91" fmla="*/ 14098950 h 21600"/>
                <a:gd name="T92" fmla="*/ 21314581 w 21600"/>
                <a:gd name="T93" fmla="*/ 12660256 h 21600"/>
                <a:gd name="T94" fmla="*/ 22190491 w 21600"/>
                <a:gd name="T95" fmla="*/ 10070656 h 21600"/>
                <a:gd name="T96" fmla="*/ 26278249 w 21600"/>
                <a:gd name="T97" fmla="*/ 10358402 h 21600"/>
                <a:gd name="T98" fmla="*/ 29198019 w 21600"/>
                <a:gd name="T99" fmla="*/ 10358402 h 21600"/>
                <a:gd name="T100" fmla="*/ 30657924 w 21600"/>
                <a:gd name="T101" fmla="*/ 9207455 h 21600"/>
                <a:gd name="T102" fmla="*/ 32117829 w 21600"/>
                <a:gd name="T103" fmla="*/ 16400804 h 21600"/>
                <a:gd name="T104" fmla="*/ 31241878 w 21600"/>
                <a:gd name="T105" fmla="*/ 1783945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4122995" y="3001960"/>
            <a:ext cx="969836" cy="1808162"/>
            <a:chOff x="4122201" y="3001960"/>
            <a:chExt cx="969836" cy="1808162"/>
          </a:xfrm>
        </p:grpSpPr>
        <p:sp>
          <p:nvSpPr>
            <p:cNvPr id="319" name="AutoShape 9"/>
            <p:cNvSpPr/>
            <p:nvPr/>
          </p:nvSpPr>
          <p:spPr bwMode="auto">
            <a:xfrm>
              <a:off x="4122201" y="3001960"/>
              <a:ext cx="969836" cy="1808162"/>
            </a:xfrm>
            <a:custGeom>
              <a:avLst/>
              <a:gdLst>
                <a:gd name="T0" fmla="*/ 187949309 w 20023"/>
                <a:gd name="T1" fmla="*/ 472450259 h 21600"/>
                <a:gd name="T2" fmla="*/ 45009108 w 20023"/>
                <a:gd name="T3" fmla="*/ 605454005 h 21600"/>
                <a:gd name="T4" fmla="*/ 40954091 w 20023"/>
                <a:gd name="T5" fmla="*/ 0 h 21600"/>
                <a:gd name="T6" fmla="*/ 185921800 w 20023"/>
                <a:gd name="T7" fmla="*/ 125996111 h 21600"/>
                <a:gd name="T8" fmla="*/ 162605302 w 20023"/>
                <a:gd name="T9" fmla="*/ 295719452 h 21600"/>
                <a:gd name="T10" fmla="*/ 187949309 w 20023"/>
                <a:gd name="T11" fmla="*/ 472450259 h 21600"/>
                <a:gd name="T12" fmla="*/ 187949309 w 20023"/>
                <a:gd name="T13" fmla="*/ 47245025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chemeClr val="accent2"/>
            </a:solidFill>
            <a:ln>
              <a:noFill/>
            </a:ln>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1" name="AutoShape 11"/>
            <p:cNvSpPr/>
            <p:nvPr/>
          </p:nvSpPr>
          <p:spPr bwMode="auto">
            <a:xfrm>
              <a:off x="4361882" y="3771897"/>
              <a:ext cx="357142" cy="298450"/>
            </a:xfrm>
            <a:custGeom>
              <a:avLst/>
              <a:gdLst>
                <a:gd name="T0" fmla="*/ 22164047 w 21600"/>
                <a:gd name="T1" fmla="*/ 2448170 h 21600"/>
                <a:gd name="T2" fmla="*/ 23197674 w 21600"/>
                <a:gd name="T3" fmla="*/ 2821150 h 21600"/>
                <a:gd name="T4" fmla="*/ 23626465 w 21600"/>
                <a:gd name="T5" fmla="*/ 3695433 h 21600"/>
                <a:gd name="T6" fmla="*/ 23626465 w 21600"/>
                <a:gd name="T7" fmla="*/ 15179792 h 21600"/>
                <a:gd name="T8" fmla="*/ 23197674 w 21600"/>
                <a:gd name="T9" fmla="*/ 16043437 h 21600"/>
                <a:gd name="T10" fmla="*/ 22164047 w 21600"/>
                <a:gd name="T11" fmla="*/ 16407295 h 21600"/>
                <a:gd name="T12" fmla="*/ 1475548 w 21600"/>
                <a:gd name="T13" fmla="*/ 16407295 h 21600"/>
                <a:gd name="T14" fmla="*/ 436430 w 21600"/>
                <a:gd name="T15" fmla="*/ 16043437 h 21600"/>
                <a:gd name="T16" fmla="*/ 0 w 21600"/>
                <a:gd name="T17" fmla="*/ 15179792 h 21600"/>
                <a:gd name="T18" fmla="*/ 0 w 21600"/>
                <a:gd name="T19" fmla="*/ 3695433 h 21600"/>
                <a:gd name="T20" fmla="*/ 436430 w 21600"/>
                <a:gd name="T21" fmla="*/ 2821150 h 21600"/>
                <a:gd name="T22" fmla="*/ 1475548 w 21600"/>
                <a:gd name="T23" fmla="*/ 2448170 h 21600"/>
                <a:gd name="T24" fmla="*/ 6166941 w 21600"/>
                <a:gd name="T25" fmla="*/ 2448170 h 21600"/>
                <a:gd name="T26" fmla="*/ 6911843 w 21600"/>
                <a:gd name="T27" fmla="*/ 1109019 h 21600"/>
                <a:gd name="T28" fmla="*/ 7755169 w 21600"/>
                <a:gd name="T29" fmla="*/ 323591 h 21600"/>
                <a:gd name="T30" fmla="*/ 8973674 w 21600"/>
                <a:gd name="T31" fmla="*/ 0 h 21600"/>
                <a:gd name="T32" fmla="*/ 14652790 w 21600"/>
                <a:gd name="T33" fmla="*/ 0 h 21600"/>
                <a:gd name="T34" fmla="*/ 15871296 w 21600"/>
                <a:gd name="T35" fmla="*/ 323591 h 21600"/>
                <a:gd name="T36" fmla="*/ 16728843 w 21600"/>
                <a:gd name="T37" fmla="*/ 1109019 h 21600"/>
                <a:gd name="T38" fmla="*/ 17459523 w 21600"/>
                <a:gd name="T39" fmla="*/ 2448170 h 21600"/>
                <a:gd name="T40" fmla="*/ 22164047 w 21600"/>
                <a:gd name="T41" fmla="*/ 2448170 h 21600"/>
                <a:gd name="T42" fmla="*/ 11819797 w 21600"/>
                <a:gd name="T43" fmla="*/ 14572876 h 21600"/>
                <a:gd name="T44" fmla="*/ 14205413 w 21600"/>
                <a:gd name="T45" fmla="*/ 14166493 h 21600"/>
                <a:gd name="T46" fmla="*/ 16161147 w 21600"/>
                <a:gd name="T47" fmla="*/ 13062022 h 21600"/>
                <a:gd name="T48" fmla="*/ 17472653 w 21600"/>
                <a:gd name="T49" fmla="*/ 11430423 h 21600"/>
                <a:gd name="T50" fmla="*/ 17960479 w 21600"/>
                <a:gd name="T51" fmla="*/ 9435711 h 21600"/>
                <a:gd name="T52" fmla="*/ 17472653 w 21600"/>
                <a:gd name="T53" fmla="*/ 7440255 h 21600"/>
                <a:gd name="T54" fmla="*/ 16161147 w 21600"/>
                <a:gd name="T55" fmla="*/ 5807113 h 21600"/>
                <a:gd name="T56" fmla="*/ 14205413 w 21600"/>
                <a:gd name="T57" fmla="*/ 4708733 h 21600"/>
                <a:gd name="T58" fmla="*/ 11819797 w 21600"/>
                <a:gd name="T59" fmla="*/ 4304637 h 21600"/>
                <a:gd name="T60" fmla="*/ 9428725 w 21600"/>
                <a:gd name="T61" fmla="*/ 4708733 h 21600"/>
                <a:gd name="T62" fmla="*/ 7468592 w 21600"/>
                <a:gd name="T63" fmla="*/ 5807113 h 21600"/>
                <a:gd name="T64" fmla="*/ 6153811 w 21600"/>
                <a:gd name="T65" fmla="*/ 7435707 h 21600"/>
                <a:gd name="T66" fmla="*/ 5665986 w 21600"/>
                <a:gd name="T67" fmla="*/ 9435711 h 21600"/>
                <a:gd name="T68" fmla="*/ 6153811 w 21600"/>
                <a:gd name="T69" fmla="*/ 11430423 h 21600"/>
                <a:gd name="T70" fmla="*/ 7468592 w 21600"/>
                <a:gd name="T71" fmla="*/ 13062022 h 21600"/>
                <a:gd name="T72" fmla="*/ 9428725 w 21600"/>
                <a:gd name="T73" fmla="*/ 14166493 h 21600"/>
                <a:gd name="T74" fmla="*/ 11819797 w 21600"/>
                <a:gd name="T75" fmla="*/ 14572876 h 21600"/>
                <a:gd name="T76" fmla="*/ 11819797 w 21600"/>
                <a:gd name="T77" fmla="*/ 5949933 h 21600"/>
                <a:gd name="T78" fmla="*/ 13448506 w 21600"/>
                <a:gd name="T79" fmla="*/ 6221848 h 21600"/>
                <a:gd name="T80" fmla="*/ 14768744 w 21600"/>
                <a:gd name="T81" fmla="*/ 6964749 h 21600"/>
                <a:gd name="T82" fmla="*/ 15660191 w 21600"/>
                <a:gd name="T83" fmla="*/ 8069964 h 21600"/>
                <a:gd name="T84" fmla="*/ 15986158 w 21600"/>
                <a:gd name="T85" fmla="*/ 9435711 h 21600"/>
                <a:gd name="T86" fmla="*/ 15660191 w 21600"/>
                <a:gd name="T87" fmla="*/ 10790076 h 21600"/>
                <a:gd name="T88" fmla="*/ 14768744 w 21600"/>
                <a:gd name="T89" fmla="*/ 11901354 h 21600"/>
                <a:gd name="T90" fmla="*/ 13443016 w 21600"/>
                <a:gd name="T91" fmla="*/ 12655638 h 21600"/>
                <a:gd name="T92" fmla="*/ 11819797 w 21600"/>
                <a:gd name="T93" fmla="*/ 12926064 h 21600"/>
                <a:gd name="T94" fmla="*/ 10186723 w 21600"/>
                <a:gd name="T95" fmla="*/ 12655638 h 21600"/>
                <a:gd name="T96" fmla="*/ 8861028 w 21600"/>
                <a:gd name="T97" fmla="*/ 11901354 h 21600"/>
                <a:gd name="T98" fmla="*/ 7969548 w 21600"/>
                <a:gd name="T99" fmla="*/ 10785528 h 21600"/>
                <a:gd name="T100" fmla="*/ 7640307 w 21600"/>
                <a:gd name="T101" fmla="*/ 9435711 h 21600"/>
                <a:gd name="T102" fmla="*/ 7969548 w 21600"/>
                <a:gd name="T103" fmla="*/ 8069964 h 21600"/>
                <a:gd name="T104" fmla="*/ 8861028 w 21600"/>
                <a:gd name="T105" fmla="*/ 6964749 h 21600"/>
                <a:gd name="T106" fmla="*/ 10186723 w 21600"/>
                <a:gd name="T107" fmla="*/ 6221848 h 21600"/>
                <a:gd name="T108" fmla="*/ 11819797 w 21600"/>
                <a:gd name="T109" fmla="*/ 5949933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6145208" y="1928812"/>
            <a:ext cx="1604753" cy="1360487"/>
            <a:chOff x="6144413" y="1928811"/>
            <a:chExt cx="1604753" cy="1360487"/>
          </a:xfrm>
        </p:grpSpPr>
        <p:sp>
          <p:nvSpPr>
            <p:cNvPr id="316" name="AutoShape 6"/>
            <p:cNvSpPr/>
            <p:nvPr/>
          </p:nvSpPr>
          <p:spPr bwMode="auto">
            <a:xfrm>
              <a:off x="6144413" y="1928811"/>
              <a:ext cx="1604753" cy="1360487"/>
            </a:xfrm>
            <a:custGeom>
              <a:avLst/>
              <a:gdLst>
                <a:gd name="T0" fmla="*/ 0 w 21600"/>
                <a:gd name="T1" fmla="*/ 210680934 h 21600"/>
                <a:gd name="T2" fmla="*/ 12445650 w 21600"/>
                <a:gd name="T3" fmla="*/ 0 h 21600"/>
                <a:gd name="T4" fmla="*/ 477491173 w 21600"/>
                <a:gd name="T5" fmla="*/ 230430238 h 21600"/>
                <a:gd name="T6" fmla="*/ 265958095 w 21600"/>
                <a:gd name="T7" fmla="*/ 342364403 h 21600"/>
                <a:gd name="T8" fmla="*/ 0 w 21600"/>
                <a:gd name="T9" fmla="*/ 210680934 h 21600"/>
                <a:gd name="T10" fmla="*/ 0 w 21600"/>
                <a:gd name="T11" fmla="*/ 21068093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chemeClr val="accent1"/>
            </a:solidFill>
            <a:ln>
              <a:noFill/>
            </a:ln>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2" name="AutoShape 12"/>
            <p:cNvSpPr/>
            <p:nvPr/>
          </p:nvSpPr>
          <p:spPr bwMode="auto">
            <a:xfrm>
              <a:off x="6725363" y="2451098"/>
              <a:ext cx="357141" cy="296863"/>
            </a:xfrm>
            <a:custGeom>
              <a:avLst/>
              <a:gdLst>
                <a:gd name="T0" fmla="*/ 23626465 w 21600"/>
                <a:gd name="T1" fmla="*/ 7147248 h 21579"/>
                <a:gd name="T2" fmla="*/ 23208622 w 21600"/>
                <a:gd name="T3" fmla="*/ 8141200 h 21579"/>
                <a:gd name="T4" fmla="*/ 22164047 w 21600"/>
                <a:gd name="T5" fmla="*/ 8697558 h 21579"/>
                <a:gd name="T6" fmla="*/ 22164047 w 21600"/>
                <a:gd name="T7" fmla="*/ 12642193 h 21579"/>
                <a:gd name="T8" fmla="*/ 21581037 w 21600"/>
                <a:gd name="T9" fmla="*/ 13796733 h 21579"/>
                <a:gd name="T10" fmla="*/ 20190784 w 21600"/>
                <a:gd name="T11" fmla="*/ 14276977 h 21579"/>
                <a:gd name="T12" fmla="*/ 18088471 w 21600"/>
                <a:gd name="T13" fmla="*/ 12865184 h 21579"/>
                <a:gd name="T14" fmla="*/ 15440323 w 21600"/>
                <a:gd name="T15" fmla="*/ 11610170 h 21579"/>
                <a:gd name="T16" fmla="*/ 12524217 w 21600"/>
                <a:gd name="T17" fmla="*/ 10631446 h 21579"/>
                <a:gd name="T18" fmla="*/ 9613569 w 21600"/>
                <a:gd name="T19" fmla="*/ 10097930 h 21579"/>
                <a:gd name="T20" fmla="*/ 8716632 w 21600"/>
                <a:gd name="T21" fmla="*/ 10524876 h 21579"/>
                <a:gd name="T22" fmla="*/ 8241903 w 21600"/>
                <a:gd name="T23" fmla="*/ 11192357 h 21579"/>
                <a:gd name="T24" fmla="*/ 8215676 w 21600"/>
                <a:gd name="T25" fmla="*/ 11947345 h 21579"/>
                <a:gd name="T26" fmla="*/ 8692555 w 21600"/>
                <a:gd name="T27" fmla="*/ 12642193 h 21579"/>
                <a:gd name="T28" fmla="*/ 8397247 w 21600"/>
                <a:gd name="T29" fmla="*/ 13450454 h 21579"/>
                <a:gd name="T30" fmla="*/ 8659746 w 21600"/>
                <a:gd name="T31" fmla="*/ 14160530 h 21579"/>
                <a:gd name="T32" fmla="*/ 9295276 w 21600"/>
                <a:gd name="T33" fmla="*/ 14817335 h 21579"/>
                <a:gd name="T34" fmla="*/ 10140785 w 21600"/>
                <a:gd name="T35" fmla="*/ 15442938 h 21579"/>
                <a:gd name="T36" fmla="*/ 9249337 w 21600"/>
                <a:gd name="T37" fmla="*/ 16144655 h 21579"/>
                <a:gd name="T38" fmla="*/ 7888618 w 21600"/>
                <a:gd name="T39" fmla="*/ 16417110 h 21579"/>
                <a:gd name="T40" fmla="*/ 6472105 w 21600"/>
                <a:gd name="T41" fmla="*/ 16305242 h 21579"/>
                <a:gd name="T42" fmla="*/ 5384866 w 21600"/>
                <a:gd name="T43" fmla="*/ 15838709 h 21579"/>
                <a:gd name="T44" fmla="*/ 4870781 w 21600"/>
                <a:gd name="T45" fmla="*/ 14503030 h 21579"/>
                <a:gd name="T46" fmla="*/ 4410273 w 21600"/>
                <a:gd name="T47" fmla="*/ 13108727 h 21579"/>
                <a:gd name="T48" fmla="*/ 4230886 w 21600"/>
                <a:gd name="T49" fmla="*/ 11629978 h 21579"/>
                <a:gd name="T50" fmla="*/ 4539357 w 21600"/>
                <a:gd name="T51" fmla="*/ 10011168 h 21579"/>
                <a:gd name="T52" fmla="*/ 1973262 w 21600"/>
                <a:gd name="T53" fmla="*/ 10011168 h 21579"/>
                <a:gd name="T54" fmla="*/ 584101 w 21600"/>
                <a:gd name="T55" fmla="*/ 9530923 h 21579"/>
                <a:gd name="T56" fmla="*/ 0 w 21600"/>
                <a:gd name="T57" fmla="*/ 8364963 h 21579"/>
                <a:gd name="T58" fmla="*/ 0 w 21600"/>
                <a:gd name="T59" fmla="*/ 5916594 h 21579"/>
                <a:gd name="T60" fmla="*/ 575336 w 21600"/>
                <a:gd name="T61" fmla="*/ 4752896 h 21579"/>
                <a:gd name="T62" fmla="*/ 1973262 w 21600"/>
                <a:gd name="T63" fmla="*/ 4265810 h 21579"/>
                <a:gd name="T64" fmla="*/ 8370987 w 21600"/>
                <a:gd name="T65" fmla="*/ 4265810 h 21579"/>
                <a:gd name="T66" fmla="*/ 11512418 w 21600"/>
                <a:gd name="T67" fmla="*/ 3908882 h 21579"/>
                <a:gd name="T68" fmla="*/ 14778567 w 21600"/>
                <a:gd name="T69" fmla="*/ 2948393 h 21579"/>
                <a:gd name="T70" fmla="*/ 17799711 w 21600"/>
                <a:gd name="T71" fmla="*/ 1576933 h 21579"/>
                <a:gd name="T72" fmla="*/ 20190784 w 21600"/>
                <a:gd name="T73" fmla="*/ 0 h 21579"/>
                <a:gd name="T74" fmla="*/ 21581037 w 21600"/>
                <a:gd name="T75" fmla="*/ 482534 h 21579"/>
                <a:gd name="T76" fmla="*/ 22164047 w 21600"/>
                <a:gd name="T77" fmla="*/ 1648495 h 21579"/>
                <a:gd name="T78" fmla="*/ 22164047 w 21600"/>
                <a:gd name="T79" fmla="*/ 5581709 h 21579"/>
                <a:gd name="T80" fmla="*/ 23208622 w 21600"/>
                <a:gd name="T81" fmla="*/ 6142619 h 21579"/>
                <a:gd name="T82" fmla="*/ 23626465 w 21600"/>
                <a:gd name="T83" fmla="*/ 7147248 h 21579"/>
                <a:gd name="T84" fmla="*/ 20190784 w 21600"/>
                <a:gd name="T85" fmla="*/ 2172852 h 21579"/>
                <a:gd name="T86" fmla="*/ 18062211 w 21600"/>
                <a:gd name="T87" fmla="*/ 3388304 h 21579"/>
                <a:gd name="T88" fmla="*/ 15619710 w 21600"/>
                <a:gd name="T89" fmla="*/ 4440108 h 21579"/>
                <a:gd name="T90" fmla="*/ 12992365 w 21600"/>
                <a:gd name="T91" fmla="*/ 5268921 h 21579"/>
                <a:gd name="T92" fmla="*/ 10344249 w 21600"/>
                <a:gd name="T93" fmla="*/ 5787208 h 21579"/>
                <a:gd name="T94" fmla="*/ 10344249 w 21600"/>
                <a:gd name="T95" fmla="*/ 8503480 h 21579"/>
                <a:gd name="T96" fmla="*/ 12992365 w 21600"/>
                <a:gd name="T97" fmla="*/ 9027864 h 21579"/>
                <a:gd name="T98" fmla="*/ 15619710 w 21600"/>
                <a:gd name="T99" fmla="*/ 9861229 h 21579"/>
                <a:gd name="T100" fmla="*/ 18075341 w 21600"/>
                <a:gd name="T101" fmla="*/ 10919874 h 21579"/>
                <a:gd name="T102" fmla="*/ 20190784 w 21600"/>
                <a:gd name="T103" fmla="*/ 12117064 h 21579"/>
                <a:gd name="T104" fmla="*/ 20190784 w 21600"/>
                <a:gd name="T105" fmla="*/ 2172852 h 21579"/>
                <a:gd name="T106" fmla="*/ 20190784 w 21600"/>
                <a:gd name="T107" fmla="*/ 2172852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7081710" y="2981324"/>
            <a:ext cx="965074" cy="1808163"/>
            <a:chOff x="7080916" y="2981323"/>
            <a:chExt cx="965074" cy="1808163"/>
          </a:xfrm>
        </p:grpSpPr>
        <p:sp>
          <p:nvSpPr>
            <p:cNvPr id="313" name="AutoShape 3"/>
            <p:cNvSpPr/>
            <p:nvPr/>
          </p:nvSpPr>
          <p:spPr bwMode="auto">
            <a:xfrm>
              <a:off x="7080916" y="2981323"/>
              <a:ext cx="965074" cy="1808163"/>
            </a:xfrm>
            <a:custGeom>
              <a:avLst/>
              <a:gdLst>
                <a:gd name="T0" fmla="*/ 0 w 20053"/>
                <a:gd name="T1" fmla="*/ 129499929 h 21600"/>
                <a:gd name="T2" fmla="*/ 143066176 w 20053"/>
                <a:gd name="T3" fmla="*/ 0 h 21600"/>
                <a:gd name="T4" fmla="*/ 143066176 w 20053"/>
                <a:gd name="T5" fmla="*/ 605454005 h 21600"/>
                <a:gd name="T6" fmla="*/ 0 w 20053"/>
                <a:gd name="T7" fmla="*/ 475954076 h 21600"/>
                <a:gd name="T8" fmla="*/ 24180041 w 20053"/>
                <a:gd name="T9" fmla="*/ 302727086 h 21600"/>
                <a:gd name="T10" fmla="*/ 0 w 20053"/>
                <a:gd name="T11" fmla="*/ 129499929 h 21600"/>
                <a:gd name="T12" fmla="*/ 0 w 20053"/>
                <a:gd name="T13" fmla="*/ 12949992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chemeClr val="accent2"/>
            </a:solidFill>
            <a:ln>
              <a:noFill/>
            </a:ln>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3" name="AutoShape 13"/>
            <p:cNvSpPr/>
            <p:nvPr/>
          </p:nvSpPr>
          <p:spPr bwMode="auto">
            <a:xfrm>
              <a:off x="7455518" y="3716336"/>
              <a:ext cx="357141" cy="358775"/>
            </a:xfrm>
            <a:custGeom>
              <a:avLst/>
              <a:gdLst>
                <a:gd name="T0" fmla="*/ 23360658 w 21600"/>
                <a:gd name="T1" fmla="*/ 20657488 h 21600"/>
                <a:gd name="T2" fmla="*/ 23626465 w 21600"/>
                <a:gd name="T3" fmla="*/ 21355154 h 21600"/>
                <a:gd name="T4" fmla="*/ 23360658 w 21600"/>
                <a:gd name="T5" fmla="*/ 21994582 h 21600"/>
                <a:gd name="T6" fmla="*/ 22693445 w 21600"/>
                <a:gd name="T7" fmla="*/ 22787843 h 21600"/>
                <a:gd name="T8" fmla="*/ 21901514 w 21600"/>
                <a:gd name="T9" fmla="*/ 23455843 h 21600"/>
                <a:gd name="T10" fmla="*/ 21271475 w 21600"/>
                <a:gd name="T11" fmla="*/ 23731621 h 21600"/>
                <a:gd name="T12" fmla="*/ 20575819 w 21600"/>
                <a:gd name="T13" fmla="*/ 23449247 h 21600"/>
                <a:gd name="T14" fmla="*/ 15266425 w 21600"/>
                <a:gd name="T15" fmla="*/ 18131630 h 21600"/>
                <a:gd name="T16" fmla="*/ 12677345 w 21600"/>
                <a:gd name="T17" fmla="*/ 19341276 h 21600"/>
                <a:gd name="T18" fmla="*/ 9852025 w 21600"/>
                <a:gd name="T19" fmla="*/ 19766479 h 21600"/>
                <a:gd name="T20" fmla="*/ 6035675 w 21600"/>
                <a:gd name="T21" fmla="*/ 18997382 h 21600"/>
                <a:gd name="T22" fmla="*/ 2893153 w 21600"/>
                <a:gd name="T23" fmla="*/ 16869215 h 21600"/>
                <a:gd name="T24" fmla="*/ 766763 w 21600"/>
                <a:gd name="T25" fmla="*/ 13719310 h 21600"/>
                <a:gd name="T26" fmla="*/ 0 w 21600"/>
                <a:gd name="T27" fmla="*/ 9888178 h 21600"/>
                <a:gd name="T28" fmla="*/ 766763 w 21600"/>
                <a:gd name="T29" fmla="*/ 6059268 h 21600"/>
                <a:gd name="T30" fmla="*/ 2893153 w 21600"/>
                <a:gd name="T31" fmla="*/ 2907108 h 21600"/>
                <a:gd name="T32" fmla="*/ 6029127 w 21600"/>
                <a:gd name="T33" fmla="*/ 778974 h 21600"/>
                <a:gd name="T34" fmla="*/ 9852025 w 21600"/>
                <a:gd name="T35" fmla="*/ 0 h 21600"/>
                <a:gd name="T36" fmla="*/ 13659611 w 21600"/>
                <a:gd name="T37" fmla="*/ 778974 h 21600"/>
                <a:gd name="T38" fmla="*/ 16799950 w 21600"/>
                <a:gd name="T39" fmla="*/ 2907108 h 21600"/>
                <a:gd name="T40" fmla="*/ 18923033 w 21600"/>
                <a:gd name="T41" fmla="*/ 6059268 h 21600"/>
                <a:gd name="T42" fmla="*/ 19692011 w 21600"/>
                <a:gd name="T43" fmla="*/ 9888178 h 21600"/>
                <a:gd name="T44" fmla="*/ 19268711 w 21600"/>
                <a:gd name="T45" fmla="*/ 12732673 h 21600"/>
                <a:gd name="T46" fmla="*/ 18063303 w 21600"/>
                <a:gd name="T47" fmla="*/ 15323365 h 21600"/>
                <a:gd name="T48" fmla="*/ 23360658 w 21600"/>
                <a:gd name="T49" fmla="*/ 20657488 h 21600"/>
                <a:gd name="T50" fmla="*/ 3934453 w 21600"/>
                <a:gd name="T51" fmla="*/ 9888178 h 21600"/>
                <a:gd name="T52" fmla="*/ 4406999 w 21600"/>
                <a:gd name="T53" fmla="*/ 12215191 h 21600"/>
                <a:gd name="T54" fmla="*/ 5680207 w 21600"/>
                <a:gd name="T55" fmla="*/ 14086241 h 21600"/>
                <a:gd name="T56" fmla="*/ 7556103 w 21600"/>
                <a:gd name="T57" fmla="*/ 15348656 h 21600"/>
                <a:gd name="T58" fmla="*/ 9848751 w 21600"/>
                <a:gd name="T59" fmla="*/ 15814496 h 21600"/>
                <a:gd name="T60" fmla="*/ 12132634 w 21600"/>
                <a:gd name="T61" fmla="*/ 15348656 h 21600"/>
                <a:gd name="T62" fmla="*/ 14003040 w 21600"/>
                <a:gd name="T63" fmla="*/ 14086241 h 21600"/>
                <a:gd name="T64" fmla="*/ 15276248 w 21600"/>
                <a:gd name="T65" fmla="*/ 12215191 h 21600"/>
                <a:gd name="T66" fmla="*/ 15748794 w 21600"/>
                <a:gd name="T67" fmla="*/ 9888178 h 21600"/>
                <a:gd name="T68" fmla="*/ 15276248 w 21600"/>
                <a:gd name="T69" fmla="*/ 7595207 h 21600"/>
                <a:gd name="T70" fmla="*/ 14003040 w 21600"/>
                <a:gd name="T71" fmla="*/ 5705463 h 21600"/>
                <a:gd name="T72" fmla="*/ 12132634 w 21600"/>
                <a:gd name="T73" fmla="*/ 4429888 h 21600"/>
                <a:gd name="T74" fmla="*/ 9848751 w 21600"/>
                <a:gd name="T75" fmla="*/ 3961861 h 21600"/>
                <a:gd name="T76" fmla="*/ 7556103 w 21600"/>
                <a:gd name="T77" fmla="*/ 4429888 h 21600"/>
                <a:gd name="T78" fmla="*/ 5680207 w 21600"/>
                <a:gd name="T79" fmla="*/ 5705463 h 21600"/>
                <a:gd name="T80" fmla="*/ 4406999 w 21600"/>
                <a:gd name="T81" fmla="*/ 7595207 h 21600"/>
                <a:gd name="T82" fmla="*/ 3934453 w 21600"/>
                <a:gd name="T83" fmla="*/ 9888178 h 21600"/>
                <a:gd name="T84" fmla="*/ 9852025 w 21600"/>
                <a:gd name="T85" fmla="*/ 6142764 h 21600"/>
                <a:gd name="T86" fmla="*/ 10361745 w 21600"/>
                <a:gd name="T87" fmla="*/ 6356989 h 21600"/>
                <a:gd name="T88" fmla="*/ 10575032 w 21600"/>
                <a:gd name="T89" fmla="*/ 6899762 h 21600"/>
                <a:gd name="T90" fmla="*/ 10361745 w 21600"/>
                <a:gd name="T91" fmla="*/ 7411742 h 21600"/>
                <a:gd name="T92" fmla="*/ 9852025 w 21600"/>
                <a:gd name="T93" fmla="*/ 7629282 h 21600"/>
                <a:gd name="T94" fmla="*/ 8260523 w 21600"/>
                <a:gd name="T95" fmla="*/ 8280808 h 21600"/>
                <a:gd name="T96" fmla="*/ 7602041 w 21600"/>
                <a:gd name="T97" fmla="*/ 9884864 h 21600"/>
                <a:gd name="T98" fmla="*/ 7388754 w 21600"/>
                <a:gd name="T99" fmla="*/ 10400158 h 21600"/>
                <a:gd name="T100" fmla="*/ 6879034 w 21600"/>
                <a:gd name="T101" fmla="*/ 10611102 h 21600"/>
                <a:gd name="T102" fmla="*/ 6328833 w 21600"/>
                <a:gd name="T103" fmla="*/ 10400158 h 21600"/>
                <a:gd name="T104" fmla="*/ 6125369 w 21600"/>
                <a:gd name="T105" fmla="*/ 9884864 h 21600"/>
                <a:gd name="T106" fmla="*/ 6413070 w 21600"/>
                <a:gd name="T107" fmla="*/ 8444518 h 21600"/>
                <a:gd name="T108" fmla="*/ 7215915 w 21600"/>
                <a:gd name="T109" fmla="*/ 7241435 h 21600"/>
                <a:gd name="T110" fmla="*/ 8397247 w 21600"/>
                <a:gd name="T111" fmla="*/ 6435016 h 21600"/>
                <a:gd name="T112" fmla="*/ 9852025 w 21600"/>
                <a:gd name="T113" fmla="*/ 61427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4451565" y="4502149"/>
            <a:ext cx="1604754" cy="1344613"/>
            <a:chOff x="4450771" y="4502148"/>
            <a:chExt cx="1604754" cy="1344613"/>
          </a:xfrm>
        </p:grpSpPr>
        <p:sp>
          <p:nvSpPr>
            <p:cNvPr id="317" name="AutoShape 7"/>
            <p:cNvSpPr/>
            <p:nvPr/>
          </p:nvSpPr>
          <p:spPr bwMode="auto">
            <a:xfrm>
              <a:off x="4450771" y="4502148"/>
              <a:ext cx="1604754" cy="1344613"/>
            </a:xfrm>
            <a:custGeom>
              <a:avLst/>
              <a:gdLst>
                <a:gd name="T0" fmla="*/ 477491173 w 21600"/>
                <a:gd name="T1" fmla="*/ 126525095 h 21600"/>
                <a:gd name="T2" fmla="*/ 469709798 w 21600"/>
                <a:gd name="T3" fmla="*/ 335206908 h 21600"/>
                <a:gd name="T4" fmla="*/ 0 w 21600"/>
                <a:gd name="T5" fmla="*/ 116080882 h 21600"/>
                <a:gd name="T6" fmla="*/ 206868653 w 21600"/>
                <a:gd name="T7" fmla="*/ 0 h 21600"/>
                <a:gd name="T8" fmla="*/ 477491173 w 21600"/>
                <a:gd name="T9" fmla="*/ 126525095 h 21600"/>
                <a:gd name="T10" fmla="*/ 477491173 w 21600"/>
                <a:gd name="T11" fmla="*/ 1265250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chemeClr val="accent4"/>
            </a:solidFill>
            <a:ln>
              <a:noFill/>
            </a:ln>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4" name="AutoShape 14"/>
            <p:cNvSpPr/>
            <p:nvPr/>
          </p:nvSpPr>
          <p:spPr bwMode="auto">
            <a:xfrm>
              <a:off x="5201561" y="5060947"/>
              <a:ext cx="355554" cy="355600"/>
            </a:xfrm>
            <a:custGeom>
              <a:avLst/>
              <a:gdLst>
                <a:gd name="T0" fmla="*/ 20487631 w 21600"/>
                <a:gd name="T1" fmla="*/ 0 h 21600"/>
                <a:gd name="T2" fmla="*/ 22563709 w 21600"/>
                <a:gd name="T3" fmla="*/ 862956 h 21600"/>
                <a:gd name="T4" fmla="*/ 23416919 w 21600"/>
                <a:gd name="T5" fmla="*/ 2939034 h 21600"/>
                <a:gd name="T6" fmla="*/ 23416919 w 21600"/>
                <a:gd name="T7" fmla="*/ 20471365 h 21600"/>
                <a:gd name="T8" fmla="*/ 23181663 w 21600"/>
                <a:gd name="T9" fmla="*/ 21630292 h 21600"/>
                <a:gd name="T10" fmla="*/ 22553963 w 21600"/>
                <a:gd name="T11" fmla="*/ 22553963 h 21600"/>
                <a:gd name="T12" fmla="*/ 21617286 w 21600"/>
                <a:gd name="T13" fmla="*/ 23175176 h 21600"/>
                <a:gd name="T14" fmla="*/ 20487631 w 21600"/>
                <a:gd name="T15" fmla="*/ 23410399 h 21600"/>
                <a:gd name="T16" fmla="*/ 13080944 w 21600"/>
                <a:gd name="T17" fmla="*/ 23410399 h 21600"/>
                <a:gd name="T18" fmla="*/ 13080944 w 21600"/>
                <a:gd name="T19" fmla="*/ 13607824 h 21600"/>
                <a:gd name="T20" fmla="*/ 15704514 w 21600"/>
                <a:gd name="T21" fmla="*/ 13607824 h 21600"/>
                <a:gd name="T22" fmla="*/ 16033016 w 21600"/>
                <a:gd name="T23" fmla="*/ 13487480 h 21600"/>
                <a:gd name="T24" fmla="*/ 16176112 w 21600"/>
                <a:gd name="T25" fmla="*/ 13165497 h 21600"/>
                <a:gd name="T26" fmla="*/ 16357139 w 21600"/>
                <a:gd name="T27" fmla="*/ 10601588 h 21600"/>
                <a:gd name="T28" fmla="*/ 16236828 w 21600"/>
                <a:gd name="T29" fmla="*/ 10238383 h 21600"/>
                <a:gd name="T30" fmla="*/ 15886660 w 21600"/>
                <a:gd name="T31" fmla="*/ 10085540 h 21600"/>
                <a:gd name="T32" fmla="*/ 13080944 w 21600"/>
                <a:gd name="T33" fmla="*/ 10085540 h 21600"/>
                <a:gd name="T34" fmla="*/ 13080944 w 21600"/>
                <a:gd name="T35" fmla="*/ 8958058 h 21600"/>
                <a:gd name="T36" fmla="*/ 13243565 w 21600"/>
                <a:gd name="T37" fmla="*/ 8127633 h 21600"/>
                <a:gd name="T38" fmla="*/ 14055584 w 21600"/>
                <a:gd name="T39" fmla="*/ 7923822 h 21600"/>
                <a:gd name="T40" fmla="*/ 14902274 w 21600"/>
                <a:gd name="T41" fmla="*/ 7986677 h 21600"/>
                <a:gd name="T42" fmla="*/ 15793414 w 21600"/>
                <a:gd name="T43" fmla="*/ 8152558 h 21600"/>
                <a:gd name="T44" fmla="*/ 16000485 w 21600"/>
                <a:gd name="T45" fmla="*/ 8129806 h 21600"/>
                <a:gd name="T46" fmla="*/ 16176112 w 21600"/>
                <a:gd name="T47" fmla="*/ 8047393 h 21600"/>
                <a:gd name="T48" fmla="*/ 16389670 w 21600"/>
                <a:gd name="T49" fmla="*/ 7713491 h 21600"/>
                <a:gd name="T50" fmla="*/ 16736577 w 21600"/>
                <a:gd name="T51" fmla="*/ 5244968 h 21600"/>
                <a:gd name="T52" fmla="*/ 16357139 w 21600"/>
                <a:gd name="T53" fmla="*/ 4712655 h 21600"/>
                <a:gd name="T54" fmla="*/ 13491826 w 21600"/>
                <a:gd name="T55" fmla="*/ 4347309 h 21600"/>
                <a:gd name="T56" fmla="*/ 8902775 w 21600"/>
                <a:gd name="T57" fmla="*/ 8811702 h 21600"/>
                <a:gd name="T58" fmla="*/ 8902775 w 21600"/>
                <a:gd name="T59" fmla="*/ 10092027 h 21600"/>
                <a:gd name="T60" fmla="*/ 7332966 w 21600"/>
                <a:gd name="T61" fmla="*/ 10092027 h 21600"/>
                <a:gd name="T62" fmla="*/ 6849449 w 21600"/>
                <a:gd name="T63" fmla="*/ 10578804 h 21600"/>
                <a:gd name="T64" fmla="*/ 6849449 w 21600"/>
                <a:gd name="T65" fmla="*/ 13139486 h 21600"/>
                <a:gd name="T66" fmla="*/ 6986058 w 21600"/>
                <a:gd name="T67" fmla="*/ 13471247 h 21600"/>
                <a:gd name="T68" fmla="*/ 7332966 w 21600"/>
                <a:gd name="T69" fmla="*/ 13614344 h 21600"/>
                <a:gd name="T70" fmla="*/ 8902775 w 21600"/>
                <a:gd name="T71" fmla="*/ 13614344 h 21600"/>
                <a:gd name="T72" fmla="*/ 8902775 w 21600"/>
                <a:gd name="T73" fmla="*/ 23416919 h 21600"/>
                <a:gd name="T74" fmla="*/ 2910849 w 21600"/>
                <a:gd name="T75" fmla="*/ 23416919 h 21600"/>
                <a:gd name="T76" fmla="*/ 1786627 w 21600"/>
                <a:gd name="T77" fmla="*/ 23181663 h 21600"/>
                <a:gd name="T78" fmla="*/ 862956 w 21600"/>
                <a:gd name="T79" fmla="*/ 22560482 h 21600"/>
                <a:gd name="T80" fmla="*/ 238515 w 21600"/>
                <a:gd name="T81" fmla="*/ 21636811 h 21600"/>
                <a:gd name="T82" fmla="*/ 0 w 21600"/>
                <a:gd name="T83" fmla="*/ 20477885 h 21600"/>
                <a:gd name="T84" fmla="*/ 0 w 21600"/>
                <a:gd name="T85" fmla="*/ 2945553 h 21600"/>
                <a:gd name="T86" fmla="*/ 238515 w 21600"/>
                <a:gd name="T87" fmla="*/ 1801805 h 21600"/>
                <a:gd name="T88" fmla="*/ 862956 w 21600"/>
                <a:gd name="T89" fmla="*/ 869475 h 21600"/>
                <a:gd name="T90" fmla="*/ 1786627 w 21600"/>
                <a:gd name="T91" fmla="*/ 241742 h 21600"/>
                <a:gd name="T92" fmla="*/ 2910849 w 21600"/>
                <a:gd name="T93" fmla="*/ 6519 h 21600"/>
                <a:gd name="T94" fmla="*/ 20487631 w 21600"/>
                <a:gd name="T95" fmla="*/ 6519 h 21600"/>
                <a:gd name="T96" fmla="*/ 20487631 w 21600"/>
                <a:gd name="T97" fmla="*/ 0 h 21600"/>
                <a:gd name="T98" fmla="*/ 20487631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5" name="AutoShape 25"/>
          <p:cNvSpPr/>
          <p:nvPr/>
        </p:nvSpPr>
        <p:spPr bwMode="auto">
          <a:xfrm>
            <a:off x="5715051" y="3581397"/>
            <a:ext cx="761901" cy="635000"/>
          </a:xfrm>
          <a:custGeom>
            <a:avLst/>
            <a:gdLst>
              <a:gd name="T0" fmla="*/ 107526667 w 21600"/>
              <a:gd name="T1" fmla="*/ 5593409 h 21600"/>
              <a:gd name="T2" fmla="*/ 100870949 w 21600"/>
              <a:gd name="T3" fmla="*/ 74671296 h 21600"/>
              <a:gd name="T4" fmla="*/ 0 w 21600"/>
              <a:gd name="T5" fmla="*/ 69077887 h 21600"/>
              <a:gd name="T6" fmla="*/ 6700520 w 21600"/>
              <a:gd name="T7" fmla="*/ 0 h 21600"/>
              <a:gd name="T8" fmla="*/ 19534011 w 21600"/>
              <a:gd name="T9" fmla="*/ 6163851 h 21600"/>
              <a:gd name="T10" fmla="*/ 7372562 w 21600"/>
              <a:gd name="T11" fmla="*/ 6143096 h 21600"/>
              <a:gd name="T12" fmla="*/ 7337707 w 21600"/>
              <a:gd name="T13" fmla="*/ 16275579 h 21600"/>
              <a:gd name="T14" fmla="*/ 19499157 w 21600"/>
              <a:gd name="T15" fmla="*/ 16306682 h 21600"/>
              <a:gd name="T16" fmla="*/ 20171198 w 21600"/>
              <a:gd name="T17" fmla="*/ 24897350 h 21600"/>
              <a:gd name="T18" fmla="*/ 8970504 w 21600"/>
              <a:gd name="T19" fmla="*/ 23009813 h 21600"/>
              <a:gd name="T20" fmla="*/ 6690572 w 21600"/>
              <a:gd name="T21" fmla="*/ 32392114 h 21600"/>
              <a:gd name="T22" fmla="*/ 17891266 w 21600"/>
              <a:gd name="T23" fmla="*/ 34279652 h 21600"/>
              <a:gd name="T24" fmla="*/ 20171198 w 21600"/>
              <a:gd name="T25" fmla="*/ 24897350 h 21600"/>
              <a:gd name="T26" fmla="*/ 17891266 w 21600"/>
              <a:gd name="T27" fmla="*/ 40401993 h 21600"/>
              <a:gd name="T28" fmla="*/ 6690572 w 21600"/>
              <a:gd name="T29" fmla="*/ 42289530 h 21600"/>
              <a:gd name="T30" fmla="*/ 8970504 w 21600"/>
              <a:gd name="T31" fmla="*/ 51671831 h 21600"/>
              <a:gd name="T32" fmla="*/ 20171198 w 21600"/>
              <a:gd name="T33" fmla="*/ 49784294 h 21600"/>
              <a:gd name="T34" fmla="*/ 19534011 w 21600"/>
              <a:gd name="T35" fmla="*/ 58416472 h 21600"/>
              <a:gd name="T36" fmla="*/ 7372562 w 21600"/>
              <a:gd name="T37" fmla="*/ 58395717 h 21600"/>
              <a:gd name="T38" fmla="*/ 7337707 w 21600"/>
              <a:gd name="T39" fmla="*/ 68528200 h 21600"/>
              <a:gd name="T40" fmla="*/ 19499157 w 21600"/>
              <a:gd name="T41" fmla="*/ 68548956 h 21600"/>
              <a:gd name="T42" fmla="*/ 80615155 w 21600"/>
              <a:gd name="T43" fmla="*/ 7505171 h 21600"/>
              <a:gd name="T44" fmla="*/ 29161599 w 21600"/>
              <a:gd name="T45" fmla="*/ 5603816 h 21600"/>
              <a:gd name="T46" fmla="*/ 26886676 w 21600"/>
              <a:gd name="T47" fmla="*/ 32392114 h 21600"/>
              <a:gd name="T48" fmla="*/ 78340162 w 21600"/>
              <a:gd name="T49" fmla="*/ 34279652 h 21600"/>
              <a:gd name="T50" fmla="*/ 80615155 w 21600"/>
              <a:gd name="T51" fmla="*/ 7505171 h 21600"/>
              <a:gd name="T52" fmla="*/ 78340162 w 21600"/>
              <a:gd name="T53" fmla="*/ 40401993 h 21600"/>
              <a:gd name="T54" fmla="*/ 26886676 w 21600"/>
              <a:gd name="T55" fmla="*/ 42289530 h 21600"/>
              <a:gd name="T56" fmla="*/ 29161599 w 21600"/>
              <a:gd name="T57" fmla="*/ 69077887 h 21600"/>
              <a:gd name="T58" fmla="*/ 80615155 w 21600"/>
              <a:gd name="T59" fmla="*/ 67176532 h 21600"/>
              <a:gd name="T60" fmla="*/ 100203917 w 21600"/>
              <a:gd name="T61" fmla="*/ 6163851 h 21600"/>
              <a:gd name="T62" fmla="*/ 88002604 w 21600"/>
              <a:gd name="T63" fmla="*/ 6143096 h 21600"/>
              <a:gd name="T64" fmla="*/ 88002604 w 21600"/>
              <a:gd name="T65" fmla="*/ 16275579 h 21600"/>
              <a:gd name="T66" fmla="*/ 100203917 w 21600"/>
              <a:gd name="T67" fmla="*/ 16306682 h 21600"/>
              <a:gd name="T68" fmla="*/ 100870949 w 21600"/>
              <a:gd name="T69" fmla="*/ 24897350 h 21600"/>
              <a:gd name="T70" fmla="*/ 89610565 w 21600"/>
              <a:gd name="T71" fmla="*/ 23009813 h 21600"/>
              <a:gd name="T72" fmla="*/ 87345520 w 21600"/>
              <a:gd name="T73" fmla="*/ 32392114 h 21600"/>
              <a:gd name="T74" fmla="*/ 98595956 w 21600"/>
              <a:gd name="T75" fmla="*/ 34279652 h 21600"/>
              <a:gd name="T76" fmla="*/ 100870949 w 21600"/>
              <a:gd name="T77" fmla="*/ 24897350 h 21600"/>
              <a:gd name="T78" fmla="*/ 98595956 w 21600"/>
              <a:gd name="T79" fmla="*/ 40401993 h 21600"/>
              <a:gd name="T80" fmla="*/ 87345520 w 21600"/>
              <a:gd name="T81" fmla="*/ 42289530 h 21600"/>
              <a:gd name="T82" fmla="*/ 89610565 w 21600"/>
              <a:gd name="T83" fmla="*/ 51671831 h 21600"/>
              <a:gd name="T84" fmla="*/ 100870949 w 21600"/>
              <a:gd name="T85" fmla="*/ 49784294 h 21600"/>
              <a:gd name="T86" fmla="*/ 100203917 w 21600"/>
              <a:gd name="T87" fmla="*/ 58416472 h 21600"/>
              <a:gd name="T88" fmla="*/ 88002604 w 21600"/>
              <a:gd name="T89" fmla="*/ 58395717 h 21600"/>
              <a:gd name="T90" fmla="*/ 88002604 w 21600"/>
              <a:gd name="T91" fmla="*/ 68528200 h 21600"/>
              <a:gd name="T92" fmla="*/ 100203917 w 21600"/>
              <a:gd name="T93" fmla="*/ 68548956 h 21600"/>
              <a:gd name="T94" fmla="*/ 100870949 w 21600"/>
              <a:gd name="T95" fmla="*/ 59754323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chemeClr val="accent2"/>
          </a:solidFill>
          <a:ln>
            <a:noFill/>
          </a:ln>
        </p:spPr>
        <p:txBody>
          <a:bodyPr lIns="0" tIns="0" rIns="0" bIns="0"/>
          <a:lstStyle/>
          <a:p>
            <a:pPr algn="ctr">
              <a:defRPr/>
            </a:pPr>
            <a:endParaRPr lang="zh-CN" altLang="en-US" sz="14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6" name="组合 19"/>
          <p:cNvGrpSpPr/>
          <p:nvPr/>
        </p:nvGrpSpPr>
        <p:grpSpPr bwMode="auto">
          <a:xfrm>
            <a:off x="8104829" y="2365372"/>
            <a:ext cx="2338084" cy="655638"/>
            <a:chOff x="8251485" y="2060817"/>
            <a:chExt cx="2338080" cy="655237"/>
          </a:xfrm>
        </p:grpSpPr>
        <p:sp>
          <p:nvSpPr>
            <p:cNvPr id="327" name="TextBox 13@|17FFC:16777215|FBC:16777215|LFC:16777215|LBC:16777215"/>
            <p:cNvSpPr txBox="1"/>
            <p:nvPr/>
          </p:nvSpPr>
          <p:spPr>
            <a:xfrm>
              <a:off x="8251485" y="2060817"/>
              <a:ext cx="1952368" cy="245913"/>
            </a:xfrm>
            <a:prstGeom prst="rect">
              <a:avLst/>
            </a:prstGeom>
            <a:noFill/>
          </p:spPr>
          <p:txBody>
            <a:bodyPr lIns="0" tIns="0" rIns="0" bIns="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8" name="TextBox 13@|17FFC:16777215|FBC:16777215|LFC:16777215|LBC:16777215"/>
            <p:cNvSpPr txBox="1"/>
            <p:nvPr/>
          </p:nvSpPr>
          <p:spPr>
            <a:xfrm>
              <a:off x="8256247" y="2346392"/>
              <a:ext cx="2333318" cy="369662"/>
            </a:xfrm>
            <a:prstGeom prst="rect">
              <a:avLst/>
            </a:prstGeom>
            <a:noFill/>
          </p:spPr>
          <p:txBody>
            <a:bodyPr lIns="0" tIns="0" rIns="0" bIns="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9" name="组合 22"/>
          <p:cNvGrpSpPr/>
          <p:nvPr/>
        </p:nvGrpSpPr>
        <p:grpSpPr bwMode="auto">
          <a:xfrm>
            <a:off x="8798478" y="3636960"/>
            <a:ext cx="2338083" cy="654050"/>
            <a:chOff x="8251485" y="2060817"/>
            <a:chExt cx="2338080" cy="655237"/>
          </a:xfrm>
        </p:grpSpPr>
        <p:sp>
          <p:nvSpPr>
            <p:cNvPr id="330" name="TextBox 13@|17FFC:16777215|FBC:16777215|LFC:16777215|LBC:16777215"/>
            <p:cNvSpPr txBox="1"/>
            <p:nvPr/>
          </p:nvSpPr>
          <p:spPr>
            <a:xfrm>
              <a:off x="8251485" y="2060817"/>
              <a:ext cx="1952369" cy="246509"/>
            </a:xfrm>
            <a:prstGeom prst="rect">
              <a:avLst/>
            </a:prstGeom>
            <a:noFill/>
          </p:spPr>
          <p:txBody>
            <a:bodyPr lIns="0" tIns="0" rIns="0" bIns="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1" name="TextBox 13@|17FFC:16777215|FBC:16777215|LFC:16777215|LBC:16777215"/>
            <p:cNvSpPr txBox="1"/>
            <p:nvPr/>
          </p:nvSpPr>
          <p:spPr>
            <a:xfrm>
              <a:off x="8256246" y="2347086"/>
              <a:ext cx="2333319" cy="368968"/>
            </a:xfrm>
            <a:prstGeom prst="rect">
              <a:avLst/>
            </a:prstGeom>
            <a:noFill/>
          </p:spPr>
          <p:txBody>
            <a:bodyPr lIns="0" tIns="0" rIns="0" bIns="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2" name="组合 25"/>
          <p:cNvGrpSpPr/>
          <p:nvPr/>
        </p:nvGrpSpPr>
        <p:grpSpPr bwMode="auto">
          <a:xfrm>
            <a:off x="8104829" y="4846637"/>
            <a:ext cx="2338084" cy="655637"/>
            <a:chOff x="8251485" y="2060817"/>
            <a:chExt cx="2338080" cy="655237"/>
          </a:xfrm>
        </p:grpSpPr>
        <p:sp>
          <p:nvSpPr>
            <p:cNvPr id="333" name="TextBox 13@|17FFC:16777215|FBC:16777215|LFC:16777215|LBC:16777215"/>
            <p:cNvSpPr txBox="1"/>
            <p:nvPr/>
          </p:nvSpPr>
          <p:spPr>
            <a:xfrm>
              <a:off x="8251485" y="2060817"/>
              <a:ext cx="1952368" cy="245912"/>
            </a:xfrm>
            <a:prstGeom prst="rect">
              <a:avLst/>
            </a:prstGeom>
            <a:noFill/>
          </p:spPr>
          <p:txBody>
            <a:bodyPr lIns="0" tIns="0" rIns="0" bIns="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TextBox 13@|17FFC:16777215|FBC:16777215|LFC:16777215|LBC:16777215"/>
            <p:cNvSpPr txBox="1"/>
            <p:nvPr/>
          </p:nvSpPr>
          <p:spPr>
            <a:xfrm>
              <a:off x="8256247" y="2346393"/>
              <a:ext cx="2333318" cy="369661"/>
            </a:xfrm>
            <a:prstGeom prst="rect">
              <a:avLst/>
            </a:prstGeom>
            <a:noFill/>
          </p:spPr>
          <p:txBody>
            <a:bodyPr lIns="0" tIns="0" rIns="0" bIns="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5" name="组合 28"/>
          <p:cNvGrpSpPr/>
          <p:nvPr/>
        </p:nvGrpSpPr>
        <p:grpSpPr bwMode="auto">
          <a:xfrm>
            <a:off x="1814318" y="2365372"/>
            <a:ext cx="2338084" cy="655638"/>
            <a:chOff x="8251485" y="2060817"/>
            <a:chExt cx="2338080" cy="655237"/>
          </a:xfrm>
        </p:grpSpPr>
        <p:sp>
          <p:nvSpPr>
            <p:cNvPr id="336" name="TextBox 13@|17FFC:16777215|FBC:16777215|LFC:16777215|LBC:16777215"/>
            <p:cNvSpPr txBox="1"/>
            <p:nvPr/>
          </p:nvSpPr>
          <p:spPr>
            <a:xfrm>
              <a:off x="8251485" y="2060817"/>
              <a:ext cx="1952368" cy="245913"/>
            </a:xfrm>
            <a:prstGeom prst="rect">
              <a:avLst/>
            </a:prstGeom>
            <a:noFill/>
          </p:spPr>
          <p:txBody>
            <a:bodyPr lIns="0" tIns="0" rIns="0" bIns="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7" name="TextBox 13@|17FFC:16777215|FBC:16777215|LFC:16777215|LBC:16777215"/>
            <p:cNvSpPr txBox="1"/>
            <p:nvPr/>
          </p:nvSpPr>
          <p:spPr>
            <a:xfrm>
              <a:off x="8256247" y="2346392"/>
              <a:ext cx="2333318" cy="369662"/>
            </a:xfrm>
            <a:prstGeom prst="rect">
              <a:avLst/>
            </a:prstGeom>
            <a:noFill/>
          </p:spPr>
          <p:txBody>
            <a:bodyPr lIns="0" tIns="0" rIns="0" bIns="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8" name="组合 31"/>
          <p:cNvGrpSpPr/>
          <p:nvPr/>
        </p:nvGrpSpPr>
        <p:grpSpPr bwMode="auto">
          <a:xfrm>
            <a:off x="1271464" y="3636960"/>
            <a:ext cx="2338084" cy="654050"/>
            <a:chOff x="8251485" y="2060817"/>
            <a:chExt cx="2338080" cy="655237"/>
          </a:xfrm>
        </p:grpSpPr>
        <p:sp>
          <p:nvSpPr>
            <p:cNvPr id="339" name="TextBox 13@|17FFC:16777215|FBC:16777215|LFC:16777215|LBC:16777215"/>
            <p:cNvSpPr txBox="1"/>
            <p:nvPr/>
          </p:nvSpPr>
          <p:spPr>
            <a:xfrm>
              <a:off x="8251485" y="2060817"/>
              <a:ext cx="1952368" cy="246509"/>
            </a:xfrm>
            <a:prstGeom prst="rect">
              <a:avLst/>
            </a:prstGeom>
            <a:noFill/>
          </p:spPr>
          <p:txBody>
            <a:bodyPr lIns="0" tIns="0" rIns="0" bIns="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0" name="TextBox 13@|17FFC:16777215|FBC:16777215|LFC:16777215|LBC:16777215"/>
            <p:cNvSpPr txBox="1"/>
            <p:nvPr/>
          </p:nvSpPr>
          <p:spPr>
            <a:xfrm>
              <a:off x="8256247" y="2347086"/>
              <a:ext cx="2333318" cy="368968"/>
            </a:xfrm>
            <a:prstGeom prst="rect">
              <a:avLst/>
            </a:prstGeom>
            <a:noFill/>
          </p:spPr>
          <p:txBody>
            <a:bodyPr lIns="0" tIns="0" rIns="0" bIns="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1" name="组合 34"/>
          <p:cNvGrpSpPr/>
          <p:nvPr/>
        </p:nvGrpSpPr>
        <p:grpSpPr bwMode="auto">
          <a:xfrm>
            <a:off x="1814318" y="4846637"/>
            <a:ext cx="2338084" cy="655637"/>
            <a:chOff x="8251485" y="2060817"/>
            <a:chExt cx="2338080" cy="655237"/>
          </a:xfrm>
        </p:grpSpPr>
        <p:sp>
          <p:nvSpPr>
            <p:cNvPr id="342" name="TextBox 13@|17FFC:16777215|FBC:16777215|LFC:16777215|LBC:16777215"/>
            <p:cNvSpPr txBox="1"/>
            <p:nvPr/>
          </p:nvSpPr>
          <p:spPr>
            <a:xfrm>
              <a:off x="8251485" y="2060817"/>
              <a:ext cx="1952368" cy="245912"/>
            </a:xfrm>
            <a:prstGeom prst="rect">
              <a:avLst/>
            </a:prstGeom>
            <a:noFill/>
          </p:spPr>
          <p:txBody>
            <a:bodyPr lIns="0" tIns="0" rIns="0" bIns="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3" name="TextBox 13@|17FFC:16777215|FBC:16777215|LFC:16777215|LBC:16777215"/>
            <p:cNvSpPr txBox="1"/>
            <p:nvPr/>
          </p:nvSpPr>
          <p:spPr>
            <a:xfrm>
              <a:off x="8256247" y="2346393"/>
              <a:ext cx="2333318" cy="369661"/>
            </a:xfrm>
            <a:prstGeom prst="rect">
              <a:avLst/>
            </a:prstGeom>
            <a:noFill/>
          </p:spPr>
          <p:txBody>
            <a:bodyPr lIns="0" tIns="0" rIns="0" bIns="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 name="标题 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barn(inVertical)">
                                      <p:cBhvr>
                                        <p:cTn id="7" dur="500"/>
                                        <p:tgtEl>
                                          <p:spTgt spid="3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4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6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nodeType="withEffect">
                                  <p:stCondLst>
                                    <p:cond delay="8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10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10" presetClass="entr" presetSubtype="0" fill="hold" nodeType="withEffect">
                                  <p:stCondLst>
                                    <p:cond delay="1200"/>
                                  </p:stCondLst>
                                  <p:childTnLst>
                                    <p:set>
                                      <p:cBhvr>
                                        <p:cTn id="40" dur="1" fill="hold">
                                          <p:stCondLst>
                                            <p:cond delay="0"/>
                                          </p:stCondLst>
                                        </p:cTn>
                                        <p:tgtEl>
                                          <p:spTgt spid="335"/>
                                        </p:tgtEl>
                                        <p:attrNameLst>
                                          <p:attrName>style.visibility</p:attrName>
                                        </p:attrNameLst>
                                      </p:cBhvr>
                                      <p:to>
                                        <p:strVal val="visible"/>
                                      </p:to>
                                    </p:set>
                                    <p:animEffect transition="in" filter="fade">
                                      <p:cBhvr>
                                        <p:cTn id="41" dur="500"/>
                                        <p:tgtEl>
                                          <p:spTgt spid="335"/>
                                        </p:tgtEl>
                                      </p:cBhvr>
                                    </p:animEffect>
                                  </p:childTnLst>
                                </p:cTn>
                              </p:par>
                              <p:par>
                                <p:cTn id="42" presetID="10" presetClass="entr" presetSubtype="0" fill="hold" nodeType="withEffect">
                                  <p:stCondLst>
                                    <p:cond delay="1400"/>
                                  </p:stCondLst>
                                  <p:childTnLst>
                                    <p:set>
                                      <p:cBhvr>
                                        <p:cTn id="43" dur="1" fill="hold">
                                          <p:stCondLst>
                                            <p:cond delay="0"/>
                                          </p:stCondLst>
                                        </p:cTn>
                                        <p:tgtEl>
                                          <p:spTgt spid="326"/>
                                        </p:tgtEl>
                                        <p:attrNameLst>
                                          <p:attrName>style.visibility</p:attrName>
                                        </p:attrNameLst>
                                      </p:cBhvr>
                                      <p:to>
                                        <p:strVal val="visible"/>
                                      </p:to>
                                    </p:set>
                                    <p:animEffect transition="in" filter="fade">
                                      <p:cBhvr>
                                        <p:cTn id="44" dur="500"/>
                                        <p:tgtEl>
                                          <p:spTgt spid="326"/>
                                        </p:tgtEl>
                                      </p:cBhvr>
                                    </p:animEffect>
                                  </p:childTnLst>
                                </p:cTn>
                              </p:par>
                              <p:par>
                                <p:cTn id="45" presetID="10" presetClass="entr" presetSubtype="0" fill="hold" nodeType="withEffect">
                                  <p:stCondLst>
                                    <p:cond delay="1600"/>
                                  </p:stCondLst>
                                  <p:childTnLst>
                                    <p:set>
                                      <p:cBhvr>
                                        <p:cTn id="46" dur="1" fill="hold">
                                          <p:stCondLst>
                                            <p:cond delay="0"/>
                                          </p:stCondLst>
                                        </p:cTn>
                                        <p:tgtEl>
                                          <p:spTgt spid="329"/>
                                        </p:tgtEl>
                                        <p:attrNameLst>
                                          <p:attrName>style.visibility</p:attrName>
                                        </p:attrNameLst>
                                      </p:cBhvr>
                                      <p:to>
                                        <p:strVal val="visible"/>
                                      </p:to>
                                    </p:set>
                                    <p:animEffect transition="in" filter="fade">
                                      <p:cBhvr>
                                        <p:cTn id="47" dur="500"/>
                                        <p:tgtEl>
                                          <p:spTgt spid="329"/>
                                        </p:tgtEl>
                                      </p:cBhvr>
                                    </p:animEffect>
                                  </p:childTnLst>
                                </p:cTn>
                              </p:par>
                              <p:par>
                                <p:cTn id="48" presetID="10" presetClass="entr" presetSubtype="0" fill="hold" nodeType="withEffect">
                                  <p:stCondLst>
                                    <p:cond delay="1800"/>
                                  </p:stCondLst>
                                  <p:childTnLst>
                                    <p:set>
                                      <p:cBhvr>
                                        <p:cTn id="49" dur="1" fill="hold">
                                          <p:stCondLst>
                                            <p:cond delay="0"/>
                                          </p:stCondLst>
                                        </p:cTn>
                                        <p:tgtEl>
                                          <p:spTgt spid="332"/>
                                        </p:tgtEl>
                                        <p:attrNameLst>
                                          <p:attrName>style.visibility</p:attrName>
                                        </p:attrNameLst>
                                      </p:cBhvr>
                                      <p:to>
                                        <p:strVal val="visible"/>
                                      </p:to>
                                    </p:set>
                                    <p:animEffect transition="in" filter="fade">
                                      <p:cBhvr>
                                        <p:cTn id="50" dur="500"/>
                                        <p:tgtEl>
                                          <p:spTgt spid="332"/>
                                        </p:tgtEl>
                                      </p:cBhvr>
                                    </p:animEffect>
                                  </p:childTnLst>
                                </p:cTn>
                              </p:par>
                              <p:par>
                                <p:cTn id="51" presetID="10" presetClass="entr" presetSubtype="0" fill="hold" nodeType="withEffect">
                                  <p:stCondLst>
                                    <p:cond delay="2000"/>
                                  </p:stCondLst>
                                  <p:childTnLst>
                                    <p:set>
                                      <p:cBhvr>
                                        <p:cTn id="52" dur="1" fill="hold">
                                          <p:stCondLst>
                                            <p:cond delay="0"/>
                                          </p:stCondLst>
                                        </p:cTn>
                                        <p:tgtEl>
                                          <p:spTgt spid="341"/>
                                        </p:tgtEl>
                                        <p:attrNameLst>
                                          <p:attrName>style.visibility</p:attrName>
                                        </p:attrNameLst>
                                      </p:cBhvr>
                                      <p:to>
                                        <p:strVal val="visible"/>
                                      </p:to>
                                    </p:set>
                                    <p:animEffect transition="in" filter="fade">
                                      <p:cBhvr>
                                        <p:cTn id="53" dur="500"/>
                                        <p:tgtEl>
                                          <p:spTgt spid="341"/>
                                        </p:tgtEl>
                                      </p:cBhvr>
                                    </p:animEffect>
                                  </p:childTnLst>
                                </p:cTn>
                              </p:par>
                              <p:par>
                                <p:cTn id="54" presetID="10" presetClass="entr" presetSubtype="0" fill="hold" nodeType="withEffect">
                                  <p:stCondLst>
                                    <p:cond delay="2200"/>
                                  </p:stCondLst>
                                  <p:childTnLst>
                                    <p:set>
                                      <p:cBhvr>
                                        <p:cTn id="55" dur="1" fill="hold">
                                          <p:stCondLst>
                                            <p:cond delay="0"/>
                                          </p:stCondLst>
                                        </p:cTn>
                                        <p:tgtEl>
                                          <p:spTgt spid="338"/>
                                        </p:tgtEl>
                                        <p:attrNameLst>
                                          <p:attrName>style.visibility</p:attrName>
                                        </p:attrNameLst>
                                      </p:cBhvr>
                                      <p:to>
                                        <p:strVal val="visible"/>
                                      </p:to>
                                    </p:set>
                                    <p:animEffect transition="in" filter="fade">
                                      <p:cBhvr>
                                        <p:cTn id="56"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59504" y="2281402"/>
            <a:ext cx="773086" cy="773187"/>
            <a:chOff x="1958710" y="2281401"/>
            <a:chExt cx="773086" cy="773187"/>
          </a:xfrm>
        </p:grpSpPr>
        <p:sp>
          <p:nvSpPr>
            <p:cNvPr id="28" name="AutoShape 1"/>
            <p:cNvSpPr/>
            <p:nvPr/>
          </p:nvSpPr>
          <p:spPr bwMode="auto">
            <a:xfrm>
              <a:off x="1958710" y="2281401"/>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2"/>
            <p:cNvSpPr/>
            <p:nvPr/>
          </p:nvSpPr>
          <p:spPr bwMode="auto">
            <a:xfrm>
              <a:off x="2169936" y="2503215"/>
              <a:ext cx="356971"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3"/>
                  </a:moveTo>
                  <a:cubicBezTo>
                    <a:pt x="20633" y="3223"/>
                    <a:pt x="20946" y="3385"/>
                    <a:pt x="21208" y="3714"/>
                  </a:cubicBezTo>
                  <a:cubicBezTo>
                    <a:pt x="21470" y="4043"/>
                    <a:pt x="21600" y="4428"/>
                    <a:pt x="21600" y="4865"/>
                  </a:cubicBezTo>
                  <a:lnTo>
                    <a:pt x="21600" y="19983"/>
                  </a:lnTo>
                  <a:cubicBezTo>
                    <a:pt x="21600" y="20421"/>
                    <a:pt x="21470" y="20804"/>
                    <a:pt x="21208" y="21121"/>
                  </a:cubicBezTo>
                  <a:cubicBezTo>
                    <a:pt x="20946" y="21440"/>
                    <a:pt x="20633" y="21599"/>
                    <a:pt x="20263" y="21599"/>
                  </a:cubicBezTo>
                  <a:lnTo>
                    <a:pt x="1348" y="21599"/>
                  </a:lnTo>
                  <a:cubicBezTo>
                    <a:pt x="981" y="21599"/>
                    <a:pt x="662" y="21440"/>
                    <a:pt x="398" y="21121"/>
                  </a:cubicBezTo>
                  <a:cubicBezTo>
                    <a:pt x="134" y="20804"/>
                    <a:pt x="0" y="20421"/>
                    <a:pt x="0" y="19983"/>
                  </a:cubicBezTo>
                  <a:lnTo>
                    <a:pt x="0" y="4865"/>
                  </a:lnTo>
                  <a:cubicBezTo>
                    <a:pt x="0" y="4428"/>
                    <a:pt x="134" y="4043"/>
                    <a:pt x="398" y="3714"/>
                  </a:cubicBezTo>
                  <a:cubicBezTo>
                    <a:pt x="662" y="3385"/>
                    <a:pt x="981" y="3223"/>
                    <a:pt x="1348"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5" y="19184"/>
                  </a:moveTo>
                  <a:cubicBezTo>
                    <a:pt x="11572" y="19184"/>
                    <a:pt x="12299" y="19003"/>
                    <a:pt x="12987" y="18649"/>
                  </a:cubicBezTo>
                  <a:cubicBezTo>
                    <a:pt x="13673" y="18295"/>
                    <a:pt x="14270" y="17810"/>
                    <a:pt x="14775" y="17196"/>
                  </a:cubicBezTo>
                  <a:cubicBezTo>
                    <a:pt x="15279" y="16581"/>
                    <a:pt x="15678" y="15862"/>
                    <a:pt x="15974" y="15048"/>
                  </a:cubicBezTo>
                  <a:cubicBezTo>
                    <a:pt x="16270" y="14235"/>
                    <a:pt x="16420" y="13355"/>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5" y="5667"/>
                  </a:cubicBezTo>
                  <a:cubicBezTo>
                    <a:pt x="10039" y="5667"/>
                    <a:pt x="9312"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5"/>
                    <a:pt x="5330" y="14235"/>
                    <a:pt x="5626" y="15048"/>
                  </a:cubicBezTo>
                  <a:cubicBezTo>
                    <a:pt x="5922" y="15862"/>
                    <a:pt x="6324" y="16581"/>
                    <a:pt x="6828" y="17196"/>
                  </a:cubicBezTo>
                  <a:cubicBezTo>
                    <a:pt x="7332" y="17810"/>
                    <a:pt x="7930" y="18295"/>
                    <a:pt x="8620" y="18649"/>
                  </a:cubicBezTo>
                  <a:cubicBezTo>
                    <a:pt x="9312" y="19006"/>
                    <a:pt x="10039" y="19184"/>
                    <a:pt x="10805" y="19184"/>
                  </a:cubicBezTo>
                  <a:moveTo>
                    <a:pt x="10805" y="7833"/>
                  </a:moveTo>
                  <a:cubicBezTo>
                    <a:pt x="11337" y="7833"/>
                    <a:pt x="11834" y="7953"/>
                    <a:pt x="12295" y="8191"/>
                  </a:cubicBezTo>
                  <a:cubicBezTo>
                    <a:pt x="12755" y="8432"/>
                    <a:pt x="13159" y="8755"/>
                    <a:pt x="13502" y="9169"/>
                  </a:cubicBezTo>
                  <a:cubicBezTo>
                    <a:pt x="13847" y="9583"/>
                    <a:pt x="14118" y="10069"/>
                    <a:pt x="14317" y="10624"/>
                  </a:cubicBezTo>
                  <a:cubicBezTo>
                    <a:pt x="14515" y="11184"/>
                    <a:pt x="14615" y="11780"/>
                    <a:pt x="14615" y="12422"/>
                  </a:cubicBezTo>
                  <a:cubicBezTo>
                    <a:pt x="14615" y="13056"/>
                    <a:pt x="14515" y="13650"/>
                    <a:pt x="14317" y="14205"/>
                  </a:cubicBezTo>
                  <a:cubicBezTo>
                    <a:pt x="14118" y="14756"/>
                    <a:pt x="13847" y="15245"/>
                    <a:pt x="13502" y="15667"/>
                  </a:cubicBezTo>
                  <a:cubicBezTo>
                    <a:pt x="13159" y="16091"/>
                    <a:pt x="12752" y="16419"/>
                    <a:pt x="12290" y="16661"/>
                  </a:cubicBezTo>
                  <a:cubicBezTo>
                    <a:pt x="11825" y="16899"/>
                    <a:pt x="11330" y="17017"/>
                    <a:pt x="10805" y="17017"/>
                  </a:cubicBezTo>
                  <a:cubicBezTo>
                    <a:pt x="10275" y="17017"/>
                    <a:pt x="9778" y="16899"/>
                    <a:pt x="9312" y="16661"/>
                  </a:cubicBezTo>
                  <a:cubicBezTo>
                    <a:pt x="8848" y="16419"/>
                    <a:pt x="8444" y="16091"/>
                    <a:pt x="8101" y="15667"/>
                  </a:cubicBezTo>
                  <a:cubicBezTo>
                    <a:pt x="7756" y="15245"/>
                    <a:pt x="7484" y="14755"/>
                    <a:pt x="7286" y="14199"/>
                  </a:cubicBezTo>
                  <a:cubicBezTo>
                    <a:pt x="7085" y="13641"/>
                    <a:pt x="6985" y="13045"/>
                    <a:pt x="6985" y="12422"/>
                  </a:cubicBezTo>
                  <a:cubicBezTo>
                    <a:pt x="6985" y="11780"/>
                    <a:pt x="7085" y="11184"/>
                    <a:pt x="7286" y="10624"/>
                  </a:cubicBezTo>
                  <a:cubicBezTo>
                    <a:pt x="7484" y="10068"/>
                    <a:pt x="7756" y="9583"/>
                    <a:pt x="8101" y="9169"/>
                  </a:cubicBezTo>
                  <a:cubicBezTo>
                    <a:pt x="8444" y="8755"/>
                    <a:pt x="8848" y="8432"/>
                    <a:pt x="9312" y="8191"/>
                  </a:cubicBezTo>
                  <a:cubicBezTo>
                    <a:pt x="9778" y="7953"/>
                    <a:pt x="10275" y="7833"/>
                    <a:pt x="10805" y="7833"/>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959504" y="3346193"/>
            <a:ext cx="773086" cy="773187"/>
            <a:chOff x="1958710" y="3346192"/>
            <a:chExt cx="773086" cy="773187"/>
          </a:xfrm>
        </p:grpSpPr>
        <p:sp>
          <p:nvSpPr>
            <p:cNvPr id="30" name="AutoShape 3"/>
            <p:cNvSpPr/>
            <p:nvPr/>
          </p:nvSpPr>
          <p:spPr bwMode="auto">
            <a:xfrm>
              <a:off x="1958710" y="3346192"/>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5"/>
            <p:cNvSpPr/>
            <p:nvPr/>
          </p:nvSpPr>
          <p:spPr bwMode="auto">
            <a:xfrm>
              <a:off x="2176271" y="3599695"/>
              <a:ext cx="356973"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1" y="0"/>
                    <a:pt x="20944" y="162"/>
                    <a:pt x="21206" y="479"/>
                  </a:cubicBezTo>
                  <a:cubicBezTo>
                    <a:pt x="21468" y="799"/>
                    <a:pt x="21600" y="1178"/>
                    <a:pt x="21600" y="1618"/>
                  </a:cubicBezTo>
                  <a:lnTo>
                    <a:pt x="21600" y="19981"/>
                  </a:lnTo>
                  <a:cubicBezTo>
                    <a:pt x="21600" y="20421"/>
                    <a:pt x="21468" y="20801"/>
                    <a:pt x="21206" y="21121"/>
                  </a:cubicBezTo>
                  <a:cubicBezTo>
                    <a:pt x="20944" y="21437"/>
                    <a:pt x="20631" y="21599"/>
                    <a:pt x="20263" y="21599"/>
                  </a:cubicBezTo>
                  <a:lnTo>
                    <a:pt x="1345" y="21599"/>
                  </a:lnTo>
                  <a:cubicBezTo>
                    <a:pt x="981" y="21599"/>
                    <a:pt x="662" y="21437"/>
                    <a:pt x="398" y="21121"/>
                  </a:cubicBezTo>
                  <a:cubicBezTo>
                    <a:pt x="131" y="20801"/>
                    <a:pt x="0" y="20421"/>
                    <a:pt x="0" y="19981"/>
                  </a:cubicBezTo>
                  <a:lnTo>
                    <a:pt x="0" y="1618"/>
                  </a:lnTo>
                  <a:cubicBezTo>
                    <a:pt x="0" y="1178"/>
                    <a:pt x="131" y="799"/>
                    <a:pt x="398" y="479"/>
                  </a:cubicBezTo>
                  <a:cubicBezTo>
                    <a:pt x="662" y="162"/>
                    <a:pt x="981" y="0"/>
                    <a:pt x="1345" y="0"/>
                  </a:cubicBezTo>
                  <a:lnTo>
                    <a:pt x="20263" y="0"/>
                  </a:lnTo>
                  <a:close/>
                  <a:moveTo>
                    <a:pt x="4052" y="2171"/>
                  </a:moveTo>
                  <a:cubicBezTo>
                    <a:pt x="4052" y="2021"/>
                    <a:pt x="4009" y="1892"/>
                    <a:pt x="3924" y="1783"/>
                  </a:cubicBezTo>
                  <a:cubicBezTo>
                    <a:pt x="3839" y="1677"/>
                    <a:pt x="3729" y="1621"/>
                    <a:pt x="3593" y="1621"/>
                  </a:cubicBezTo>
                  <a:lnTo>
                    <a:pt x="1801" y="1621"/>
                  </a:lnTo>
                  <a:cubicBezTo>
                    <a:pt x="1676" y="1621"/>
                    <a:pt x="1568" y="1674"/>
                    <a:pt x="1480" y="1777"/>
                  </a:cubicBezTo>
                  <a:cubicBezTo>
                    <a:pt x="1390" y="1880"/>
                    <a:pt x="1343" y="2012"/>
                    <a:pt x="1343" y="2171"/>
                  </a:cubicBezTo>
                  <a:lnTo>
                    <a:pt x="1343" y="4321"/>
                  </a:lnTo>
                  <a:cubicBezTo>
                    <a:pt x="1343" y="4470"/>
                    <a:pt x="1387" y="4603"/>
                    <a:pt x="1473" y="4708"/>
                  </a:cubicBezTo>
                  <a:cubicBezTo>
                    <a:pt x="1558" y="4817"/>
                    <a:pt x="1669" y="4867"/>
                    <a:pt x="1801" y="4867"/>
                  </a:cubicBezTo>
                  <a:lnTo>
                    <a:pt x="3593" y="4867"/>
                  </a:lnTo>
                  <a:cubicBezTo>
                    <a:pt x="3721" y="4867"/>
                    <a:pt x="3828" y="4820"/>
                    <a:pt x="3917" y="4717"/>
                  </a:cubicBezTo>
                  <a:cubicBezTo>
                    <a:pt x="4007" y="4614"/>
                    <a:pt x="4052" y="4482"/>
                    <a:pt x="4052" y="4321"/>
                  </a:cubicBezTo>
                  <a:lnTo>
                    <a:pt x="4052" y="2171"/>
                  </a:lnTo>
                  <a:close/>
                  <a:moveTo>
                    <a:pt x="4052" y="7202"/>
                  </a:moveTo>
                  <a:cubicBezTo>
                    <a:pt x="4052" y="7055"/>
                    <a:pt x="4009" y="6926"/>
                    <a:pt x="3924" y="6817"/>
                  </a:cubicBezTo>
                  <a:cubicBezTo>
                    <a:pt x="3839" y="6709"/>
                    <a:pt x="3729" y="6656"/>
                    <a:pt x="3593" y="6656"/>
                  </a:cubicBezTo>
                  <a:lnTo>
                    <a:pt x="1801" y="6656"/>
                  </a:lnTo>
                  <a:cubicBezTo>
                    <a:pt x="1676" y="6656"/>
                    <a:pt x="1568" y="6709"/>
                    <a:pt x="1480" y="6817"/>
                  </a:cubicBezTo>
                  <a:cubicBezTo>
                    <a:pt x="1390" y="6926"/>
                    <a:pt x="1343" y="7055"/>
                    <a:pt x="1343" y="7202"/>
                  </a:cubicBezTo>
                  <a:lnTo>
                    <a:pt x="1343" y="9370"/>
                  </a:lnTo>
                  <a:cubicBezTo>
                    <a:pt x="1343" y="9516"/>
                    <a:pt x="1387" y="9646"/>
                    <a:pt x="1473" y="9757"/>
                  </a:cubicBezTo>
                  <a:cubicBezTo>
                    <a:pt x="1558" y="9863"/>
                    <a:pt x="1669" y="9916"/>
                    <a:pt x="1801" y="9916"/>
                  </a:cubicBezTo>
                  <a:lnTo>
                    <a:pt x="3593" y="9916"/>
                  </a:lnTo>
                  <a:cubicBezTo>
                    <a:pt x="3721" y="9916"/>
                    <a:pt x="3828" y="9863"/>
                    <a:pt x="3917" y="9757"/>
                  </a:cubicBezTo>
                  <a:cubicBezTo>
                    <a:pt x="4007" y="9646"/>
                    <a:pt x="4052" y="9516"/>
                    <a:pt x="4052" y="9370"/>
                  </a:cubicBezTo>
                  <a:lnTo>
                    <a:pt x="4052" y="7202"/>
                  </a:lnTo>
                  <a:close/>
                  <a:moveTo>
                    <a:pt x="4052" y="12233"/>
                  </a:moveTo>
                  <a:cubicBezTo>
                    <a:pt x="4052" y="12083"/>
                    <a:pt x="4009" y="11957"/>
                    <a:pt x="3924" y="11846"/>
                  </a:cubicBezTo>
                  <a:cubicBezTo>
                    <a:pt x="3839" y="11740"/>
                    <a:pt x="3729" y="11686"/>
                    <a:pt x="3593" y="11686"/>
                  </a:cubicBezTo>
                  <a:lnTo>
                    <a:pt x="1801" y="11686"/>
                  </a:lnTo>
                  <a:cubicBezTo>
                    <a:pt x="1676" y="11686"/>
                    <a:pt x="1568" y="11740"/>
                    <a:pt x="1480" y="11846"/>
                  </a:cubicBezTo>
                  <a:cubicBezTo>
                    <a:pt x="1390" y="11957"/>
                    <a:pt x="1343" y="12083"/>
                    <a:pt x="1343" y="12233"/>
                  </a:cubicBezTo>
                  <a:lnTo>
                    <a:pt x="1343" y="14401"/>
                  </a:lnTo>
                  <a:cubicBezTo>
                    <a:pt x="1343" y="14548"/>
                    <a:pt x="1387" y="14677"/>
                    <a:pt x="1473" y="14786"/>
                  </a:cubicBezTo>
                  <a:cubicBezTo>
                    <a:pt x="1558" y="14894"/>
                    <a:pt x="1669" y="14947"/>
                    <a:pt x="1801" y="14947"/>
                  </a:cubicBezTo>
                  <a:lnTo>
                    <a:pt x="3593" y="14947"/>
                  </a:lnTo>
                  <a:cubicBezTo>
                    <a:pt x="3721" y="14947"/>
                    <a:pt x="3828" y="14894"/>
                    <a:pt x="3917" y="14786"/>
                  </a:cubicBezTo>
                  <a:cubicBezTo>
                    <a:pt x="4007" y="14677"/>
                    <a:pt x="4052" y="14548"/>
                    <a:pt x="4052" y="14401"/>
                  </a:cubicBezTo>
                  <a:lnTo>
                    <a:pt x="4052" y="12233"/>
                  </a:lnTo>
                  <a:close/>
                  <a:moveTo>
                    <a:pt x="4052" y="17284"/>
                  </a:moveTo>
                  <a:cubicBezTo>
                    <a:pt x="4052" y="17136"/>
                    <a:pt x="4009" y="17005"/>
                    <a:pt x="3924" y="16897"/>
                  </a:cubicBezTo>
                  <a:cubicBezTo>
                    <a:pt x="3839" y="16791"/>
                    <a:pt x="3729" y="16736"/>
                    <a:pt x="3593" y="16736"/>
                  </a:cubicBezTo>
                  <a:lnTo>
                    <a:pt x="1801" y="16736"/>
                  </a:lnTo>
                  <a:cubicBezTo>
                    <a:pt x="1676" y="16736"/>
                    <a:pt x="1568" y="16788"/>
                    <a:pt x="1480" y="16891"/>
                  </a:cubicBezTo>
                  <a:cubicBezTo>
                    <a:pt x="1390" y="16995"/>
                    <a:pt x="1343" y="17124"/>
                    <a:pt x="1343" y="17284"/>
                  </a:cubicBezTo>
                  <a:lnTo>
                    <a:pt x="1343" y="19434"/>
                  </a:lnTo>
                  <a:cubicBezTo>
                    <a:pt x="1343" y="19584"/>
                    <a:pt x="1387" y="19714"/>
                    <a:pt x="1473" y="19822"/>
                  </a:cubicBezTo>
                  <a:cubicBezTo>
                    <a:pt x="1558" y="19929"/>
                    <a:pt x="1669" y="19984"/>
                    <a:pt x="1801" y="19984"/>
                  </a:cubicBezTo>
                  <a:lnTo>
                    <a:pt x="3593" y="19984"/>
                  </a:lnTo>
                  <a:cubicBezTo>
                    <a:pt x="3721" y="19984"/>
                    <a:pt x="3828" y="19932"/>
                    <a:pt x="3917" y="19828"/>
                  </a:cubicBezTo>
                  <a:cubicBezTo>
                    <a:pt x="4007" y="19726"/>
                    <a:pt x="4052" y="19596"/>
                    <a:pt x="4052" y="19434"/>
                  </a:cubicBezTo>
                  <a:lnTo>
                    <a:pt x="4052" y="17284"/>
                  </a:lnTo>
                  <a:close/>
                  <a:moveTo>
                    <a:pt x="16194" y="2171"/>
                  </a:moveTo>
                  <a:cubicBezTo>
                    <a:pt x="16194" y="2021"/>
                    <a:pt x="16150" y="1892"/>
                    <a:pt x="16065" y="1783"/>
                  </a:cubicBezTo>
                  <a:cubicBezTo>
                    <a:pt x="15979" y="1677"/>
                    <a:pt x="15871" y="1621"/>
                    <a:pt x="15737" y="1621"/>
                  </a:cubicBezTo>
                  <a:lnTo>
                    <a:pt x="5858" y="1621"/>
                  </a:lnTo>
                  <a:cubicBezTo>
                    <a:pt x="5730" y="1621"/>
                    <a:pt x="5623" y="1674"/>
                    <a:pt x="5535" y="1777"/>
                  </a:cubicBezTo>
                  <a:cubicBezTo>
                    <a:pt x="5445" y="1880"/>
                    <a:pt x="5400" y="2012"/>
                    <a:pt x="5400" y="2171"/>
                  </a:cubicBezTo>
                  <a:lnTo>
                    <a:pt x="5400" y="9370"/>
                  </a:lnTo>
                  <a:cubicBezTo>
                    <a:pt x="5400"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3"/>
                    <a:pt x="16150" y="11957"/>
                    <a:pt x="16065" y="11846"/>
                  </a:cubicBezTo>
                  <a:cubicBezTo>
                    <a:pt x="15979" y="11740"/>
                    <a:pt x="15871" y="11686"/>
                    <a:pt x="15737" y="11686"/>
                  </a:cubicBezTo>
                  <a:lnTo>
                    <a:pt x="5858" y="11686"/>
                  </a:lnTo>
                  <a:cubicBezTo>
                    <a:pt x="5730" y="11686"/>
                    <a:pt x="5623" y="11740"/>
                    <a:pt x="5535" y="11846"/>
                  </a:cubicBezTo>
                  <a:cubicBezTo>
                    <a:pt x="5445" y="11957"/>
                    <a:pt x="5400" y="12083"/>
                    <a:pt x="5400" y="12233"/>
                  </a:cubicBezTo>
                  <a:lnTo>
                    <a:pt x="5400" y="19431"/>
                  </a:lnTo>
                  <a:cubicBezTo>
                    <a:pt x="5400" y="19581"/>
                    <a:pt x="5442" y="19711"/>
                    <a:pt x="5528" y="19819"/>
                  </a:cubicBezTo>
                  <a:cubicBezTo>
                    <a:pt x="5616" y="19926"/>
                    <a:pt x="5724" y="19981"/>
                    <a:pt x="5858" y="19981"/>
                  </a:cubicBezTo>
                  <a:lnTo>
                    <a:pt x="15737" y="19981"/>
                  </a:lnTo>
                  <a:cubicBezTo>
                    <a:pt x="15862" y="19981"/>
                    <a:pt x="15969" y="19929"/>
                    <a:pt x="16060" y="19825"/>
                  </a:cubicBezTo>
                  <a:cubicBezTo>
                    <a:pt x="16148" y="19723"/>
                    <a:pt x="16194" y="19593"/>
                    <a:pt x="16194" y="19431"/>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3"/>
                    <a:pt x="20217" y="11957"/>
                    <a:pt x="20129" y="11846"/>
                  </a:cubicBezTo>
                  <a:cubicBezTo>
                    <a:pt x="20038" y="11740"/>
                    <a:pt x="19930" y="11686"/>
                    <a:pt x="19806" y="11686"/>
                  </a:cubicBezTo>
                  <a:lnTo>
                    <a:pt x="18001" y="11686"/>
                  </a:lnTo>
                  <a:cubicBezTo>
                    <a:pt x="17876" y="11686"/>
                    <a:pt x="17769" y="11740"/>
                    <a:pt x="17678" y="11846"/>
                  </a:cubicBezTo>
                  <a:cubicBezTo>
                    <a:pt x="17590" y="11957"/>
                    <a:pt x="17546" y="12083"/>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4"/>
                  </a:moveTo>
                  <a:cubicBezTo>
                    <a:pt x="20263" y="17136"/>
                    <a:pt x="20217" y="17005"/>
                    <a:pt x="20129" y="16897"/>
                  </a:cubicBezTo>
                  <a:cubicBezTo>
                    <a:pt x="20038" y="16791"/>
                    <a:pt x="19930" y="16736"/>
                    <a:pt x="19806" y="16736"/>
                  </a:cubicBezTo>
                  <a:lnTo>
                    <a:pt x="18001" y="16736"/>
                  </a:lnTo>
                  <a:cubicBezTo>
                    <a:pt x="17876" y="16736"/>
                    <a:pt x="17769" y="16788"/>
                    <a:pt x="17678" y="16891"/>
                  </a:cubicBezTo>
                  <a:cubicBezTo>
                    <a:pt x="17590" y="16995"/>
                    <a:pt x="17546" y="17124"/>
                    <a:pt x="17546" y="17284"/>
                  </a:cubicBezTo>
                  <a:lnTo>
                    <a:pt x="17546" y="19434"/>
                  </a:lnTo>
                  <a:cubicBezTo>
                    <a:pt x="17546" y="19584"/>
                    <a:pt x="17590" y="19714"/>
                    <a:pt x="17678" y="19822"/>
                  </a:cubicBezTo>
                  <a:cubicBezTo>
                    <a:pt x="17769" y="19929"/>
                    <a:pt x="17876" y="19984"/>
                    <a:pt x="18001" y="19984"/>
                  </a:cubicBezTo>
                  <a:lnTo>
                    <a:pt x="19806" y="19984"/>
                  </a:lnTo>
                  <a:cubicBezTo>
                    <a:pt x="19930" y="19984"/>
                    <a:pt x="20038" y="19932"/>
                    <a:pt x="20129" y="19828"/>
                  </a:cubicBezTo>
                  <a:cubicBezTo>
                    <a:pt x="20217" y="19726"/>
                    <a:pt x="20263" y="19596"/>
                    <a:pt x="20263" y="19434"/>
                  </a:cubicBezTo>
                  <a:lnTo>
                    <a:pt x="20263" y="17284"/>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959504" y="4415134"/>
            <a:ext cx="773086" cy="775299"/>
            <a:chOff x="1958710" y="4415133"/>
            <a:chExt cx="773086" cy="775299"/>
          </a:xfrm>
        </p:grpSpPr>
        <p:sp>
          <p:nvSpPr>
            <p:cNvPr id="31" name="AutoShape 4"/>
            <p:cNvSpPr/>
            <p:nvPr/>
          </p:nvSpPr>
          <p:spPr bwMode="auto">
            <a:xfrm>
              <a:off x="1958710" y="4415133"/>
              <a:ext cx="773086" cy="775299"/>
            </a:xfrm>
            <a:custGeom>
              <a:avLst/>
              <a:gdLst>
                <a:gd name="T0" fmla="*/ 290498 w 19679"/>
                <a:gd name="T1" fmla="*/ 319742 h 19679"/>
                <a:gd name="T2" fmla="*/ 290498 w 19679"/>
                <a:gd name="T3" fmla="*/ 319742 h 19679"/>
                <a:gd name="T4" fmla="*/ 290498 w 19679"/>
                <a:gd name="T5" fmla="*/ 319742 h 19679"/>
                <a:gd name="T6" fmla="*/ 290498 w 19679"/>
                <a:gd name="T7" fmla="*/ 31974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6"/>
            <p:cNvSpPr/>
            <p:nvPr/>
          </p:nvSpPr>
          <p:spPr bwMode="auto">
            <a:xfrm>
              <a:off x="2172047" y="4620048"/>
              <a:ext cx="354859" cy="354905"/>
            </a:xfrm>
            <a:custGeom>
              <a:avLst/>
              <a:gdLst>
                <a:gd name="T0" fmla="*/ 133350 w 21600"/>
                <a:gd name="T1" fmla="*/ 133350 h 21600"/>
                <a:gd name="T2" fmla="*/ 133350 w 21600"/>
                <a:gd name="T3" fmla="*/ 133350 h 21600"/>
                <a:gd name="T4" fmla="*/ 133350 w 21600"/>
                <a:gd name="T5" fmla="*/ 133350 h 21600"/>
                <a:gd name="T6" fmla="*/ 133350 w 21600"/>
                <a:gd name="T7" fmla="*/ 133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8" y="0"/>
                  </a:moveTo>
                  <a:cubicBezTo>
                    <a:pt x="19650" y="0"/>
                    <a:pt x="20287" y="264"/>
                    <a:pt x="20813" y="796"/>
                  </a:cubicBezTo>
                  <a:cubicBezTo>
                    <a:pt x="21336" y="1322"/>
                    <a:pt x="21599" y="1962"/>
                    <a:pt x="21599" y="2711"/>
                  </a:cubicBezTo>
                  <a:lnTo>
                    <a:pt x="21599" y="18883"/>
                  </a:lnTo>
                  <a:cubicBezTo>
                    <a:pt x="21599" y="19268"/>
                    <a:pt x="21526" y="19623"/>
                    <a:pt x="21383" y="19951"/>
                  </a:cubicBezTo>
                  <a:cubicBezTo>
                    <a:pt x="21236" y="20281"/>
                    <a:pt x="21042" y="20563"/>
                    <a:pt x="20804" y="20804"/>
                  </a:cubicBezTo>
                  <a:cubicBezTo>
                    <a:pt x="20565" y="21042"/>
                    <a:pt x="20278" y="21232"/>
                    <a:pt x="19940" y="21377"/>
                  </a:cubicBezTo>
                  <a:cubicBezTo>
                    <a:pt x="19603" y="21523"/>
                    <a:pt x="19256" y="21594"/>
                    <a:pt x="18898" y="21594"/>
                  </a:cubicBezTo>
                  <a:lnTo>
                    <a:pt x="12066" y="21594"/>
                  </a:lnTo>
                  <a:lnTo>
                    <a:pt x="12066" y="12552"/>
                  </a:lnTo>
                  <a:lnTo>
                    <a:pt x="14486" y="12552"/>
                  </a:lnTo>
                  <a:cubicBezTo>
                    <a:pt x="14595" y="12552"/>
                    <a:pt x="14698" y="12517"/>
                    <a:pt x="14789" y="12441"/>
                  </a:cubicBezTo>
                  <a:cubicBezTo>
                    <a:pt x="14876" y="12367"/>
                    <a:pt x="14921" y="12267"/>
                    <a:pt x="14921" y="12144"/>
                  </a:cubicBezTo>
                  <a:lnTo>
                    <a:pt x="15088" y="9779"/>
                  </a:lnTo>
                  <a:cubicBezTo>
                    <a:pt x="15088" y="9650"/>
                    <a:pt x="15050" y="9538"/>
                    <a:pt x="14976" y="9444"/>
                  </a:cubicBezTo>
                  <a:cubicBezTo>
                    <a:pt x="14883" y="9349"/>
                    <a:pt x="14774" y="9303"/>
                    <a:pt x="14653" y="9303"/>
                  </a:cubicBezTo>
                  <a:lnTo>
                    <a:pt x="12066" y="9303"/>
                  </a:lnTo>
                  <a:lnTo>
                    <a:pt x="12066" y="8262"/>
                  </a:lnTo>
                  <a:cubicBezTo>
                    <a:pt x="12066" y="7879"/>
                    <a:pt x="12116" y="7623"/>
                    <a:pt x="12216" y="7497"/>
                  </a:cubicBezTo>
                  <a:cubicBezTo>
                    <a:pt x="12312" y="7370"/>
                    <a:pt x="12565" y="7309"/>
                    <a:pt x="12965" y="7309"/>
                  </a:cubicBezTo>
                  <a:cubicBezTo>
                    <a:pt x="13203" y="7309"/>
                    <a:pt x="13457" y="7326"/>
                    <a:pt x="13746" y="7367"/>
                  </a:cubicBezTo>
                  <a:cubicBezTo>
                    <a:pt x="14034" y="7406"/>
                    <a:pt x="14307" y="7456"/>
                    <a:pt x="14568" y="7520"/>
                  </a:cubicBezTo>
                  <a:cubicBezTo>
                    <a:pt x="14624" y="7520"/>
                    <a:pt x="14686" y="7514"/>
                    <a:pt x="14759" y="7499"/>
                  </a:cubicBezTo>
                  <a:cubicBezTo>
                    <a:pt x="14829" y="7485"/>
                    <a:pt x="14883" y="7458"/>
                    <a:pt x="14921" y="7423"/>
                  </a:cubicBezTo>
                  <a:cubicBezTo>
                    <a:pt x="15014" y="7367"/>
                    <a:pt x="15079" y="7264"/>
                    <a:pt x="15118" y="7115"/>
                  </a:cubicBezTo>
                  <a:lnTo>
                    <a:pt x="15437"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8"/>
                    <a:pt x="6317" y="9757"/>
                  </a:cubicBezTo>
                  <a:lnTo>
                    <a:pt x="6317" y="12120"/>
                  </a:lnTo>
                  <a:cubicBezTo>
                    <a:pt x="6317" y="12234"/>
                    <a:pt x="6356" y="12334"/>
                    <a:pt x="6444" y="12426"/>
                  </a:cubicBezTo>
                  <a:cubicBezTo>
                    <a:pt x="6526" y="12514"/>
                    <a:pt x="6632" y="12557"/>
                    <a:pt x="6764" y="12557"/>
                  </a:cubicBezTo>
                  <a:lnTo>
                    <a:pt x="8212" y="12557"/>
                  </a:lnTo>
                  <a:lnTo>
                    <a:pt x="8212" y="21599"/>
                  </a:lnTo>
                  <a:lnTo>
                    <a:pt x="2685" y="21599"/>
                  </a:lnTo>
                  <a:cubicBezTo>
                    <a:pt x="2320" y="21599"/>
                    <a:pt x="1974" y="21530"/>
                    <a:pt x="1648" y="21383"/>
                  </a:cubicBezTo>
                  <a:cubicBezTo>
                    <a:pt x="1322" y="21239"/>
                    <a:pt x="1034" y="21047"/>
                    <a:pt x="796" y="20810"/>
                  </a:cubicBezTo>
                  <a:cubicBezTo>
                    <a:pt x="558" y="20568"/>
                    <a:pt x="364" y="20287"/>
                    <a:pt x="220" y="19958"/>
                  </a:cubicBezTo>
                  <a:cubicBezTo>
                    <a:pt x="76" y="19628"/>
                    <a:pt x="0" y="19273"/>
                    <a:pt x="0" y="18888"/>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6817695" y="2281402"/>
            <a:ext cx="775198" cy="773187"/>
            <a:chOff x="6816901" y="2281401"/>
            <a:chExt cx="775198" cy="773187"/>
          </a:xfrm>
        </p:grpSpPr>
        <p:sp>
          <p:nvSpPr>
            <p:cNvPr id="34" name="AutoShape 10"/>
            <p:cNvSpPr/>
            <p:nvPr/>
          </p:nvSpPr>
          <p:spPr bwMode="auto">
            <a:xfrm>
              <a:off x="6816901" y="2281401"/>
              <a:ext cx="775198" cy="773187"/>
            </a:xfrm>
            <a:custGeom>
              <a:avLst/>
              <a:gdLst>
                <a:gd name="T0" fmla="*/ 291291 w 19679"/>
                <a:gd name="T1" fmla="*/ 318871 h 19679"/>
                <a:gd name="T2" fmla="*/ 291291 w 19679"/>
                <a:gd name="T3" fmla="*/ 318871 h 19679"/>
                <a:gd name="T4" fmla="*/ 291291 w 19679"/>
                <a:gd name="T5" fmla="*/ 318871 h 19679"/>
                <a:gd name="T6" fmla="*/ 291291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19"/>
            <p:cNvSpPr/>
            <p:nvPr/>
          </p:nvSpPr>
          <p:spPr bwMode="auto">
            <a:xfrm>
              <a:off x="7042912" y="2501104"/>
              <a:ext cx="356973" cy="297866"/>
            </a:xfrm>
            <a:custGeom>
              <a:avLst/>
              <a:gdLst>
                <a:gd name="T0" fmla="*/ 134144 w 21600"/>
                <a:gd name="T1" fmla="*/ 111913 h 21579"/>
                <a:gd name="T2" fmla="*/ 134144 w 21600"/>
                <a:gd name="T3" fmla="*/ 111913 h 21579"/>
                <a:gd name="T4" fmla="*/ 134144 w 21600"/>
                <a:gd name="T5" fmla="*/ 111913 h 21579"/>
                <a:gd name="T6" fmla="*/ 134144 w 21600"/>
                <a:gd name="T7" fmla="*/ 111913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7" y="19469"/>
                  </a:cubicBezTo>
                  <a:cubicBezTo>
                    <a:pt x="8737" y="19744"/>
                    <a:pt x="8997" y="20021"/>
                    <a:pt x="9270" y="20291"/>
                  </a:cubicBezTo>
                  <a:cubicBezTo>
                    <a:pt x="9114" y="20696"/>
                    <a:pt x="8843" y="21001"/>
                    <a:pt x="8456" y="21213"/>
                  </a:cubicBezTo>
                  <a:cubicBezTo>
                    <a:pt x="8069" y="21424"/>
                    <a:pt x="7655" y="21541"/>
                    <a:pt x="7212" y="21571"/>
                  </a:cubicBezTo>
                  <a:cubicBezTo>
                    <a:pt x="6772" y="21599"/>
                    <a:pt x="6341" y="21549"/>
                    <a:pt x="5917" y="21424"/>
                  </a:cubicBezTo>
                  <a:cubicBezTo>
                    <a:pt x="5496" y="21295"/>
                    <a:pt x="5163" y="21092"/>
                    <a:pt x="4923" y="20811"/>
                  </a:cubicBezTo>
                  <a:cubicBezTo>
                    <a:pt x="4781" y="20241"/>
                    <a:pt x="4624" y="19657"/>
                    <a:pt x="4453" y="19056"/>
                  </a:cubicBezTo>
                  <a:cubicBezTo>
                    <a:pt x="4281" y="18454"/>
                    <a:pt x="4140" y="17843"/>
                    <a:pt x="4032" y="17224"/>
                  </a:cubicBezTo>
                  <a:cubicBezTo>
                    <a:pt x="3922" y="16599"/>
                    <a:pt x="3868" y="15953"/>
                    <a:pt x="3868" y="15281"/>
                  </a:cubicBezTo>
                  <a:cubicBezTo>
                    <a:pt x="3868" y="14615"/>
                    <a:pt x="3961" y="13905"/>
                    <a:pt x="4150" y="13154"/>
                  </a:cubicBezTo>
                  <a:lnTo>
                    <a:pt x="1803" y="13154"/>
                  </a:lnTo>
                  <a:cubicBezTo>
                    <a:pt x="1311" y="13154"/>
                    <a:pt x="888" y="12945"/>
                    <a:pt x="533" y="12523"/>
                  </a:cubicBezTo>
                  <a:cubicBezTo>
                    <a:pt x="175" y="12100"/>
                    <a:pt x="0" y="11592"/>
                    <a:pt x="0" y="10991"/>
                  </a:cubicBezTo>
                  <a:lnTo>
                    <a:pt x="0" y="7774"/>
                  </a:lnTo>
                  <a:cubicBezTo>
                    <a:pt x="0" y="7184"/>
                    <a:pt x="175" y="6677"/>
                    <a:pt x="525" y="6245"/>
                  </a:cubicBezTo>
                  <a:cubicBezTo>
                    <a:pt x="878" y="5820"/>
                    <a:pt x="1304" y="5605"/>
                    <a:pt x="1803" y="5605"/>
                  </a:cubicBezTo>
                  <a:lnTo>
                    <a:pt x="7653" y="5605"/>
                  </a:lnTo>
                  <a:cubicBezTo>
                    <a:pt x="8550" y="5605"/>
                    <a:pt x="9509" y="5450"/>
                    <a:pt x="10525" y="5136"/>
                  </a:cubicBezTo>
                  <a:cubicBezTo>
                    <a:pt x="11541" y="4822"/>
                    <a:pt x="12537" y="4399"/>
                    <a:pt x="13511" y="3874"/>
                  </a:cubicBezTo>
                  <a:cubicBezTo>
                    <a:pt x="14488" y="3343"/>
                    <a:pt x="15409" y="2744"/>
                    <a:pt x="16273" y="2072"/>
                  </a:cubicBezTo>
                  <a:cubicBezTo>
                    <a:pt x="17134"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817695" y="3346193"/>
            <a:ext cx="775198" cy="773187"/>
            <a:chOff x="6816901" y="3346192"/>
            <a:chExt cx="775198" cy="773187"/>
          </a:xfrm>
        </p:grpSpPr>
        <p:sp>
          <p:nvSpPr>
            <p:cNvPr id="35" name="AutoShape 11"/>
            <p:cNvSpPr/>
            <p:nvPr/>
          </p:nvSpPr>
          <p:spPr bwMode="auto">
            <a:xfrm>
              <a:off x="6816901" y="3346192"/>
              <a:ext cx="775198" cy="773187"/>
            </a:xfrm>
            <a:custGeom>
              <a:avLst/>
              <a:gdLst>
                <a:gd name="T0" fmla="*/ 291291 w 19679"/>
                <a:gd name="T1" fmla="*/ 318871 h 19679"/>
                <a:gd name="T2" fmla="*/ 291291 w 19679"/>
                <a:gd name="T3" fmla="*/ 318871 h 19679"/>
                <a:gd name="T4" fmla="*/ 291291 w 19679"/>
                <a:gd name="T5" fmla="*/ 318871 h 19679"/>
                <a:gd name="T6" fmla="*/ 291291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20"/>
            <p:cNvSpPr/>
            <p:nvPr/>
          </p:nvSpPr>
          <p:spPr bwMode="auto">
            <a:xfrm>
              <a:off x="7042912" y="3555330"/>
              <a:ext cx="356973" cy="357019"/>
            </a:xfrm>
            <a:custGeom>
              <a:avLst/>
              <a:gdLst>
                <a:gd name="T0" fmla="*/ 134144 w 21600"/>
                <a:gd name="T1" fmla="*/ 134144 h 21600"/>
                <a:gd name="T2" fmla="*/ 134144 w 21600"/>
                <a:gd name="T3" fmla="*/ 134144 h 21600"/>
                <a:gd name="T4" fmla="*/ 134144 w 21600"/>
                <a:gd name="T5" fmla="*/ 134144 h 21600"/>
                <a:gd name="T6" fmla="*/ 134144 w 21600"/>
                <a:gd name="T7" fmla="*/ 134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7"/>
                  </a:cubicBezTo>
                  <a:cubicBezTo>
                    <a:pt x="21600" y="19581"/>
                    <a:pt x="21518" y="19776"/>
                    <a:pt x="21357" y="20018"/>
                  </a:cubicBezTo>
                  <a:cubicBezTo>
                    <a:pt x="21193" y="20260"/>
                    <a:pt x="20990" y="20504"/>
                    <a:pt x="20747" y="20741"/>
                  </a:cubicBezTo>
                  <a:cubicBezTo>
                    <a:pt x="20504" y="20978"/>
                    <a:pt x="20261" y="21185"/>
                    <a:pt x="20023" y="21348"/>
                  </a:cubicBezTo>
                  <a:cubicBezTo>
                    <a:pt x="19783" y="21518"/>
                    <a:pt x="19594" y="21599"/>
                    <a:pt x="19447" y="21599"/>
                  </a:cubicBezTo>
                  <a:cubicBezTo>
                    <a:pt x="19190" y="21599"/>
                    <a:pt x="18975" y="21514"/>
                    <a:pt x="18811" y="21343"/>
                  </a:cubicBezTo>
                  <a:lnTo>
                    <a:pt x="13957" y="16502"/>
                  </a:lnTo>
                  <a:cubicBezTo>
                    <a:pt x="13217" y="16980"/>
                    <a:pt x="12429" y="17350"/>
                    <a:pt x="11590" y="17604"/>
                  </a:cubicBezTo>
                  <a:cubicBezTo>
                    <a:pt x="10751" y="17864"/>
                    <a:pt x="9892" y="17990"/>
                    <a:pt x="9007" y="17990"/>
                  </a:cubicBezTo>
                  <a:cubicBezTo>
                    <a:pt x="7770" y="17990"/>
                    <a:pt x="6609" y="17759"/>
                    <a:pt x="5518" y="17291"/>
                  </a:cubicBezTo>
                  <a:cubicBezTo>
                    <a:pt x="4427" y="16821"/>
                    <a:pt x="3470" y="16175"/>
                    <a:pt x="2644" y="15353"/>
                  </a:cubicBezTo>
                  <a:cubicBezTo>
                    <a:pt x="1816" y="14534"/>
                    <a:pt x="1172" y="13580"/>
                    <a:pt x="700" y="12486"/>
                  </a:cubicBezTo>
                  <a:cubicBezTo>
                    <a:pt x="231" y="11400"/>
                    <a:pt x="0" y="10237"/>
                    <a:pt x="0" y="9000"/>
                  </a:cubicBezTo>
                  <a:cubicBezTo>
                    <a:pt x="0" y="7769"/>
                    <a:pt x="231" y="6602"/>
                    <a:pt x="700" y="5515"/>
                  </a:cubicBezTo>
                  <a:cubicBezTo>
                    <a:pt x="1169" y="4422"/>
                    <a:pt x="1816" y="3468"/>
                    <a:pt x="2644"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6"/>
                    <a:pt x="17873" y="10748"/>
                    <a:pt x="17616" y="11589"/>
                  </a:cubicBezTo>
                  <a:cubicBezTo>
                    <a:pt x="17359" y="12434"/>
                    <a:pt x="16992" y="13218"/>
                    <a:pt x="16514" y="13946"/>
                  </a:cubicBezTo>
                  <a:lnTo>
                    <a:pt x="21357" y="18801"/>
                  </a:lnTo>
                  <a:close/>
                  <a:moveTo>
                    <a:pt x="3596" y="9000"/>
                  </a:moveTo>
                  <a:cubicBezTo>
                    <a:pt x="3596" y="9759"/>
                    <a:pt x="3741" y="10465"/>
                    <a:pt x="4029" y="11118"/>
                  </a:cubicBezTo>
                  <a:cubicBezTo>
                    <a:pt x="4317" y="11770"/>
                    <a:pt x="4707" y="12337"/>
                    <a:pt x="5193" y="12821"/>
                  </a:cubicBezTo>
                  <a:cubicBezTo>
                    <a:pt x="5679" y="13301"/>
                    <a:pt x="6253" y="13685"/>
                    <a:pt x="6907" y="13970"/>
                  </a:cubicBezTo>
                  <a:cubicBezTo>
                    <a:pt x="7566" y="14251"/>
                    <a:pt x="8264" y="14393"/>
                    <a:pt x="9004" y="14393"/>
                  </a:cubicBezTo>
                  <a:cubicBezTo>
                    <a:pt x="9745" y="14393"/>
                    <a:pt x="10440" y="14251"/>
                    <a:pt x="11092" y="13970"/>
                  </a:cubicBezTo>
                  <a:cubicBezTo>
                    <a:pt x="11745" y="13685"/>
                    <a:pt x="12319" y="13301"/>
                    <a:pt x="12802" y="12821"/>
                  </a:cubicBezTo>
                  <a:cubicBezTo>
                    <a:pt x="13291" y="12337"/>
                    <a:pt x="13678" y="11770"/>
                    <a:pt x="13966" y="11118"/>
                  </a:cubicBezTo>
                  <a:cubicBezTo>
                    <a:pt x="14254" y="10465"/>
                    <a:pt x="14398" y="9759"/>
                    <a:pt x="14398" y="9000"/>
                  </a:cubicBezTo>
                  <a:cubicBezTo>
                    <a:pt x="14398" y="8259"/>
                    <a:pt x="14254" y="7564"/>
                    <a:pt x="13966" y="6913"/>
                  </a:cubicBezTo>
                  <a:cubicBezTo>
                    <a:pt x="13675" y="6257"/>
                    <a:pt x="13291" y="5684"/>
                    <a:pt x="12802" y="5193"/>
                  </a:cubicBezTo>
                  <a:cubicBezTo>
                    <a:pt x="12316" y="4704"/>
                    <a:pt x="11745" y="4317"/>
                    <a:pt x="11092" y="4032"/>
                  </a:cubicBezTo>
                  <a:cubicBezTo>
                    <a:pt x="10440" y="3750"/>
                    <a:pt x="9742" y="3606"/>
                    <a:pt x="9004" y="3606"/>
                  </a:cubicBezTo>
                  <a:cubicBezTo>
                    <a:pt x="8267" y="3606"/>
                    <a:pt x="7566" y="3750"/>
                    <a:pt x="6907" y="4032"/>
                  </a:cubicBezTo>
                  <a:cubicBezTo>
                    <a:pt x="6253" y="4317"/>
                    <a:pt x="5676" y="4704"/>
                    <a:pt x="5193" y="5193"/>
                  </a:cubicBezTo>
                  <a:cubicBezTo>
                    <a:pt x="4707" y="5684"/>
                    <a:pt x="4317" y="6257"/>
                    <a:pt x="4029" y="6913"/>
                  </a:cubicBezTo>
                  <a:cubicBezTo>
                    <a:pt x="3741" y="7564"/>
                    <a:pt x="3596" y="8257"/>
                    <a:pt x="3596" y="9000"/>
                  </a:cubicBezTo>
                  <a:moveTo>
                    <a:pt x="9007" y="5590"/>
                  </a:moveTo>
                  <a:cubicBezTo>
                    <a:pt x="9185" y="5590"/>
                    <a:pt x="9344" y="5656"/>
                    <a:pt x="9473" y="5786"/>
                  </a:cubicBezTo>
                  <a:cubicBezTo>
                    <a:pt x="9603" y="5918"/>
                    <a:pt x="9668" y="6082"/>
                    <a:pt x="9668" y="6280"/>
                  </a:cubicBezTo>
                  <a:cubicBezTo>
                    <a:pt x="9668" y="6460"/>
                    <a:pt x="9603" y="6616"/>
                    <a:pt x="9473" y="6746"/>
                  </a:cubicBezTo>
                  <a:cubicBezTo>
                    <a:pt x="9344" y="6879"/>
                    <a:pt x="9185" y="6944"/>
                    <a:pt x="9007" y="6944"/>
                  </a:cubicBezTo>
                  <a:cubicBezTo>
                    <a:pt x="8439" y="6944"/>
                    <a:pt x="7953" y="7144"/>
                    <a:pt x="7552" y="7537"/>
                  </a:cubicBezTo>
                  <a:cubicBezTo>
                    <a:pt x="7151" y="7935"/>
                    <a:pt x="6950" y="8422"/>
                    <a:pt x="6950" y="8997"/>
                  </a:cubicBezTo>
                  <a:cubicBezTo>
                    <a:pt x="6950" y="9179"/>
                    <a:pt x="6885" y="9332"/>
                    <a:pt x="6755" y="9465"/>
                  </a:cubicBezTo>
                  <a:cubicBezTo>
                    <a:pt x="6623" y="9596"/>
                    <a:pt x="6467" y="9658"/>
                    <a:pt x="6289" y="9658"/>
                  </a:cubicBezTo>
                  <a:cubicBezTo>
                    <a:pt x="6080" y="9658"/>
                    <a:pt x="5914" y="9596"/>
                    <a:pt x="5785" y="9465"/>
                  </a:cubicBezTo>
                  <a:cubicBezTo>
                    <a:pt x="5659" y="9332"/>
                    <a:pt x="5600" y="9179"/>
                    <a:pt x="5600" y="8997"/>
                  </a:cubicBezTo>
                  <a:cubicBezTo>
                    <a:pt x="5600" y="8538"/>
                    <a:pt x="5685" y="8104"/>
                    <a:pt x="5863" y="7686"/>
                  </a:cubicBezTo>
                  <a:cubicBezTo>
                    <a:pt x="6038" y="7271"/>
                    <a:pt x="6281" y="6906"/>
                    <a:pt x="6597" y="6591"/>
                  </a:cubicBezTo>
                  <a:cubicBezTo>
                    <a:pt x="6904" y="6277"/>
                    <a:pt x="7264" y="6029"/>
                    <a:pt x="7677" y="5857"/>
                  </a:cubicBezTo>
                  <a:cubicBezTo>
                    <a:pt x="8086" y="5681"/>
                    <a:pt x="8529" y="5590"/>
                    <a:pt x="9007" y="559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6817695" y="4415134"/>
            <a:ext cx="775198" cy="775299"/>
            <a:chOff x="6816901" y="4415133"/>
            <a:chExt cx="775198" cy="775299"/>
          </a:xfrm>
        </p:grpSpPr>
        <p:sp>
          <p:nvSpPr>
            <p:cNvPr id="36" name="AutoShape 12"/>
            <p:cNvSpPr/>
            <p:nvPr/>
          </p:nvSpPr>
          <p:spPr bwMode="auto">
            <a:xfrm>
              <a:off x="6816901" y="4415133"/>
              <a:ext cx="775198" cy="775299"/>
            </a:xfrm>
            <a:custGeom>
              <a:avLst/>
              <a:gdLst>
                <a:gd name="T0" fmla="*/ 291291 w 19679"/>
                <a:gd name="T1" fmla="*/ 319742 h 19679"/>
                <a:gd name="T2" fmla="*/ 291291 w 19679"/>
                <a:gd name="T3" fmla="*/ 319742 h 19679"/>
                <a:gd name="T4" fmla="*/ 291291 w 19679"/>
                <a:gd name="T5" fmla="*/ 319742 h 19679"/>
                <a:gd name="T6" fmla="*/ 291291 w 19679"/>
                <a:gd name="T7" fmla="*/ 31974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w="25400" cap="flat" cmpd="sng">
              <a:solidFill>
                <a:srgbClr val="000000">
                  <a:alpha val="0"/>
                </a:srgbClr>
              </a:solidFill>
              <a:prstDash val="solid"/>
              <a:miter lim="0"/>
            </a:ln>
            <a:effec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21"/>
            <p:cNvSpPr/>
            <p:nvPr/>
          </p:nvSpPr>
          <p:spPr bwMode="auto">
            <a:xfrm>
              <a:off x="7038687" y="4615823"/>
              <a:ext cx="356973" cy="354905"/>
            </a:xfrm>
            <a:custGeom>
              <a:avLst/>
              <a:gdLst>
                <a:gd name="T0" fmla="*/ 134144 w 21600"/>
                <a:gd name="T1" fmla="*/ 133350 h 21600"/>
                <a:gd name="T2" fmla="*/ 134144 w 21600"/>
                <a:gd name="T3" fmla="*/ 133350 h 21600"/>
                <a:gd name="T4" fmla="*/ 134144 w 21600"/>
                <a:gd name="T5" fmla="*/ 133350 h 21600"/>
                <a:gd name="T6" fmla="*/ 134144 w 21600"/>
                <a:gd name="T7" fmla="*/ 133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1"/>
                    <a:pt x="6680" y="20181"/>
                  </a:cubicBezTo>
                  <a:lnTo>
                    <a:pt x="1607" y="20181"/>
                  </a:lnTo>
                  <a:cubicBezTo>
                    <a:pt x="1166" y="20181"/>
                    <a:pt x="785" y="20030"/>
                    <a:pt x="471" y="19714"/>
                  </a:cubicBezTo>
                  <a:cubicBezTo>
                    <a:pt x="157" y="19406"/>
                    <a:pt x="0" y="19025"/>
                    <a:pt x="0" y="18573"/>
                  </a:cubicBezTo>
                  <a:lnTo>
                    <a:pt x="0" y="9881"/>
                  </a:lnTo>
                  <a:cubicBezTo>
                    <a:pt x="0" y="9440"/>
                    <a:pt x="157" y="9065"/>
                    <a:pt x="471" y="8754"/>
                  </a:cubicBezTo>
                  <a:cubicBezTo>
                    <a:pt x="785" y="8441"/>
                    <a:pt x="1166" y="8285"/>
                    <a:pt x="1607"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69" y="5998"/>
                    <a:pt x="8918" y="5690"/>
                    <a:pt x="9301" y="5384"/>
                  </a:cubicBezTo>
                  <a:cubicBezTo>
                    <a:pt x="9692" y="5086"/>
                    <a:pt x="9989" y="4750"/>
                    <a:pt x="10195" y="4380"/>
                  </a:cubicBezTo>
                  <a:cubicBezTo>
                    <a:pt x="10339" y="4117"/>
                    <a:pt x="10444" y="3825"/>
                    <a:pt x="10506" y="3507"/>
                  </a:cubicBezTo>
                  <a:cubicBezTo>
                    <a:pt x="10565" y="3188"/>
                    <a:pt x="10628" y="2865"/>
                    <a:pt x="10676" y="2539"/>
                  </a:cubicBezTo>
                  <a:cubicBezTo>
                    <a:pt x="10727" y="2217"/>
                    <a:pt x="10780" y="1899"/>
                    <a:pt x="10845" y="1592"/>
                  </a:cubicBezTo>
                  <a:cubicBezTo>
                    <a:pt x="10907" y="1287"/>
                    <a:pt x="11015" y="1016"/>
                    <a:pt x="11162" y="776"/>
                  </a:cubicBezTo>
                  <a:cubicBezTo>
                    <a:pt x="11311" y="536"/>
                    <a:pt x="11523" y="349"/>
                    <a:pt x="11800" y="208"/>
                  </a:cubicBezTo>
                  <a:cubicBezTo>
                    <a:pt x="12074" y="67"/>
                    <a:pt x="12442" y="0"/>
                    <a:pt x="12902" y="0"/>
                  </a:cubicBezTo>
                  <a:cubicBezTo>
                    <a:pt x="13451" y="0"/>
                    <a:pt x="13956" y="112"/>
                    <a:pt x="14411" y="344"/>
                  </a:cubicBezTo>
                  <a:cubicBezTo>
                    <a:pt x="14869" y="572"/>
                    <a:pt x="15251" y="880"/>
                    <a:pt x="15567" y="1270"/>
                  </a:cubicBezTo>
                  <a:cubicBezTo>
                    <a:pt x="15881" y="1657"/>
                    <a:pt x="16127" y="2100"/>
                    <a:pt x="16305" y="2601"/>
                  </a:cubicBezTo>
                  <a:cubicBezTo>
                    <a:pt x="16480" y="3104"/>
                    <a:pt x="16570" y="3608"/>
                    <a:pt x="16570" y="4123"/>
                  </a:cubicBezTo>
                  <a:cubicBezTo>
                    <a:pt x="16570" y="4653"/>
                    <a:pt x="16491" y="5162"/>
                    <a:pt x="16333" y="5645"/>
                  </a:cubicBezTo>
                  <a:cubicBezTo>
                    <a:pt x="16175" y="6124"/>
                    <a:pt x="15982" y="6611"/>
                    <a:pt x="15759" y="7097"/>
                  </a:cubicBezTo>
                  <a:cubicBezTo>
                    <a:pt x="16073" y="7080"/>
                    <a:pt x="16389" y="7057"/>
                    <a:pt x="16706" y="7035"/>
                  </a:cubicBezTo>
                  <a:cubicBezTo>
                    <a:pt x="17019" y="7012"/>
                    <a:pt x="17336" y="7001"/>
                    <a:pt x="17652" y="7001"/>
                  </a:cubicBezTo>
                  <a:cubicBezTo>
                    <a:pt x="18150" y="7001"/>
                    <a:pt x="18629" y="7049"/>
                    <a:pt x="19099" y="7145"/>
                  </a:cubicBezTo>
                  <a:cubicBezTo>
                    <a:pt x="19568" y="7238"/>
                    <a:pt x="19987" y="7396"/>
                    <a:pt x="20357" y="7616"/>
                  </a:cubicBezTo>
                  <a:cubicBezTo>
                    <a:pt x="20727" y="7839"/>
                    <a:pt x="21026" y="8144"/>
                    <a:pt x="21255" y="8527"/>
                  </a:cubicBezTo>
                  <a:cubicBezTo>
                    <a:pt x="21487" y="8918"/>
                    <a:pt x="21600" y="9409"/>
                    <a:pt x="21600" y="10002"/>
                  </a:cubicBezTo>
                  <a:cubicBezTo>
                    <a:pt x="21600" y="10265"/>
                    <a:pt x="21580" y="10519"/>
                    <a:pt x="21535" y="10773"/>
                  </a:cubicBezTo>
                  <a:cubicBezTo>
                    <a:pt x="21484" y="11030"/>
                    <a:pt x="21419" y="11284"/>
                    <a:pt x="21329" y="11544"/>
                  </a:cubicBezTo>
                  <a:moveTo>
                    <a:pt x="4257" y="18519"/>
                  </a:moveTo>
                  <a:cubicBezTo>
                    <a:pt x="4555" y="18519"/>
                    <a:pt x="4809" y="18417"/>
                    <a:pt x="5023" y="18214"/>
                  </a:cubicBezTo>
                  <a:cubicBezTo>
                    <a:pt x="5233" y="18014"/>
                    <a:pt x="5340" y="17759"/>
                    <a:pt x="5340" y="17454"/>
                  </a:cubicBezTo>
                  <a:cubicBezTo>
                    <a:pt x="5340" y="17154"/>
                    <a:pt x="5233" y="16901"/>
                    <a:pt x="5023" y="16686"/>
                  </a:cubicBezTo>
                  <a:cubicBezTo>
                    <a:pt x="4812" y="16477"/>
                    <a:pt x="4558" y="16373"/>
                    <a:pt x="4257" y="16373"/>
                  </a:cubicBezTo>
                  <a:cubicBezTo>
                    <a:pt x="3942" y="16373"/>
                    <a:pt x="3685" y="16477"/>
                    <a:pt x="3487" y="16686"/>
                  </a:cubicBezTo>
                  <a:cubicBezTo>
                    <a:pt x="3289" y="16901"/>
                    <a:pt x="3190" y="17154"/>
                    <a:pt x="3190" y="17454"/>
                  </a:cubicBezTo>
                  <a:cubicBezTo>
                    <a:pt x="3190" y="17768"/>
                    <a:pt x="3289" y="18025"/>
                    <a:pt x="3487" y="18223"/>
                  </a:cubicBezTo>
                  <a:cubicBezTo>
                    <a:pt x="3682" y="18420"/>
                    <a:pt x="3939" y="18519"/>
                    <a:pt x="4257"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0"/>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4"/>
                    <a:pt x="13575" y="8474"/>
                  </a:cubicBezTo>
                  <a:cubicBezTo>
                    <a:pt x="13575" y="8105"/>
                    <a:pt x="13646" y="7754"/>
                    <a:pt x="13792" y="7421"/>
                  </a:cubicBezTo>
                  <a:cubicBezTo>
                    <a:pt x="13937" y="7088"/>
                    <a:pt x="14095" y="6752"/>
                    <a:pt x="14276" y="6413"/>
                  </a:cubicBezTo>
                  <a:cubicBezTo>
                    <a:pt x="14448" y="6074"/>
                    <a:pt x="14606" y="5721"/>
                    <a:pt x="14748" y="5350"/>
                  </a:cubicBezTo>
                  <a:cubicBezTo>
                    <a:pt x="14886" y="4983"/>
                    <a:pt x="14954" y="4574"/>
                    <a:pt x="14954" y="4123"/>
                  </a:cubicBezTo>
                  <a:cubicBezTo>
                    <a:pt x="14954" y="3823"/>
                    <a:pt x="14906" y="3530"/>
                    <a:pt x="14813" y="3235"/>
                  </a:cubicBezTo>
                  <a:cubicBezTo>
                    <a:pt x="14717" y="2945"/>
                    <a:pt x="14584" y="2676"/>
                    <a:pt x="14411" y="2439"/>
                  </a:cubicBezTo>
                  <a:cubicBezTo>
                    <a:pt x="14239" y="2200"/>
                    <a:pt x="14027" y="2001"/>
                    <a:pt x="13776" y="1843"/>
                  </a:cubicBezTo>
                  <a:cubicBezTo>
                    <a:pt x="13521" y="1688"/>
                    <a:pt x="13230" y="1606"/>
                    <a:pt x="12894" y="1606"/>
                  </a:cubicBezTo>
                  <a:lnTo>
                    <a:pt x="12744" y="1606"/>
                  </a:lnTo>
                  <a:cubicBezTo>
                    <a:pt x="12682" y="1606"/>
                    <a:pt x="12631" y="1617"/>
                    <a:pt x="12594" y="1634"/>
                  </a:cubicBezTo>
                  <a:cubicBezTo>
                    <a:pt x="12524" y="1671"/>
                    <a:pt x="12481" y="1705"/>
                    <a:pt x="12473" y="1741"/>
                  </a:cubicBezTo>
                  <a:cubicBezTo>
                    <a:pt x="12464" y="1778"/>
                    <a:pt x="12450" y="1837"/>
                    <a:pt x="12430" y="1920"/>
                  </a:cubicBezTo>
                  <a:cubicBezTo>
                    <a:pt x="12323" y="2450"/>
                    <a:pt x="12221" y="3006"/>
                    <a:pt x="12128" y="3585"/>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2"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8"/>
                    <a:pt x="8485"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7"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1"/>
                    <a:pt x="18489" y="17070"/>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2996697" y="2372400"/>
            <a:ext cx="2527879" cy="691019"/>
            <a:chOff x="2995902" y="2372399"/>
            <a:chExt cx="2527879" cy="691019"/>
          </a:xfrm>
        </p:grpSpPr>
        <p:sp>
          <p:nvSpPr>
            <p:cNvPr id="40" name="TextBox 13"/>
            <p:cNvSpPr txBox="1"/>
            <p:nvPr/>
          </p:nvSpPr>
          <p:spPr>
            <a:xfrm>
              <a:off x="2995902" y="2372399"/>
              <a:ext cx="14957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2995902" y="2694086"/>
              <a:ext cx="252787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2996697" y="3353475"/>
            <a:ext cx="2527879" cy="691019"/>
            <a:chOff x="2995902" y="3353474"/>
            <a:chExt cx="2527879" cy="691019"/>
          </a:xfrm>
        </p:grpSpPr>
        <p:sp>
          <p:nvSpPr>
            <p:cNvPr id="42" name="TextBox 13"/>
            <p:cNvSpPr txBox="1"/>
            <p:nvPr/>
          </p:nvSpPr>
          <p:spPr>
            <a:xfrm>
              <a:off x="2995902" y="3353474"/>
              <a:ext cx="14957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2995902" y="3675161"/>
              <a:ext cx="252787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2996697" y="4465264"/>
            <a:ext cx="2527879" cy="691019"/>
            <a:chOff x="2995902" y="4465263"/>
            <a:chExt cx="2527879" cy="691019"/>
          </a:xfrm>
        </p:grpSpPr>
        <p:sp>
          <p:nvSpPr>
            <p:cNvPr id="54" name="TextBox 13"/>
            <p:cNvSpPr txBox="1"/>
            <p:nvPr/>
          </p:nvSpPr>
          <p:spPr>
            <a:xfrm>
              <a:off x="2995902" y="4465263"/>
              <a:ext cx="14957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995902" y="4786950"/>
              <a:ext cx="252787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7937180" y="2372400"/>
            <a:ext cx="2527879" cy="691019"/>
            <a:chOff x="7936385" y="2372399"/>
            <a:chExt cx="2527879" cy="691019"/>
          </a:xfrm>
        </p:grpSpPr>
        <p:sp>
          <p:nvSpPr>
            <p:cNvPr id="56" name="TextBox 13"/>
            <p:cNvSpPr txBox="1"/>
            <p:nvPr/>
          </p:nvSpPr>
          <p:spPr>
            <a:xfrm>
              <a:off x="7936385" y="2372399"/>
              <a:ext cx="14957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7936385" y="2694086"/>
              <a:ext cx="252787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7937180" y="3353475"/>
            <a:ext cx="2527879" cy="691019"/>
            <a:chOff x="7936385" y="3353474"/>
            <a:chExt cx="2527879" cy="691019"/>
          </a:xfrm>
        </p:grpSpPr>
        <p:sp>
          <p:nvSpPr>
            <p:cNvPr id="58" name="TextBox 13"/>
            <p:cNvSpPr txBox="1"/>
            <p:nvPr/>
          </p:nvSpPr>
          <p:spPr>
            <a:xfrm>
              <a:off x="7936385" y="3353474"/>
              <a:ext cx="14957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7936385" y="3675161"/>
              <a:ext cx="252787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7937180" y="4465264"/>
            <a:ext cx="2527879" cy="691019"/>
            <a:chOff x="7936385" y="4465263"/>
            <a:chExt cx="2527879" cy="691019"/>
          </a:xfrm>
        </p:grpSpPr>
        <p:sp>
          <p:nvSpPr>
            <p:cNvPr id="60" name="TextBox 13"/>
            <p:cNvSpPr txBox="1"/>
            <p:nvPr/>
          </p:nvSpPr>
          <p:spPr>
            <a:xfrm>
              <a:off x="7936385" y="4465263"/>
              <a:ext cx="14957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7936385" y="4786950"/>
              <a:ext cx="252787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标题 1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4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6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8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120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nodeType="withEffect">
                                  <p:stCondLst>
                                    <p:cond delay="14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nodeType="withEffect">
                                  <p:stCondLst>
                                    <p:cond delay="160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nodeType="withEffect">
                                  <p:stCondLst>
                                    <p:cond delay="180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nodeType="withEffect">
                                  <p:stCondLst>
                                    <p:cond delay="200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par>
                                <p:cTn id="50" presetID="22" presetClass="entr" presetSubtype="8" fill="hold" nodeType="withEffect">
                                  <p:stCondLst>
                                    <p:cond delay="220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0706" y="1805561"/>
            <a:ext cx="4917168" cy="1906905"/>
            <a:chOff x="1229912" y="1805560"/>
            <a:chExt cx="4917168" cy="1906905"/>
          </a:xfrm>
        </p:grpSpPr>
        <p:sp>
          <p:nvSpPr>
            <p:cNvPr id="12" name="Rectangle 2"/>
            <p:cNvSpPr/>
            <p:nvPr/>
          </p:nvSpPr>
          <p:spPr>
            <a:xfrm>
              <a:off x="1229912" y="1805560"/>
              <a:ext cx="4917168" cy="19069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03"/>
            <p:cNvSpPr>
              <a:spLocks noEditPoints="1"/>
            </p:cNvSpPr>
            <p:nvPr/>
          </p:nvSpPr>
          <p:spPr bwMode="auto">
            <a:xfrm>
              <a:off x="1521444" y="2375013"/>
              <a:ext cx="778204" cy="767996"/>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2743445" y="2367413"/>
              <a:ext cx="2843363"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743445" y="2068187"/>
              <a:ext cx="129416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1230706" y="3712466"/>
            <a:ext cx="4917168" cy="1906905"/>
            <a:chOff x="1229912" y="3712465"/>
            <a:chExt cx="4917168" cy="1906905"/>
          </a:xfrm>
        </p:grpSpPr>
        <p:sp>
          <p:nvSpPr>
            <p:cNvPr id="13" name="Rectangle 3"/>
            <p:cNvSpPr/>
            <p:nvPr/>
          </p:nvSpPr>
          <p:spPr>
            <a:xfrm>
              <a:off x="1229912" y="3712465"/>
              <a:ext cx="4917168" cy="1906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21"/>
            <p:cNvGrpSpPr/>
            <p:nvPr/>
          </p:nvGrpSpPr>
          <p:grpSpPr>
            <a:xfrm>
              <a:off x="1531123" y="4222966"/>
              <a:ext cx="855762" cy="885902"/>
              <a:chOff x="1163293" y="4009909"/>
              <a:chExt cx="426779" cy="441753"/>
            </a:xfrm>
            <a:solidFill>
              <a:schemeClr val="bg1"/>
            </a:solidFill>
          </p:grpSpPr>
          <p:sp>
            <p:nvSpPr>
              <p:cNvPr id="26"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2743445" y="4409784"/>
              <a:ext cx="2843363"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743445" y="4110558"/>
              <a:ext cx="129416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147874" y="3712466"/>
            <a:ext cx="4917168" cy="1906905"/>
            <a:chOff x="6147080" y="3712465"/>
            <a:chExt cx="4917168" cy="1906905"/>
          </a:xfrm>
        </p:grpSpPr>
        <p:sp>
          <p:nvSpPr>
            <p:cNvPr id="15" name="Rectangle 5"/>
            <p:cNvSpPr/>
            <p:nvPr/>
          </p:nvSpPr>
          <p:spPr>
            <a:xfrm>
              <a:off x="6147080" y="3712465"/>
              <a:ext cx="4917168" cy="1906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17"/>
            <p:cNvGrpSpPr/>
            <p:nvPr/>
          </p:nvGrpSpPr>
          <p:grpSpPr>
            <a:xfrm>
              <a:off x="10014974" y="4245366"/>
              <a:ext cx="776957" cy="841103"/>
              <a:chOff x="1847137" y="4256991"/>
              <a:chExt cx="454232" cy="491670"/>
            </a:xfrm>
            <a:solidFill>
              <a:schemeClr val="bg1"/>
            </a:solidFill>
          </p:grpSpPr>
          <p:sp>
            <p:nvSpPr>
              <p:cNvPr id="22"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矩形 36"/>
            <p:cNvSpPr/>
            <p:nvPr/>
          </p:nvSpPr>
          <p:spPr>
            <a:xfrm>
              <a:off x="6899295" y="4409784"/>
              <a:ext cx="2843363"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448493" y="4110558"/>
              <a:ext cx="129416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6147874" y="1805561"/>
            <a:ext cx="4917168" cy="1906905"/>
            <a:chOff x="6147080" y="1805560"/>
            <a:chExt cx="4917168" cy="1906905"/>
          </a:xfrm>
        </p:grpSpPr>
        <p:sp>
          <p:nvSpPr>
            <p:cNvPr id="14" name="Rectangle 4"/>
            <p:cNvSpPr/>
            <p:nvPr/>
          </p:nvSpPr>
          <p:spPr>
            <a:xfrm>
              <a:off x="6147080" y="1805560"/>
              <a:ext cx="4917168" cy="1906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13"/>
            <p:cNvGrpSpPr/>
            <p:nvPr/>
          </p:nvGrpSpPr>
          <p:grpSpPr>
            <a:xfrm>
              <a:off x="10060743" y="2333908"/>
              <a:ext cx="702453" cy="850211"/>
              <a:chOff x="427038" y="3595610"/>
              <a:chExt cx="391838" cy="474198"/>
            </a:xfrm>
            <a:solidFill>
              <a:schemeClr val="bg1"/>
            </a:solidFill>
          </p:grpSpPr>
          <p:sp>
            <p:nvSpPr>
              <p:cNvPr id="18"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8"/>
            <p:cNvSpPr/>
            <p:nvPr/>
          </p:nvSpPr>
          <p:spPr>
            <a:xfrm>
              <a:off x="6899295" y="2440665"/>
              <a:ext cx="2843363"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448493" y="2141439"/>
              <a:ext cx="129416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5746473" y="3330868"/>
            <a:ext cx="758743" cy="763197"/>
            <a:chOff x="5745678" y="3330867"/>
            <a:chExt cx="758743" cy="763197"/>
          </a:xfrm>
        </p:grpSpPr>
        <p:sp>
          <p:nvSpPr>
            <p:cNvPr id="16" name="Oval 6"/>
            <p:cNvSpPr/>
            <p:nvPr/>
          </p:nvSpPr>
          <p:spPr>
            <a:xfrm>
              <a:off x="5745678" y="3330867"/>
              <a:ext cx="758743" cy="763197"/>
            </a:xfrm>
            <a:prstGeom prst="ellipse">
              <a:avLst/>
            </a:prstGeom>
            <a:solidFill>
              <a:schemeClr val="bg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5939294" y="3536349"/>
              <a:ext cx="371511" cy="352230"/>
              <a:chOff x="7556501" y="1998664"/>
              <a:chExt cx="274637" cy="260350"/>
            </a:xfrm>
            <a:solidFill>
              <a:schemeClr val="accent4"/>
            </a:solidFill>
          </p:grpSpPr>
          <p:sp>
            <p:nvSpPr>
              <p:cNvPr id="30" name="Freeform 247"/>
              <p:cNvSpPr>
                <a:spLocks noEditPoints="1"/>
              </p:cNvSpPr>
              <p:nvPr/>
            </p:nvSpPr>
            <p:spPr bwMode="auto">
              <a:xfrm>
                <a:off x="7710488" y="2149476"/>
                <a:ext cx="106363" cy="109538"/>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248"/>
              <p:cNvSpPr/>
              <p:nvPr/>
            </p:nvSpPr>
            <p:spPr bwMode="auto">
              <a:xfrm>
                <a:off x="7556501" y="1998664"/>
                <a:ext cx="136525" cy="134938"/>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49"/>
              <p:cNvSpPr/>
              <p:nvPr/>
            </p:nvSpPr>
            <p:spPr bwMode="auto">
              <a:xfrm>
                <a:off x="7573963" y="1998664"/>
                <a:ext cx="257175" cy="26035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 name="标题 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18313" y="2064911"/>
            <a:ext cx="2099460" cy="3360829"/>
            <a:chOff x="2217519" y="2064910"/>
            <a:chExt cx="2099460" cy="3360829"/>
          </a:xfrm>
        </p:grpSpPr>
        <p:sp>
          <p:nvSpPr>
            <p:cNvPr id="54" name="Rectangle 16"/>
            <p:cNvSpPr/>
            <p:nvPr/>
          </p:nvSpPr>
          <p:spPr bwMode="auto">
            <a:xfrm>
              <a:off x="2225984" y="2627871"/>
              <a:ext cx="2086761" cy="2448665"/>
            </a:xfrm>
            <a:prstGeom prst="rect">
              <a:avLst/>
            </a:prstGeom>
            <a:solidFill>
              <a:sysClr val="window" lastClr="FFFFFF"/>
            </a:solidFill>
            <a:ln w="9525" cap="flat" cmpd="sng" algn="ctr">
              <a:solidFill>
                <a:schemeClr val="tx2"/>
              </a:solidFill>
              <a:prstDash val="solid"/>
            </a:ln>
            <a:effectLst/>
          </p:spPr>
          <p:txBody>
            <a:bodyPr anchor="ctr"/>
            <a:lstStyle/>
            <a:p>
              <a:pPr algn="ctr" defTabSz="608965">
                <a:lnSpc>
                  <a:spcPct val="80000"/>
                </a:lnSpc>
                <a:defRPr/>
              </a:pPr>
              <a:endParaRPr lang="en-US" sz="1200" kern="0" dirty="0">
                <a:solidFill>
                  <a:schemeClr val="tx1">
                    <a:lumMod val="50000"/>
                    <a:lumOff val="50000"/>
                  </a:schemeClr>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55" name="Rectangle 17"/>
            <p:cNvSpPr/>
            <p:nvPr/>
          </p:nvSpPr>
          <p:spPr bwMode="auto">
            <a:xfrm>
              <a:off x="2217519" y="2064910"/>
              <a:ext cx="2099460" cy="562960"/>
            </a:xfrm>
            <a:prstGeom prst="rect">
              <a:avLst/>
            </a:prstGeom>
            <a:solidFill>
              <a:schemeClr val="tx2"/>
            </a:solidFill>
            <a:ln w="9525" cap="flat" cmpd="sng" algn="ctr">
              <a:noFill/>
              <a:prstDash val="solid"/>
            </a:ln>
            <a:effectLst/>
          </p:spPr>
          <p:txBody>
            <a:bodyPr anchor="ctr"/>
            <a:lstStyle/>
            <a:p>
              <a:pPr defTabSz="457200">
                <a:spcBef>
                  <a:spcPct val="0"/>
                </a:spcBef>
                <a:defRPr/>
              </a:pPr>
              <a:endParaRPr lang="en-US" altLang="zh-CN" b="1" dirty="0">
                <a:solidFill>
                  <a:prstClr val="white"/>
                </a:solidFill>
                <a:latin typeface="Arial" panose="020B0604020202020204" pitchFamily="34" charset="0"/>
                <a:ea typeface="微软雅黑" panose="020B0503020204020204" pitchFamily="34" charset="-122"/>
                <a:cs typeface="Source Sans Pro" panose="020B0503030403020204"/>
                <a:sym typeface="Arial" panose="020B0604020202020204" pitchFamily="34" charset="0"/>
              </a:endParaRPr>
            </a:p>
          </p:txBody>
        </p:sp>
        <p:sp>
          <p:nvSpPr>
            <p:cNvPr id="56" name="Rectangle 18"/>
            <p:cNvSpPr/>
            <p:nvPr/>
          </p:nvSpPr>
          <p:spPr bwMode="auto">
            <a:xfrm>
              <a:off x="2217519" y="5076535"/>
              <a:ext cx="2099460" cy="349204"/>
            </a:xfrm>
            <a:prstGeom prst="rect">
              <a:avLst/>
            </a:prstGeom>
            <a:solidFill>
              <a:schemeClr val="tx2"/>
            </a:solidFill>
            <a:ln w="9525" cap="flat" cmpd="sng" algn="ctr">
              <a:noFill/>
              <a:prstDash val="solid"/>
            </a:ln>
            <a:effectLst/>
          </p:spPr>
          <p:txBody>
            <a:bodyPr tIns="0" bIns="45714" anchor="ctr"/>
            <a:lstStyle/>
            <a:p>
              <a:pPr algn="ctr" defTabSz="608965">
                <a:defRPr/>
              </a:pPr>
              <a:endParaRPr lang="en-US" sz="1350" kern="0" dirty="0">
                <a:solidFill>
                  <a:schemeClr val="tx1">
                    <a:lumMod val="50000"/>
                    <a:lumOff val="50000"/>
                  </a:schemeClr>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60" name="矩形 59"/>
            <p:cNvSpPr/>
            <p:nvPr/>
          </p:nvSpPr>
          <p:spPr>
            <a:xfrm>
              <a:off x="2657317" y="2161724"/>
              <a:ext cx="1107852" cy="369332"/>
            </a:xfrm>
            <a:prstGeom prst="rect">
              <a:avLst/>
            </a:prstGeom>
          </p:spPr>
          <p:txBody>
            <a:bodyPr wrap="none">
              <a:spAutoFit/>
            </a:bodyPr>
            <a:lstStyle/>
            <a:p>
              <a:pPr defTabSz="457200">
                <a:spcBef>
                  <a:spcPct val="0"/>
                </a:spcBef>
                <a:defRPr/>
              </a:pPr>
              <a:r>
                <a:rPr lang="zh-CN" altLang="en-US" b="1" dirty="0">
                  <a:solidFill>
                    <a:prstClr val="white"/>
                  </a:solidFill>
                  <a:latin typeface="Arial" panose="020B0604020202020204" pitchFamily="34" charset="0"/>
                  <a:ea typeface="微软雅黑" panose="020B0503020204020204" pitchFamily="34" charset="-122"/>
                  <a:cs typeface="Source Sans Pro" panose="020B0503030403020204"/>
                  <a:sym typeface="Arial" panose="020B0604020202020204" pitchFamily="34" charset="0"/>
                </a:rPr>
                <a:t>添加标题</a:t>
              </a:r>
              <a:endParaRPr lang="en-US" altLang="zh-CN" b="1" dirty="0">
                <a:solidFill>
                  <a:prstClr val="white"/>
                </a:solidFill>
                <a:latin typeface="Arial" panose="020B0604020202020204" pitchFamily="34" charset="0"/>
                <a:ea typeface="微软雅黑" panose="020B0503020204020204" pitchFamily="34" charset="-122"/>
                <a:cs typeface="Source Sans Pro" panose="020B0503030403020204"/>
                <a:sym typeface="Arial" panose="020B0604020202020204" pitchFamily="34" charset="0"/>
              </a:endParaRPr>
            </a:p>
          </p:txBody>
        </p:sp>
        <p:sp>
          <p:nvSpPr>
            <p:cNvPr id="63" name="矩形 62"/>
            <p:cNvSpPr/>
            <p:nvPr/>
          </p:nvSpPr>
          <p:spPr>
            <a:xfrm>
              <a:off x="2502641" y="3175365"/>
              <a:ext cx="1662417" cy="1551194"/>
            </a:xfrm>
            <a:prstGeom prst="rect">
              <a:avLst/>
            </a:prstGeom>
            <a:noFill/>
          </p:spPr>
          <p:txBody>
            <a:bodyPr wrap="square" lIns="0" tIns="0" rIns="0" bIns="0" rtlCol="0" anchor="t" anchorCtr="0">
              <a:spAutoFit/>
            </a:bodyPr>
            <a:lstStyle/>
            <a:p>
              <a:pPr algn="ctr" defTabSz="1216660">
                <a:lnSpc>
                  <a:spcPct val="120000"/>
                </a:lnSpc>
                <a:spcBef>
                  <a:spcPct val="20000"/>
                </a:spcBef>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4789728" y="1738987"/>
            <a:ext cx="2509470" cy="4012677"/>
            <a:chOff x="4788934" y="1738986"/>
            <a:chExt cx="2509470" cy="4012677"/>
          </a:xfrm>
        </p:grpSpPr>
        <p:sp>
          <p:nvSpPr>
            <p:cNvPr id="41" name="Rectangle 12"/>
            <p:cNvSpPr/>
            <p:nvPr/>
          </p:nvSpPr>
          <p:spPr bwMode="auto">
            <a:xfrm>
              <a:off x="4788936" y="2411999"/>
              <a:ext cx="2487218" cy="2922737"/>
            </a:xfrm>
            <a:prstGeom prst="rect">
              <a:avLst/>
            </a:prstGeom>
            <a:solidFill>
              <a:sysClr val="window" lastClr="FFFFFF"/>
            </a:solidFill>
            <a:ln w="9525" cap="flat" cmpd="sng" algn="ctr">
              <a:solidFill>
                <a:schemeClr val="accent1"/>
              </a:solidFill>
              <a:prstDash val="solid"/>
            </a:ln>
            <a:effectLst/>
          </p:spPr>
          <p:txBody>
            <a:bodyPr anchor="ctr"/>
            <a:lstStyle/>
            <a:p>
              <a:pPr algn="ctr" defTabSz="608965">
                <a:lnSpc>
                  <a:spcPct val="80000"/>
                </a:lnSpc>
                <a:defRPr/>
              </a:pPr>
              <a:endParaRPr lang="en-US" sz="1350" kern="0" dirty="0">
                <a:solidFill>
                  <a:srgbClr val="797979"/>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42" name="Rectangle 13"/>
            <p:cNvSpPr/>
            <p:nvPr/>
          </p:nvSpPr>
          <p:spPr bwMode="auto">
            <a:xfrm>
              <a:off x="4788934" y="1738986"/>
              <a:ext cx="2509470" cy="673013"/>
            </a:xfrm>
            <a:prstGeom prst="rect">
              <a:avLst/>
            </a:prstGeom>
            <a:solidFill>
              <a:schemeClr val="accent1"/>
            </a:solidFill>
            <a:ln w="9525" cap="flat" cmpd="sng" algn="ctr">
              <a:noFill/>
              <a:prstDash val="solid"/>
            </a:ln>
            <a:effectLst/>
          </p:spPr>
          <p:txBody>
            <a:bodyPr anchor="ctr"/>
            <a:lstStyle/>
            <a:p>
              <a:pPr algn="ctr" defTabSz="608965">
                <a:defRPr/>
              </a:pPr>
              <a:endParaRPr lang="en-US" sz="2400" kern="0" dirty="0">
                <a:solidFill>
                  <a:prstClr val="white"/>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43" name="Rectangle 14"/>
            <p:cNvSpPr/>
            <p:nvPr/>
          </p:nvSpPr>
          <p:spPr bwMode="auto">
            <a:xfrm>
              <a:off x="4788934" y="5334735"/>
              <a:ext cx="2509470" cy="416928"/>
            </a:xfrm>
            <a:prstGeom prst="rect">
              <a:avLst/>
            </a:prstGeom>
            <a:solidFill>
              <a:schemeClr val="accent1"/>
            </a:solidFill>
            <a:ln w="9525" cap="flat" cmpd="sng" algn="ctr">
              <a:noFill/>
              <a:prstDash val="solid"/>
            </a:ln>
            <a:effectLst/>
          </p:spPr>
          <p:txBody>
            <a:bodyPr tIns="0" bIns="45714" anchor="ctr"/>
            <a:lstStyle/>
            <a:p>
              <a:pPr algn="ctr" defTabSz="608965">
                <a:defRPr/>
              </a:pPr>
              <a:endParaRPr lang="en-US" sz="1600" kern="0" dirty="0">
                <a:solidFill>
                  <a:schemeClr val="tx1">
                    <a:lumMod val="50000"/>
                    <a:lumOff val="50000"/>
                  </a:schemeClr>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61" name="矩形 60"/>
            <p:cNvSpPr/>
            <p:nvPr/>
          </p:nvSpPr>
          <p:spPr>
            <a:xfrm>
              <a:off x="5481562" y="1890826"/>
              <a:ext cx="1107852" cy="369332"/>
            </a:xfrm>
            <a:prstGeom prst="rect">
              <a:avLst/>
            </a:prstGeom>
          </p:spPr>
          <p:txBody>
            <a:bodyPr wrap="none">
              <a:spAutoFit/>
            </a:bodyPr>
            <a:lstStyle/>
            <a:p>
              <a:pPr defTabSz="457200">
                <a:spcBef>
                  <a:spcPct val="0"/>
                </a:spcBef>
                <a:defRPr/>
              </a:pPr>
              <a:r>
                <a:rPr lang="zh-CN" altLang="en-US" b="1" dirty="0">
                  <a:solidFill>
                    <a:prstClr val="white"/>
                  </a:solidFill>
                  <a:latin typeface="Arial" panose="020B0604020202020204" pitchFamily="34" charset="0"/>
                  <a:ea typeface="微软雅黑" panose="020B0503020204020204" pitchFamily="34" charset="-122"/>
                  <a:cs typeface="Source Sans Pro" panose="020B0503030403020204"/>
                  <a:sym typeface="Arial" panose="020B0604020202020204" pitchFamily="34" charset="0"/>
                </a:rPr>
                <a:t>添加标题</a:t>
              </a:r>
              <a:endParaRPr lang="en-US" altLang="zh-CN" b="1" dirty="0">
                <a:solidFill>
                  <a:prstClr val="white"/>
                </a:solidFill>
                <a:latin typeface="Arial" panose="020B0604020202020204" pitchFamily="34" charset="0"/>
                <a:ea typeface="微软雅黑" panose="020B0503020204020204" pitchFamily="34" charset="-122"/>
                <a:cs typeface="Source Sans Pro" panose="020B0503030403020204"/>
                <a:sym typeface="Arial" panose="020B0604020202020204" pitchFamily="34" charset="0"/>
              </a:endParaRPr>
            </a:p>
          </p:txBody>
        </p:sp>
        <p:sp>
          <p:nvSpPr>
            <p:cNvPr id="64" name="矩形 63"/>
            <p:cNvSpPr/>
            <p:nvPr/>
          </p:nvSpPr>
          <p:spPr>
            <a:xfrm>
              <a:off x="5204280" y="3175365"/>
              <a:ext cx="1662417" cy="1551194"/>
            </a:xfrm>
            <a:prstGeom prst="rect">
              <a:avLst/>
            </a:prstGeom>
            <a:noFill/>
          </p:spPr>
          <p:txBody>
            <a:bodyPr wrap="square" lIns="0" tIns="0" rIns="0" bIns="0" rtlCol="0" anchor="t" anchorCtr="0">
              <a:spAutoFit/>
            </a:bodyPr>
            <a:lstStyle/>
            <a:p>
              <a:pPr algn="ctr" defTabSz="1216660">
                <a:lnSpc>
                  <a:spcPct val="120000"/>
                </a:lnSpc>
                <a:spcBef>
                  <a:spcPct val="20000"/>
                </a:spcBef>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7791230" y="2052212"/>
            <a:ext cx="2103234" cy="3360829"/>
            <a:chOff x="7790436" y="2052211"/>
            <a:chExt cx="2103234" cy="3360829"/>
          </a:xfrm>
        </p:grpSpPr>
        <p:sp>
          <p:nvSpPr>
            <p:cNvPr id="57" name="Rectangle 20"/>
            <p:cNvSpPr/>
            <p:nvPr/>
          </p:nvSpPr>
          <p:spPr bwMode="auto">
            <a:xfrm>
              <a:off x="7790436" y="2615171"/>
              <a:ext cx="2076181" cy="2448665"/>
            </a:xfrm>
            <a:prstGeom prst="rect">
              <a:avLst/>
            </a:prstGeom>
            <a:solidFill>
              <a:sysClr val="window" lastClr="FFFFFF"/>
            </a:solidFill>
            <a:ln w="9525" cap="flat" cmpd="sng" algn="ctr">
              <a:solidFill>
                <a:schemeClr val="accent2"/>
              </a:solidFill>
              <a:prstDash val="solid"/>
            </a:ln>
            <a:effectLst/>
          </p:spPr>
          <p:txBody>
            <a:bodyPr anchor="ctr"/>
            <a:lstStyle/>
            <a:p>
              <a:pPr algn="ctr" defTabSz="608965">
                <a:lnSpc>
                  <a:spcPct val="80000"/>
                </a:lnSpc>
                <a:defRPr/>
              </a:pPr>
              <a:endParaRPr lang="en-US" sz="1200" kern="0" dirty="0">
                <a:solidFill>
                  <a:schemeClr val="tx1">
                    <a:lumMod val="50000"/>
                    <a:lumOff val="50000"/>
                  </a:schemeClr>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58" name="Rectangle 21"/>
            <p:cNvSpPr/>
            <p:nvPr/>
          </p:nvSpPr>
          <p:spPr bwMode="auto">
            <a:xfrm>
              <a:off x="7794210" y="2052211"/>
              <a:ext cx="2099460" cy="562960"/>
            </a:xfrm>
            <a:prstGeom prst="rect">
              <a:avLst/>
            </a:prstGeom>
            <a:solidFill>
              <a:schemeClr val="accent2"/>
            </a:solidFill>
            <a:ln w="9525" cap="flat" cmpd="sng" algn="ctr">
              <a:noFill/>
              <a:prstDash val="solid"/>
            </a:ln>
            <a:effectLst/>
          </p:spPr>
          <p:txBody>
            <a:bodyPr anchor="ctr"/>
            <a:lstStyle/>
            <a:p>
              <a:pPr algn="ctr" defTabSz="608965">
                <a:defRPr/>
              </a:pPr>
              <a:endParaRPr lang="en-US" sz="2200" kern="0" dirty="0">
                <a:solidFill>
                  <a:prstClr val="white"/>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59" name="Rectangle 22"/>
            <p:cNvSpPr/>
            <p:nvPr/>
          </p:nvSpPr>
          <p:spPr bwMode="auto">
            <a:xfrm>
              <a:off x="7794210" y="5063836"/>
              <a:ext cx="2099460" cy="349204"/>
            </a:xfrm>
            <a:prstGeom prst="rect">
              <a:avLst/>
            </a:prstGeom>
            <a:solidFill>
              <a:schemeClr val="accent2"/>
            </a:solidFill>
            <a:ln w="9525" cap="flat" cmpd="sng" algn="ctr">
              <a:noFill/>
              <a:prstDash val="solid"/>
            </a:ln>
            <a:effectLst/>
          </p:spPr>
          <p:txBody>
            <a:bodyPr tIns="0" bIns="45714" anchor="ctr"/>
            <a:lstStyle/>
            <a:p>
              <a:pPr algn="ctr" defTabSz="608965">
                <a:defRPr/>
              </a:pPr>
              <a:endParaRPr lang="en-US" sz="1350" kern="0" dirty="0">
                <a:solidFill>
                  <a:schemeClr val="tx1">
                    <a:lumMod val="50000"/>
                    <a:lumOff val="50000"/>
                  </a:schemeClr>
                </a:solidFill>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62" name="矩形 61"/>
            <p:cNvSpPr/>
            <p:nvPr/>
          </p:nvSpPr>
          <p:spPr>
            <a:xfrm>
              <a:off x="8290013" y="2161724"/>
              <a:ext cx="1107852" cy="369332"/>
            </a:xfrm>
            <a:prstGeom prst="rect">
              <a:avLst/>
            </a:prstGeom>
          </p:spPr>
          <p:txBody>
            <a:bodyPr wrap="none">
              <a:spAutoFit/>
            </a:bodyPr>
            <a:lstStyle/>
            <a:p>
              <a:pPr defTabSz="457200">
                <a:spcBef>
                  <a:spcPct val="0"/>
                </a:spcBef>
                <a:defRPr/>
              </a:pPr>
              <a:r>
                <a:rPr lang="zh-CN" altLang="en-US" b="1" dirty="0">
                  <a:solidFill>
                    <a:prstClr val="white"/>
                  </a:solidFill>
                  <a:latin typeface="Arial" panose="020B0604020202020204" pitchFamily="34" charset="0"/>
                  <a:ea typeface="微软雅黑" panose="020B0503020204020204" pitchFamily="34" charset="-122"/>
                  <a:cs typeface="Source Sans Pro" panose="020B0503030403020204"/>
                  <a:sym typeface="Arial" panose="020B0604020202020204" pitchFamily="34" charset="0"/>
                </a:rPr>
                <a:t>添加标题</a:t>
              </a:r>
              <a:endParaRPr lang="en-US" altLang="zh-CN" b="1" dirty="0">
                <a:solidFill>
                  <a:prstClr val="white"/>
                </a:solidFill>
                <a:latin typeface="Arial" panose="020B0604020202020204" pitchFamily="34" charset="0"/>
                <a:ea typeface="微软雅黑" panose="020B0503020204020204" pitchFamily="34" charset="-122"/>
                <a:cs typeface="Source Sans Pro" panose="020B0503030403020204"/>
                <a:sym typeface="Arial" panose="020B0604020202020204" pitchFamily="34" charset="0"/>
              </a:endParaRPr>
            </a:p>
          </p:txBody>
        </p:sp>
        <p:sp>
          <p:nvSpPr>
            <p:cNvPr id="65" name="矩形 64"/>
            <p:cNvSpPr/>
            <p:nvPr/>
          </p:nvSpPr>
          <p:spPr>
            <a:xfrm>
              <a:off x="8012730" y="3175365"/>
              <a:ext cx="1662417" cy="1551194"/>
            </a:xfrm>
            <a:prstGeom prst="rect">
              <a:avLst/>
            </a:prstGeom>
            <a:noFill/>
          </p:spPr>
          <p:txBody>
            <a:bodyPr wrap="square" lIns="0" tIns="0" rIns="0" bIns="0" rtlCol="0" anchor="t" anchorCtr="0">
              <a:spAutoFit/>
            </a:bodyPr>
            <a:lstStyle/>
            <a:p>
              <a:pPr algn="ctr" defTabSz="1216660">
                <a:lnSpc>
                  <a:spcPct val="120000"/>
                </a:lnSpc>
                <a:spcBef>
                  <a:spcPct val="20000"/>
                </a:spcBef>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标题 4"/>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fill="hold" nodeType="afterEffect" p14:presetBounceEnd="4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4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accel="48000" fill="hold" nodeType="afterEffect" p14:presetBounceEnd="45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45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45000">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accel="48000" fill="hold" nodeType="afterEffect" p14:presetBounceEnd="45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45000">
                                          <p:cBhvr additive="base">
                                            <p:cTn id="17" dur="1000" fill="hold"/>
                                            <p:tgtEl>
                                              <p:spTgt spid="4"/>
                                            </p:tgtEl>
                                            <p:attrNameLst>
                                              <p:attrName>ppt_x</p:attrName>
                                            </p:attrNameLst>
                                          </p:cBhvr>
                                          <p:tavLst>
                                            <p:tav tm="0">
                                              <p:val>
                                                <p:strVal val="#ppt_x"/>
                                              </p:val>
                                            </p:tav>
                                            <p:tav tm="100000">
                                              <p:val>
                                                <p:strVal val="#ppt_x"/>
                                              </p:val>
                                            </p:tav>
                                          </p:tavLst>
                                        </p:anim>
                                        <p:anim calcmode="lin" valueType="num" p14:bounceEnd="45000">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accel="48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accel="48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文本框 7"/>
          <p:cNvSpPr>
            <a:spLocks noChangeArrowheads="1"/>
          </p:cNvSpPr>
          <p:nvPr>
            <p:custDataLst>
              <p:tags r:id="rId1"/>
            </p:custDataLst>
          </p:nvPr>
        </p:nvSpPr>
        <p:spPr bwMode="auto">
          <a:xfrm>
            <a:off x="5701930" y="3090319"/>
            <a:ext cx="5427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dirty="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rPr>
              <a:t>适用于教师试讲、学校演讲、教学课件、说课大赛</a:t>
            </a:r>
            <a:endParaRPr lang="zh-CN" altLang="en-US" dirty="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endParaRPr>
          </a:p>
        </p:txBody>
      </p:sp>
      <p:sp>
        <p:nvSpPr>
          <p:cNvPr id="8" name="PA_文本框 7"/>
          <p:cNvSpPr>
            <a:spLocks noChangeArrowheads="1"/>
          </p:cNvSpPr>
          <p:nvPr>
            <p:custDataLst>
              <p:tags r:id="rId2"/>
            </p:custDataLst>
          </p:nvPr>
        </p:nvSpPr>
        <p:spPr bwMode="auto">
          <a:xfrm>
            <a:off x="6160095" y="3525004"/>
            <a:ext cx="451110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PA_文本框 2"/>
          <p:cNvSpPr txBox="1"/>
          <p:nvPr>
            <p:custDataLst>
              <p:tags r:id="rId3"/>
            </p:custDataLst>
          </p:nvPr>
        </p:nvSpPr>
        <p:spPr>
          <a:xfrm>
            <a:off x="6053238" y="2031075"/>
            <a:ext cx="4820550" cy="1015663"/>
          </a:xfrm>
          <a:prstGeom prst="rect">
            <a:avLst/>
          </a:prstGeom>
          <a:noFill/>
        </p:spPr>
        <p:txBody>
          <a:bodyPr wrap="none" rtlCol="0">
            <a:spAutoFit/>
          </a:bodyPr>
          <a:lstStyle/>
          <a:p>
            <a:r>
              <a:rPr lang="zh-CN" altLang="en-US" sz="6000" b="1" dirty="0" smtClean="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rPr>
              <a:t>感谢您的观看</a:t>
            </a:r>
            <a:endParaRPr lang="zh-CN" altLang="en-US" sz="6000" b="1" dirty="0">
              <a:solidFill>
                <a:schemeClr val="tx2"/>
              </a:solidFill>
              <a:latin typeface="方正清刻本悦宋简体" panose="02000000000000000000" pitchFamily="2" charset="-122"/>
              <a:ea typeface="方正清刻本悦宋简体" panose="02000000000000000000" pitchFamily="2" charset="-122"/>
              <a:cs typeface="方正静蕾简体" panose="02000000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00"/>
                                        <p:tgtEl>
                                          <p:spTgt spid="7"/>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800"/>
                                        <p:tgtEl>
                                          <p:spTgt spid="8"/>
                                        </p:tgtEl>
                                      </p:cBhvr>
                                    </p:animEffect>
                                  </p:childTnLst>
                                </p:cTn>
                              </p:par>
                            </p:childTnLst>
                          </p:cTn>
                        </p:par>
                        <p:par>
                          <p:cTn id="11" fill="hold">
                            <p:stCondLst>
                              <p:cond delay="1000"/>
                            </p:stCondLst>
                            <p:childTnLst>
                              <p:par>
                                <p:cTn id="12" presetID="2" presetClass="entr" presetSubtype="2" decel="10000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57039" y="1568557"/>
            <a:ext cx="10686794" cy="861762"/>
          </a:xfrm>
          <a:prstGeom prst="rect">
            <a:avLst/>
          </a:prstGeom>
        </p:spPr>
        <p:txBody>
          <a:bodyPr wrap="square" lIns="121908" tIns="60954" rIns="121908" bIns="60954">
            <a:spAutoFit/>
          </a:bodyPr>
          <a:lstStyle/>
          <a:p>
            <a:pPr>
              <a:lnSpc>
                <a:spcPct val="150000"/>
              </a:lnSpc>
              <a:spcBef>
                <a:spcPts val="800"/>
              </a:spcBef>
              <a:spcAft>
                <a:spcPts val="80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1544" t="16006" r="1792" b="21838"/>
          <a:stretch>
            <a:fillRect/>
          </a:stretch>
        </p:blipFill>
        <p:spPr>
          <a:xfrm>
            <a:off x="770396" y="2808573"/>
            <a:ext cx="7070440" cy="3226651"/>
          </a:xfrm>
          <a:prstGeom prst="rect">
            <a:avLst/>
          </a:prstGeom>
        </p:spPr>
      </p:pic>
      <p:grpSp>
        <p:nvGrpSpPr>
          <p:cNvPr id="7" name="组合 6"/>
          <p:cNvGrpSpPr/>
          <p:nvPr/>
        </p:nvGrpSpPr>
        <p:grpSpPr>
          <a:xfrm>
            <a:off x="8160068" y="2852936"/>
            <a:ext cx="552616" cy="552688"/>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13" name="组合 12"/>
          <p:cNvGrpSpPr/>
          <p:nvPr/>
        </p:nvGrpSpPr>
        <p:grpSpPr>
          <a:xfrm>
            <a:off x="8160068" y="3740408"/>
            <a:ext cx="552616" cy="552688"/>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22" name="组合 21"/>
          <p:cNvGrpSpPr/>
          <p:nvPr/>
        </p:nvGrpSpPr>
        <p:grpSpPr>
          <a:xfrm>
            <a:off x="8160068" y="5468600"/>
            <a:ext cx="552616" cy="552688"/>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38" name="组合 37"/>
          <p:cNvGrpSpPr/>
          <p:nvPr/>
        </p:nvGrpSpPr>
        <p:grpSpPr>
          <a:xfrm>
            <a:off x="8160068" y="4604504"/>
            <a:ext cx="552616" cy="552688"/>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48" name="Content Placeholder 2"/>
          <p:cNvSpPr txBox="1"/>
          <p:nvPr/>
        </p:nvSpPr>
        <p:spPr>
          <a:xfrm>
            <a:off x="8934400" y="2834908"/>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Content Placeholder 2"/>
          <p:cNvSpPr txBox="1"/>
          <p:nvPr/>
        </p:nvSpPr>
        <p:spPr>
          <a:xfrm>
            <a:off x="8934400" y="3685032"/>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Content Placeholder 2"/>
          <p:cNvSpPr txBox="1"/>
          <p:nvPr/>
        </p:nvSpPr>
        <p:spPr>
          <a:xfrm>
            <a:off x="8934400" y="4586476"/>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Content Placeholder 2"/>
          <p:cNvSpPr txBox="1"/>
          <p:nvPr/>
        </p:nvSpPr>
        <p:spPr>
          <a:xfrm>
            <a:off x="8934400" y="5445224"/>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5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1792508" y="2006280"/>
            <a:ext cx="2719716" cy="3489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9704" name="组合 11"/>
          <p:cNvGrpSpPr/>
          <p:nvPr/>
        </p:nvGrpSpPr>
        <p:grpSpPr bwMode="auto">
          <a:xfrm>
            <a:off x="5667433" y="1760215"/>
            <a:ext cx="4841245" cy="438150"/>
            <a:chOff x="5383369" y="1584101"/>
            <a:chExt cx="4842456" cy="437882"/>
          </a:xfrm>
        </p:grpSpPr>
        <p:sp>
          <p:nvSpPr>
            <p:cNvPr id="13" name="矩形 12"/>
            <p:cNvSpPr/>
            <p:nvPr/>
          </p:nvSpPr>
          <p:spPr>
            <a:xfrm>
              <a:off x="5383369" y="1584101"/>
              <a:ext cx="1919518" cy="437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mn-ea"/>
                  <a:cs typeface="+mn-ea"/>
                </a:rPr>
                <a:t>点击添加文字</a:t>
              </a:r>
              <a:endParaRPr lang="zh-CN" altLang="en-US" b="1" dirty="0">
                <a:latin typeface="+mn-ea"/>
                <a:cs typeface="+mn-ea"/>
              </a:endParaRPr>
            </a:p>
          </p:txBody>
        </p:sp>
        <p:cxnSp>
          <p:nvCxnSpPr>
            <p:cNvPr id="14" name="直接连接符 13"/>
            <p:cNvCxnSpPr/>
            <p:nvPr/>
          </p:nvCxnSpPr>
          <p:spPr>
            <a:xfrm>
              <a:off x="7147294" y="1993534"/>
              <a:ext cx="30785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705" name="TextBox 10"/>
          <p:cNvSpPr txBox="1">
            <a:spLocks noChangeArrowheads="1"/>
          </p:cNvSpPr>
          <p:nvPr/>
        </p:nvSpPr>
        <p:spPr bwMode="auto">
          <a:xfrm>
            <a:off x="5575370" y="2304729"/>
            <a:ext cx="4701563"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p>
          <a:p>
            <a:endParaRPr lang="en-US" altLang="zh-CN" dirty="0"/>
          </a:p>
          <a:p>
            <a:endParaRPr lang="en-US" altLang="zh-CN" dirty="0"/>
          </a:p>
        </p:txBody>
      </p:sp>
      <p:grpSp>
        <p:nvGrpSpPr>
          <p:cNvPr id="29706" name="组合 15"/>
          <p:cNvGrpSpPr/>
          <p:nvPr/>
        </p:nvGrpSpPr>
        <p:grpSpPr bwMode="auto">
          <a:xfrm>
            <a:off x="5848384" y="3593924"/>
            <a:ext cx="906345" cy="906462"/>
            <a:chOff x="7984517" y="3067117"/>
            <a:chExt cx="906265" cy="906265"/>
          </a:xfrm>
        </p:grpSpPr>
        <p:sp>
          <p:nvSpPr>
            <p:cNvPr id="17" name="椭圆 16"/>
            <p:cNvSpPr/>
            <p:nvPr/>
          </p:nvSpPr>
          <p:spPr>
            <a:xfrm>
              <a:off x="7984517" y="3067117"/>
              <a:ext cx="906265" cy="90626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cs typeface="+mn-ea"/>
              </a:endParaRPr>
            </a:p>
          </p:txBody>
        </p:sp>
        <p:sp>
          <p:nvSpPr>
            <p:cNvPr id="29718" name="文本框 17"/>
            <p:cNvSpPr txBox="1">
              <a:spLocks noChangeArrowheads="1"/>
            </p:cNvSpPr>
            <p:nvPr/>
          </p:nvSpPr>
          <p:spPr bwMode="auto">
            <a:xfrm>
              <a:off x="8102991" y="3334043"/>
              <a:ext cx="787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50000"/>
                      <a:lumOff val="50000"/>
                    </a:schemeClr>
                  </a:solidFill>
                  <a:latin typeface="+mn-ea"/>
                  <a:ea typeface="+mn-ea"/>
                  <a:cs typeface="+mn-ea"/>
                </a:rPr>
                <a:t>文本</a:t>
              </a:r>
              <a:endParaRPr lang="zh-CN" altLang="en-US" sz="2000" b="1">
                <a:solidFill>
                  <a:schemeClr val="tx1">
                    <a:lumMod val="50000"/>
                    <a:lumOff val="50000"/>
                  </a:schemeClr>
                </a:solidFill>
                <a:latin typeface="+mn-ea"/>
                <a:ea typeface="+mn-ea"/>
                <a:cs typeface="+mn-ea"/>
              </a:endParaRPr>
            </a:p>
          </p:txBody>
        </p:sp>
      </p:grpSp>
      <p:grpSp>
        <p:nvGrpSpPr>
          <p:cNvPr id="29707" name="组合 18"/>
          <p:cNvGrpSpPr/>
          <p:nvPr/>
        </p:nvGrpSpPr>
        <p:grpSpPr bwMode="auto">
          <a:xfrm>
            <a:off x="7605517" y="3593924"/>
            <a:ext cx="906344" cy="906462"/>
            <a:chOff x="7984517" y="3067117"/>
            <a:chExt cx="906265" cy="906265"/>
          </a:xfrm>
        </p:grpSpPr>
        <p:sp>
          <p:nvSpPr>
            <p:cNvPr id="20" name="椭圆 19"/>
            <p:cNvSpPr/>
            <p:nvPr/>
          </p:nvSpPr>
          <p:spPr>
            <a:xfrm>
              <a:off x="7984517" y="3067117"/>
              <a:ext cx="906265" cy="90626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cs typeface="+mn-ea"/>
              </a:endParaRPr>
            </a:p>
          </p:txBody>
        </p:sp>
        <p:sp>
          <p:nvSpPr>
            <p:cNvPr id="29716" name="文本框 20"/>
            <p:cNvSpPr txBox="1">
              <a:spLocks noChangeArrowheads="1"/>
            </p:cNvSpPr>
            <p:nvPr/>
          </p:nvSpPr>
          <p:spPr bwMode="auto">
            <a:xfrm>
              <a:off x="8102991" y="3334043"/>
              <a:ext cx="787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50000"/>
                      <a:lumOff val="50000"/>
                    </a:schemeClr>
                  </a:solidFill>
                  <a:latin typeface="+mn-ea"/>
                  <a:ea typeface="+mn-ea"/>
                  <a:cs typeface="+mn-ea"/>
                </a:rPr>
                <a:t>文本</a:t>
              </a:r>
              <a:endParaRPr lang="zh-CN" altLang="en-US" sz="2000" b="1">
                <a:solidFill>
                  <a:schemeClr val="tx1">
                    <a:lumMod val="50000"/>
                    <a:lumOff val="50000"/>
                  </a:schemeClr>
                </a:solidFill>
                <a:latin typeface="+mn-ea"/>
                <a:ea typeface="+mn-ea"/>
                <a:cs typeface="+mn-ea"/>
              </a:endParaRPr>
            </a:p>
          </p:txBody>
        </p:sp>
      </p:grpSp>
      <p:grpSp>
        <p:nvGrpSpPr>
          <p:cNvPr id="29708" name="组合 21"/>
          <p:cNvGrpSpPr/>
          <p:nvPr/>
        </p:nvGrpSpPr>
        <p:grpSpPr bwMode="auto">
          <a:xfrm>
            <a:off x="9362652" y="3593924"/>
            <a:ext cx="906345" cy="906462"/>
            <a:chOff x="7984517" y="3067117"/>
            <a:chExt cx="906265" cy="906265"/>
          </a:xfrm>
        </p:grpSpPr>
        <p:sp>
          <p:nvSpPr>
            <p:cNvPr id="23" name="椭圆 22"/>
            <p:cNvSpPr/>
            <p:nvPr/>
          </p:nvSpPr>
          <p:spPr>
            <a:xfrm>
              <a:off x="7984517" y="3067117"/>
              <a:ext cx="906265" cy="90626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cs typeface="+mn-ea"/>
              </a:endParaRPr>
            </a:p>
          </p:txBody>
        </p:sp>
        <p:sp>
          <p:nvSpPr>
            <p:cNvPr id="29714" name="文本框 23"/>
            <p:cNvSpPr txBox="1">
              <a:spLocks noChangeArrowheads="1"/>
            </p:cNvSpPr>
            <p:nvPr/>
          </p:nvSpPr>
          <p:spPr bwMode="auto">
            <a:xfrm>
              <a:off x="8102991" y="3334043"/>
              <a:ext cx="787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50000"/>
                      <a:lumOff val="50000"/>
                    </a:schemeClr>
                  </a:solidFill>
                  <a:latin typeface="+mn-ea"/>
                  <a:ea typeface="+mn-ea"/>
                  <a:cs typeface="+mn-ea"/>
                </a:rPr>
                <a:t>文本</a:t>
              </a:r>
              <a:endParaRPr lang="zh-CN" altLang="en-US" sz="2000" b="1">
                <a:solidFill>
                  <a:schemeClr val="tx1">
                    <a:lumMod val="50000"/>
                    <a:lumOff val="50000"/>
                  </a:schemeClr>
                </a:solidFill>
                <a:latin typeface="+mn-ea"/>
                <a:ea typeface="+mn-ea"/>
                <a:cs typeface="+mn-ea"/>
              </a:endParaRPr>
            </a:p>
          </p:txBody>
        </p:sp>
      </p:grpSp>
      <p:grpSp>
        <p:nvGrpSpPr>
          <p:cNvPr id="29709" name="组合 24"/>
          <p:cNvGrpSpPr/>
          <p:nvPr/>
        </p:nvGrpSpPr>
        <p:grpSpPr bwMode="auto">
          <a:xfrm>
            <a:off x="5675370" y="4640086"/>
            <a:ext cx="4841245" cy="438150"/>
            <a:chOff x="5383369" y="1584101"/>
            <a:chExt cx="4842456" cy="437882"/>
          </a:xfrm>
        </p:grpSpPr>
        <p:sp>
          <p:nvSpPr>
            <p:cNvPr id="26" name="矩形 25"/>
            <p:cNvSpPr/>
            <p:nvPr/>
          </p:nvSpPr>
          <p:spPr>
            <a:xfrm>
              <a:off x="5383369" y="1584101"/>
              <a:ext cx="1919517" cy="437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mn-ea"/>
                  <a:cs typeface="+mn-ea"/>
                </a:rPr>
                <a:t>点击添加文字</a:t>
              </a:r>
              <a:endParaRPr lang="zh-CN" altLang="en-US" b="1" dirty="0">
                <a:latin typeface="+mn-ea"/>
                <a:cs typeface="+mn-ea"/>
              </a:endParaRPr>
            </a:p>
          </p:txBody>
        </p:sp>
        <p:cxnSp>
          <p:nvCxnSpPr>
            <p:cNvPr id="27" name="直接连接符 26"/>
            <p:cNvCxnSpPr/>
            <p:nvPr/>
          </p:nvCxnSpPr>
          <p:spPr>
            <a:xfrm>
              <a:off x="7147293" y="2009291"/>
              <a:ext cx="30785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710" name="TextBox 10"/>
          <p:cNvSpPr txBox="1">
            <a:spLocks noChangeArrowheads="1"/>
          </p:cNvSpPr>
          <p:nvPr/>
        </p:nvSpPr>
        <p:spPr bwMode="auto">
          <a:xfrm>
            <a:off x="5581719" y="5184600"/>
            <a:ext cx="4703151"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p>
          <a:p>
            <a:endParaRPr lang="en-US" altLang="zh-CN" dirty="0"/>
          </a:p>
          <a:p>
            <a:endParaRPr lang="en-US" altLang="zh-CN" dirty="0"/>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fade">
                                      <p:cBhvr>
                                        <p:cTn id="7" dur="1000"/>
                                        <p:tgtEl>
                                          <p:spTgt spid="29703"/>
                                        </p:tgtEl>
                                      </p:cBhvr>
                                    </p:animEffect>
                                    <p:anim calcmode="lin" valueType="num">
                                      <p:cBhvr>
                                        <p:cTn id="8" dur="1000" fill="hold"/>
                                        <p:tgtEl>
                                          <p:spTgt spid="29703"/>
                                        </p:tgtEl>
                                        <p:attrNameLst>
                                          <p:attrName>ppt_x</p:attrName>
                                        </p:attrNameLst>
                                      </p:cBhvr>
                                      <p:tavLst>
                                        <p:tav tm="0">
                                          <p:val>
                                            <p:strVal val="#ppt_x"/>
                                          </p:val>
                                        </p:tav>
                                        <p:tav tm="100000">
                                          <p:val>
                                            <p:strVal val="#ppt_x"/>
                                          </p:val>
                                        </p:tav>
                                      </p:tavLst>
                                    </p:anim>
                                    <p:anim calcmode="lin" valueType="num">
                                      <p:cBhvr>
                                        <p:cTn id="9" dur="1000" fill="hold"/>
                                        <p:tgtEl>
                                          <p:spTgt spid="2970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300"/>
                                  </p:stCondLst>
                                  <p:childTnLst>
                                    <p:set>
                                      <p:cBhvr>
                                        <p:cTn id="11" dur="1" fill="hold">
                                          <p:stCondLst>
                                            <p:cond delay="0"/>
                                          </p:stCondLst>
                                        </p:cTn>
                                        <p:tgtEl>
                                          <p:spTgt spid="29704"/>
                                        </p:tgtEl>
                                        <p:attrNameLst>
                                          <p:attrName>style.visibility</p:attrName>
                                        </p:attrNameLst>
                                      </p:cBhvr>
                                      <p:to>
                                        <p:strVal val="visible"/>
                                      </p:to>
                                    </p:set>
                                    <p:animEffect transition="in" filter="wipe(left)">
                                      <p:cBhvr>
                                        <p:cTn id="12" dur="500"/>
                                        <p:tgtEl>
                                          <p:spTgt spid="29704"/>
                                        </p:tgtEl>
                                      </p:cBhvr>
                                    </p:animEffect>
                                  </p:childTnLst>
                                </p:cTn>
                              </p:par>
                              <p:par>
                                <p:cTn id="13" presetID="42" presetClass="entr" presetSubtype="0" fill="hold" grpId="0" nodeType="withEffect">
                                  <p:stCondLst>
                                    <p:cond delay="600"/>
                                  </p:stCondLst>
                                  <p:childTnLst>
                                    <p:set>
                                      <p:cBhvr>
                                        <p:cTn id="14" dur="1" fill="hold">
                                          <p:stCondLst>
                                            <p:cond delay="0"/>
                                          </p:stCondLst>
                                        </p:cTn>
                                        <p:tgtEl>
                                          <p:spTgt spid="29705"/>
                                        </p:tgtEl>
                                        <p:attrNameLst>
                                          <p:attrName>style.visibility</p:attrName>
                                        </p:attrNameLst>
                                      </p:cBhvr>
                                      <p:to>
                                        <p:strVal val="visible"/>
                                      </p:to>
                                    </p:set>
                                    <p:animEffect transition="in" filter="fade">
                                      <p:cBhvr>
                                        <p:cTn id="15" dur="1000"/>
                                        <p:tgtEl>
                                          <p:spTgt spid="29705"/>
                                        </p:tgtEl>
                                      </p:cBhvr>
                                    </p:animEffect>
                                    <p:anim calcmode="lin" valueType="num">
                                      <p:cBhvr>
                                        <p:cTn id="16" dur="1000" fill="hold"/>
                                        <p:tgtEl>
                                          <p:spTgt spid="29705"/>
                                        </p:tgtEl>
                                        <p:attrNameLst>
                                          <p:attrName>ppt_x</p:attrName>
                                        </p:attrNameLst>
                                      </p:cBhvr>
                                      <p:tavLst>
                                        <p:tav tm="0">
                                          <p:val>
                                            <p:strVal val="#ppt_x"/>
                                          </p:val>
                                        </p:tav>
                                        <p:tav tm="100000">
                                          <p:val>
                                            <p:strVal val="#ppt_x"/>
                                          </p:val>
                                        </p:tav>
                                      </p:tavLst>
                                    </p:anim>
                                    <p:anim calcmode="lin" valueType="num">
                                      <p:cBhvr>
                                        <p:cTn id="17" dur="1000" fill="hold"/>
                                        <p:tgtEl>
                                          <p:spTgt spid="29705"/>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900"/>
                                  </p:stCondLst>
                                  <p:childTnLst>
                                    <p:set>
                                      <p:cBhvr>
                                        <p:cTn id="19" dur="1" fill="hold">
                                          <p:stCondLst>
                                            <p:cond delay="0"/>
                                          </p:stCondLst>
                                        </p:cTn>
                                        <p:tgtEl>
                                          <p:spTgt spid="29706"/>
                                        </p:tgtEl>
                                        <p:attrNameLst>
                                          <p:attrName>style.visibility</p:attrName>
                                        </p:attrNameLst>
                                      </p:cBhvr>
                                      <p:to>
                                        <p:strVal val="visible"/>
                                      </p:to>
                                    </p:set>
                                    <p:anim calcmode="lin" valueType="num">
                                      <p:cBhvr>
                                        <p:cTn id="20" dur="500" fill="hold"/>
                                        <p:tgtEl>
                                          <p:spTgt spid="29706"/>
                                        </p:tgtEl>
                                        <p:attrNameLst>
                                          <p:attrName>ppt_w</p:attrName>
                                        </p:attrNameLst>
                                      </p:cBhvr>
                                      <p:tavLst>
                                        <p:tav tm="0">
                                          <p:val>
                                            <p:fltVal val="0"/>
                                          </p:val>
                                        </p:tav>
                                        <p:tav tm="100000">
                                          <p:val>
                                            <p:strVal val="#ppt_w"/>
                                          </p:val>
                                        </p:tav>
                                      </p:tavLst>
                                    </p:anim>
                                    <p:anim calcmode="lin" valueType="num">
                                      <p:cBhvr>
                                        <p:cTn id="21" dur="500" fill="hold"/>
                                        <p:tgtEl>
                                          <p:spTgt spid="29706"/>
                                        </p:tgtEl>
                                        <p:attrNameLst>
                                          <p:attrName>ppt_h</p:attrName>
                                        </p:attrNameLst>
                                      </p:cBhvr>
                                      <p:tavLst>
                                        <p:tav tm="0">
                                          <p:val>
                                            <p:fltVal val="0"/>
                                          </p:val>
                                        </p:tav>
                                        <p:tav tm="100000">
                                          <p:val>
                                            <p:strVal val="#ppt_h"/>
                                          </p:val>
                                        </p:tav>
                                      </p:tavLst>
                                    </p:anim>
                                    <p:animEffect transition="in" filter="fade">
                                      <p:cBhvr>
                                        <p:cTn id="22" dur="500"/>
                                        <p:tgtEl>
                                          <p:spTgt spid="29706"/>
                                        </p:tgtEl>
                                      </p:cBhvr>
                                    </p:animEffect>
                                  </p:childTnLst>
                                </p:cTn>
                              </p:par>
                              <p:par>
                                <p:cTn id="23" presetID="53" presetClass="entr" presetSubtype="16" fill="hold" nodeType="withEffect">
                                  <p:stCondLst>
                                    <p:cond delay="1200"/>
                                  </p:stCondLst>
                                  <p:childTnLst>
                                    <p:set>
                                      <p:cBhvr>
                                        <p:cTn id="24" dur="1" fill="hold">
                                          <p:stCondLst>
                                            <p:cond delay="0"/>
                                          </p:stCondLst>
                                        </p:cTn>
                                        <p:tgtEl>
                                          <p:spTgt spid="29707"/>
                                        </p:tgtEl>
                                        <p:attrNameLst>
                                          <p:attrName>style.visibility</p:attrName>
                                        </p:attrNameLst>
                                      </p:cBhvr>
                                      <p:to>
                                        <p:strVal val="visible"/>
                                      </p:to>
                                    </p:set>
                                    <p:anim calcmode="lin" valueType="num">
                                      <p:cBhvr>
                                        <p:cTn id="25" dur="500" fill="hold"/>
                                        <p:tgtEl>
                                          <p:spTgt spid="29707"/>
                                        </p:tgtEl>
                                        <p:attrNameLst>
                                          <p:attrName>ppt_w</p:attrName>
                                        </p:attrNameLst>
                                      </p:cBhvr>
                                      <p:tavLst>
                                        <p:tav tm="0">
                                          <p:val>
                                            <p:fltVal val="0"/>
                                          </p:val>
                                        </p:tav>
                                        <p:tav tm="100000">
                                          <p:val>
                                            <p:strVal val="#ppt_w"/>
                                          </p:val>
                                        </p:tav>
                                      </p:tavLst>
                                    </p:anim>
                                    <p:anim calcmode="lin" valueType="num">
                                      <p:cBhvr>
                                        <p:cTn id="26" dur="500" fill="hold"/>
                                        <p:tgtEl>
                                          <p:spTgt spid="29707"/>
                                        </p:tgtEl>
                                        <p:attrNameLst>
                                          <p:attrName>ppt_h</p:attrName>
                                        </p:attrNameLst>
                                      </p:cBhvr>
                                      <p:tavLst>
                                        <p:tav tm="0">
                                          <p:val>
                                            <p:fltVal val="0"/>
                                          </p:val>
                                        </p:tav>
                                        <p:tav tm="100000">
                                          <p:val>
                                            <p:strVal val="#ppt_h"/>
                                          </p:val>
                                        </p:tav>
                                      </p:tavLst>
                                    </p:anim>
                                    <p:animEffect transition="in" filter="fade">
                                      <p:cBhvr>
                                        <p:cTn id="27" dur="500"/>
                                        <p:tgtEl>
                                          <p:spTgt spid="29707"/>
                                        </p:tgtEl>
                                      </p:cBhvr>
                                    </p:animEffect>
                                  </p:childTnLst>
                                </p:cTn>
                              </p:par>
                              <p:par>
                                <p:cTn id="28" presetID="53" presetClass="entr" presetSubtype="16" fill="hold" nodeType="withEffect">
                                  <p:stCondLst>
                                    <p:cond delay="1500"/>
                                  </p:stCondLst>
                                  <p:childTnLst>
                                    <p:set>
                                      <p:cBhvr>
                                        <p:cTn id="29" dur="1" fill="hold">
                                          <p:stCondLst>
                                            <p:cond delay="0"/>
                                          </p:stCondLst>
                                        </p:cTn>
                                        <p:tgtEl>
                                          <p:spTgt spid="29708"/>
                                        </p:tgtEl>
                                        <p:attrNameLst>
                                          <p:attrName>style.visibility</p:attrName>
                                        </p:attrNameLst>
                                      </p:cBhvr>
                                      <p:to>
                                        <p:strVal val="visible"/>
                                      </p:to>
                                    </p:set>
                                    <p:anim calcmode="lin" valueType="num">
                                      <p:cBhvr>
                                        <p:cTn id="30" dur="500" fill="hold"/>
                                        <p:tgtEl>
                                          <p:spTgt spid="29708"/>
                                        </p:tgtEl>
                                        <p:attrNameLst>
                                          <p:attrName>ppt_w</p:attrName>
                                        </p:attrNameLst>
                                      </p:cBhvr>
                                      <p:tavLst>
                                        <p:tav tm="0">
                                          <p:val>
                                            <p:fltVal val="0"/>
                                          </p:val>
                                        </p:tav>
                                        <p:tav tm="100000">
                                          <p:val>
                                            <p:strVal val="#ppt_w"/>
                                          </p:val>
                                        </p:tav>
                                      </p:tavLst>
                                    </p:anim>
                                    <p:anim calcmode="lin" valueType="num">
                                      <p:cBhvr>
                                        <p:cTn id="31" dur="500" fill="hold"/>
                                        <p:tgtEl>
                                          <p:spTgt spid="29708"/>
                                        </p:tgtEl>
                                        <p:attrNameLst>
                                          <p:attrName>ppt_h</p:attrName>
                                        </p:attrNameLst>
                                      </p:cBhvr>
                                      <p:tavLst>
                                        <p:tav tm="0">
                                          <p:val>
                                            <p:fltVal val="0"/>
                                          </p:val>
                                        </p:tav>
                                        <p:tav tm="100000">
                                          <p:val>
                                            <p:strVal val="#ppt_h"/>
                                          </p:val>
                                        </p:tav>
                                      </p:tavLst>
                                    </p:anim>
                                    <p:animEffect transition="in" filter="fade">
                                      <p:cBhvr>
                                        <p:cTn id="32" dur="500"/>
                                        <p:tgtEl>
                                          <p:spTgt spid="29708"/>
                                        </p:tgtEl>
                                      </p:cBhvr>
                                    </p:animEffect>
                                  </p:childTnLst>
                                </p:cTn>
                              </p:par>
                              <p:par>
                                <p:cTn id="33" presetID="22" presetClass="entr" presetSubtype="8" fill="hold" nodeType="withEffect">
                                  <p:stCondLst>
                                    <p:cond delay="1800"/>
                                  </p:stCondLst>
                                  <p:childTnLst>
                                    <p:set>
                                      <p:cBhvr>
                                        <p:cTn id="34" dur="1" fill="hold">
                                          <p:stCondLst>
                                            <p:cond delay="0"/>
                                          </p:stCondLst>
                                        </p:cTn>
                                        <p:tgtEl>
                                          <p:spTgt spid="29709"/>
                                        </p:tgtEl>
                                        <p:attrNameLst>
                                          <p:attrName>style.visibility</p:attrName>
                                        </p:attrNameLst>
                                      </p:cBhvr>
                                      <p:to>
                                        <p:strVal val="visible"/>
                                      </p:to>
                                    </p:set>
                                    <p:animEffect transition="in" filter="wipe(left)">
                                      <p:cBhvr>
                                        <p:cTn id="35" dur="500"/>
                                        <p:tgtEl>
                                          <p:spTgt spid="29709"/>
                                        </p:tgtEl>
                                      </p:cBhvr>
                                    </p:animEffect>
                                  </p:childTnLst>
                                </p:cTn>
                              </p:par>
                              <p:par>
                                <p:cTn id="36" presetID="42" presetClass="entr" presetSubtype="0" fill="hold" grpId="0" nodeType="withEffect">
                                  <p:stCondLst>
                                    <p:cond delay="2100"/>
                                  </p:stCondLst>
                                  <p:childTnLst>
                                    <p:set>
                                      <p:cBhvr>
                                        <p:cTn id="37" dur="1" fill="hold">
                                          <p:stCondLst>
                                            <p:cond delay="0"/>
                                          </p:stCondLst>
                                        </p:cTn>
                                        <p:tgtEl>
                                          <p:spTgt spid="29710"/>
                                        </p:tgtEl>
                                        <p:attrNameLst>
                                          <p:attrName>style.visibility</p:attrName>
                                        </p:attrNameLst>
                                      </p:cBhvr>
                                      <p:to>
                                        <p:strVal val="visible"/>
                                      </p:to>
                                    </p:set>
                                    <p:animEffect transition="in" filter="fade">
                                      <p:cBhvr>
                                        <p:cTn id="38" dur="1000"/>
                                        <p:tgtEl>
                                          <p:spTgt spid="29710"/>
                                        </p:tgtEl>
                                      </p:cBhvr>
                                    </p:animEffect>
                                    <p:anim calcmode="lin" valueType="num">
                                      <p:cBhvr>
                                        <p:cTn id="39" dur="1000" fill="hold"/>
                                        <p:tgtEl>
                                          <p:spTgt spid="29710"/>
                                        </p:tgtEl>
                                        <p:attrNameLst>
                                          <p:attrName>ppt_x</p:attrName>
                                        </p:attrNameLst>
                                      </p:cBhvr>
                                      <p:tavLst>
                                        <p:tav tm="0">
                                          <p:val>
                                            <p:strVal val="#ppt_x"/>
                                          </p:val>
                                        </p:tav>
                                        <p:tav tm="100000">
                                          <p:val>
                                            <p:strVal val="#ppt_x"/>
                                          </p:val>
                                        </p:tav>
                                      </p:tavLst>
                                    </p:anim>
                                    <p:anim calcmode="lin" valueType="num">
                                      <p:cBhvr>
                                        <p:cTn id="40" dur="1000" fill="hold"/>
                                        <p:tgtEl>
                                          <p:spTgt spid="29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297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6175365" y="2065613"/>
            <a:ext cx="725394" cy="725487"/>
            <a:chOff x="8614027" y="1721138"/>
            <a:chExt cx="725096" cy="725096"/>
          </a:xfrm>
        </p:grpSpPr>
        <p:sp>
          <p:nvSpPr>
            <p:cNvPr id="12" name="椭圆 11"/>
            <p:cNvSpPr/>
            <p:nvPr/>
          </p:nvSpPr>
          <p:spPr>
            <a:xfrm>
              <a:off x="8614027" y="1721138"/>
              <a:ext cx="725096" cy="725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3"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669963" y="1772654"/>
              <a:ext cx="609429" cy="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p:nvGrpSpPr>
        <p:grpSpPr bwMode="auto">
          <a:xfrm>
            <a:off x="6175365" y="3478488"/>
            <a:ext cx="725394" cy="725487"/>
            <a:chOff x="8485611" y="3260967"/>
            <a:chExt cx="725096" cy="725096"/>
          </a:xfrm>
        </p:grpSpPr>
        <p:sp>
          <p:nvSpPr>
            <p:cNvPr id="15" name="椭圆 14"/>
            <p:cNvSpPr/>
            <p:nvPr/>
          </p:nvSpPr>
          <p:spPr>
            <a:xfrm>
              <a:off x="8485611" y="3260967"/>
              <a:ext cx="725096" cy="725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1" name="图片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2677" y="3391238"/>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bwMode="auto">
          <a:xfrm>
            <a:off x="6175365" y="4891363"/>
            <a:ext cx="725394" cy="725487"/>
            <a:chOff x="8699861" y="4496541"/>
            <a:chExt cx="725096" cy="725096"/>
          </a:xfrm>
        </p:grpSpPr>
        <p:sp>
          <p:nvSpPr>
            <p:cNvPr id="18" name="椭圆 17"/>
            <p:cNvSpPr/>
            <p:nvPr/>
          </p:nvSpPr>
          <p:spPr>
            <a:xfrm>
              <a:off x="8699861" y="4496541"/>
              <a:ext cx="725096" cy="725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49" name="图片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6927" y="4587850"/>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bwMode="auto">
          <a:xfrm>
            <a:off x="7018218" y="1765574"/>
            <a:ext cx="3503156" cy="1421873"/>
            <a:chOff x="5103592" y="1900508"/>
            <a:chExt cx="3504496" cy="1422085"/>
          </a:xfrm>
        </p:grpSpPr>
        <p:sp>
          <p:nvSpPr>
            <p:cNvPr id="22546" name="TextBox 35"/>
            <p:cNvSpPr txBox="1">
              <a:spLocks noChangeArrowheads="1"/>
            </p:cNvSpPr>
            <p:nvPr/>
          </p:nvSpPr>
          <p:spPr bwMode="auto">
            <a:xfrm>
              <a:off x="5103592" y="2269840"/>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7" name="文本框 21"/>
            <p:cNvSpPr txBox="1">
              <a:spLocks noChangeArrowheads="1"/>
            </p:cNvSpPr>
            <p:nvPr/>
          </p:nvSpPr>
          <p:spPr bwMode="auto">
            <a:xfrm>
              <a:off x="5103592" y="1900508"/>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tx2"/>
                  </a:solidFill>
                  <a:latin typeface="+mn-ea"/>
                  <a:ea typeface="+mn-ea"/>
                  <a:cs typeface="+mn-ea"/>
                </a:rPr>
                <a:t>添加您的文字</a:t>
              </a:r>
              <a:endParaRPr lang="zh-CN" altLang="en-US" b="1" dirty="0">
                <a:solidFill>
                  <a:schemeClr val="tx2"/>
                </a:solidFill>
                <a:latin typeface="+mn-ea"/>
                <a:ea typeface="+mn-ea"/>
                <a:cs typeface="+mn-ea"/>
              </a:endParaRPr>
            </a:p>
          </p:txBody>
        </p:sp>
      </p:grpSp>
      <p:grpSp>
        <p:nvGrpSpPr>
          <p:cNvPr id="23" name="组合 22"/>
          <p:cNvGrpSpPr/>
          <p:nvPr/>
        </p:nvGrpSpPr>
        <p:grpSpPr bwMode="auto">
          <a:xfrm>
            <a:off x="7018220" y="3194324"/>
            <a:ext cx="3550775" cy="1421873"/>
            <a:chOff x="5103591" y="3328945"/>
            <a:chExt cx="3551013" cy="1422085"/>
          </a:xfrm>
        </p:grpSpPr>
        <p:sp>
          <p:nvSpPr>
            <p:cNvPr id="22544" name="TextBox 35"/>
            <p:cNvSpPr txBox="1">
              <a:spLocks noChangeArrowheads="1"/>
            </p:cNvSpPr>
            <p:nvPr/>
          </p:nvSpPr>
          <p:spPr bwMode="auto">
            <a:xfrm>
              <a:off x="5150108" y="3698277"/>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5" name="文本框 24"/>
            <p:cNvSpPr txBox="1">
              <a:spLocks noChangeArrowheads="1"/>
            </p:cNvSpPr>
            <p:nvPr/>
          </p:nvSpPr>
          <p:spPr bwMode="auto">
            <a:xfrm>
              <a:off x="5103591" y="3328945"/>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accent1"/>
                  </a:solidFill>
                  <a:latin typeface="+mn-ea"/>
                  <a:ea typeface="+mn-ea"/>
                  <a:cs typeface="+mn-ea"/>
                </a:rPr>
                <a:t>添加您的文字</a:t>
              </a:r>
              <a:endParaRPr lang="zh-CN" altLang="en-US" b="1" dirty="0">
                <a:solidFill>
                  <a:schemeClr val="accent1"/>
                </a:solidFill>
                <a:latin typeface="+mn-ea"/>
                <a:ea typeface="+mn-ea"/>
                <a:cs typeface="+mn-ea"/>
              </a:endParaRPr>
            </a:p>
          </p:txBody>
        </p:sp>
      </p:grpSp>
      <p:grpSp>
        <p:nvGrpSpPr>
          <p:cNvPr id="26" name="组合 25"/>
          <p:cNvGrpSpPr/>
          <p:nvPr/>
        </p:nvGrpSpPr>
        <p:grpSpPr bwMode="auto">
          <a:xfrm>
            <a:off x="7018220" y="4684990"/>
            <a:ext cx="3550775" cy="1359703"/>
            <a:chOff x="5103590" y="4819657"/>
            <a:chExt cx="3551014" cy="1359484"/>
          </a:xfrm>
        </p:grpSpPr>
        <p:sp>
          <p:nvSpPr>
            <p:cNvPr id="22542" name="TextBox 35"/>
            <p:cNvSpPr txBox="1">
              <a:spLocks noChangeArrowheads="1"/>
            </p:cNvSpPr>
            <p:nvPr/>
          </p:nvSpPr>
          <p:spPr bwMode="auto">
            <a:xfrm>
              <a:off x="5150108" y="5126714"/>
              <a:ext cx="3504496" cy="10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3" name="文本框 27"/>
            <p:cNvSpPr txBox="1">
              <a:spLocks noChangeArrowheads="1"/>
            </p:cNvSpPr>
            <p:nvPr/>
          </p:nvSpPr>
          <p:spPr bwMode="auto">
            <a:xfrm>
              <a:off x="5103590" y="4819657"/>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accent2"/>
                  </a:solidFill>
                  <a:latin typeface="+mn-ea"/>
                  <a:ea typeface="+mn-ea"/>
                  <a:cs typeface="+mn-ea"/>
                </a:rPr>
                <a:t>添加您的文字</a:t>
              </a:r>
              <a:endParaRPr lang="zh-CN" altLang="en-US" b="1" dirty="0">
                <a:solidFill>
                  <a:schemeClr val="accent2"/>
                </a:solidFill>
                <a:latin typeface="+mn-ea"/>
                <a:ea typeface="+mn-ea"/>
                <a:cs typeface="+mn-ea"/>
              </a:endParaRPr>
            </a:p>
          </p:txBody>
        </p:sp>
      </p:gr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538367" y="1652241"/>
            <a:ext cx="4266086" cy="448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6" presetClass="entr" presetSubtype="3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out)">
                                      <p:cBhvr>
                                        <p:cTn id="4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5481" y="1995292"/>
            <a:ext cx="923707" cy="923707"/>
            <a:chOff x="1414686" y="1995291"/>
            <a:chExt cx="923707" cy="923707"/>
          </a:xfrm>
        </p:grpSpPr>
        <p:sp>
          <p:nvSpPr>
            <p:cNvPr id="13" name="Oval 20"/>
            <p:cNvSpPr/>
            <p:nvPr/>
          </p:nvSpPr>
          <p:spPr>
            <a:xfrm>
              <a:off x="1414686" y="1995291"/>
              <a:ext cx="923707" cy="9237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544195"/>
              <a:r>
                <a:rPr lang="en-US"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1</a:t>
              </a:r>
              <a:endParaRPr lang="id-ID"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7"/>
            <p:cNvSpPr>
              <a:spLocks noChangeArrowheads="1"/>
            </p:cNvSpPr>
            <p:nvPr/>
          </p:nvSpPr>
          <p:spPr bwMode="auto">
            <a:xfrm>
              <a:off x="1667344" y="2144037"/>
              <a:ext cx="481106" cy="5652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anchor="ctr"/>
            <a:lstStyle/>
            <a:p>
              <a:pPr defTabSz="544195"/>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1415481" y="4608930"/>
            <a:ext cx="923707" cy="923707"/>
            <a:chOff x="1414686" y="4608929"/>
            <a:chExt cx="923707" cy="923707"/>
          </a:xfrm>
        </p:grpSpPr>
        <p:sp>
          <p:nvSpPr>
            <p:cNvPr id="15" name="Oval 26"/>
            <p:cNvSpPr/>
            <p:nvPr/>
          </p:nvSpPr>
          <p:spPr>
            <a:xfrm>
              <a:off x="1414686" y="4608929"/>
              <a:ext cx="923707" cy="9237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544195"/>
              <a:endParaRPr lang="id-ID"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2"/>
            <p:cNvSpPr>
              <a:spLocks noChangeArrowheads="1"/>
            </p:cNvSpPr>
            <p:nvPr/>
          </p:nvSpPr>
          <p:spPr bwMode="auto">
            <a:xfrm>
              <a:off x="1620958" y="4848784"/>
              <a:ext cx="527811" cy="471826"/>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pPr defTabSz="544195"/>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1415481" y="3302759"/>
            <a:ext cx="923707" cy="923707"/>
            <a:chOff x="1414686" y="3302758"/>
            <a:chExt cx="923707" cy="923707"/>
          </a:xfrm>
        </p:grpSpPr>
        <p:sp>
          <p:nvSpPr>
            <p:cNvPr id="14" name="Oval 25"/>
            <p:cNvSpPr/>
            <p:nvPr/>
          </p:nvSpPr>
          <p:spPr>
            <a:xfrm>
              <a:off x="1414686" y="3302758"/>
              <a:ext cx="923707" cy="9237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544195"/>
              <a:endParaRPr lang="id-ID"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02"/>
            <p:cNvSpPr>
              <a:spLocks noChangeArrowheads="1"/>
            </p:cNvSpPr>
            <p:nvPr/>
          </p:nvSpPr>
          <p:spPr bwMode="auto">
            <a:xfrm>
              <a:off x="1615509" y="3538871"/>
              <a:ext cx="527815" cy="471823"/>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defTabSz="544195"/>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组合 7"/>
          <p:cNvGrpSpPr/>
          <p:nvPr/>
        </p:nvGrpSpPr>
        <p:grpSpPr>
          <a:xfrm>
            <a:off x="5591945" y="1367875"/>
            <a:ext cx="5907415" cy="5177675"/>
            <a:chOff x="5591150" y="1367874"/>
            <a:chExt cx="5907415" cy="5177675"/>
          </a:xfrm>
        </p:grpSpPr>
        <p:pic>
          <p:nvPicPr>
            <p:cNvPr id="12" name="Picture 45" descr="iMac.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91150" y="1367874"/>
              <a:ext cx="5907415" cy="5177675"/>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103" y="2107852"/>
              <a:ext cx="4343510" cy="2455864"/>
            </a:xfrm>
            <a:prstGeom prst="rect">
              <a:avLst/>
            </a:prstGeom>
          </p:spPr>
        </p:pic>
      </p:grpSp>
      <p:grpSp>
        <p:nvGrpSpPr>
          <p:cNvPr id="5" name="组合 4"/>
          <p:cNvGrpSpPr/>
          <p:nvPr/>
        </p:nvGrpSpPr>
        <p:grpSpPr>
          <a:xfrm>
            <a:off x="2591846" y="2198327"/>
            <a:ext cx="2337775" cy="655236"/>
            <a:chOff x="2591051" y="2198327"/>
            <a:chExt cx="2337775" cy="655236"/>
          </a:xfrm>
        </p:grpSpPr>
        <p:sp>
          <p:nvSpPr>
            <p:cNvPr id="20" name="TextBox 13"/>
            <p:cNvSpPr txBox="1"/>
            <p:nvPr/>
          </p:nvSpPr>
          <p:spPr>
            <a:xfrm>
              <a:off x="2591051" y="2198327"/>
              <a:ext cx="1952741"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2595131" y="2484231"/>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2591846" y="3518021"/>
            <a:ext cx="2337775" cy="655236"/>
            <a:chOff x="2591051" y="3518021"/>
            <a:chExt cx="2337775" cy="655236"/>
          </a:xfrm>
        </p:grpSpPr>
        <p:sp>
          <p:nvSpPr>
            <p:cNvPr id="22" name="TextBox 13"/>
            <p:cNvSpPr txBox="1"/>
            <p:nvPr/>
          </p:nvSpPr>
          <p:spPr>
            <a:xfrm>
              <a:off x="2591051" y="3518021"/>
              <a:ext cx="1952741"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2595131" y="3803925"/>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2591846" y="4877399"/>
            <a:ext cx="2337775" cy="655236"/>
            <a:chOff x="2591051" y="4877399"/>
            <a:chExt cx="2337775" cy="655236"/>
          </a:xfrm>
        </p:grpSpPr>
        <p:sp>
          <p:nvSpPr>
            <p:cNvPr id="24" name="TextBox 13"/>
            <p:cNvSpPr txBox="1"/>
            <p:nvPr/>
          </p:nvSpPr>
          <p:spPr>
            <a:xfrm>
              <a:off x="2591051" y="4877399"/>
              <a:ext cx="1952741"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2595131" y="5163303"/>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标题 8"/>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fill="hold"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2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2" presetClass="entr" presetSubtype="8"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8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2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2" presetClass="entr" presetSubtype="8"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8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4918229" y="2218904"/>
            <a:ext cx="2839668" cy="4162425"/>
            <a:chOff x="4630681" y="1678712"/>
            <a:chExt cx="2841356" cy="4162738"/>
          </a:xfrm>
        </p:grpSpPr>
        <p:sp>
          <p:nvSpPr>
            <p:cNvPr id="4" name="圆角矩形 1"/>
            <p:cNvSpPr>
              <a:spLocks noChangeArrowheads="1"/>
            </p:cNvSpPr>
            <p:nvPr/>
          </p:nvSpPr>
          <p:spPr bwMode="auto">
            <a:xfrm>
              <a:off x="4630681" y="1678712"/>
              <a:ext cx="2841356" cy="4162738"/>
            </a:xfrm>
            <a:prstGeom prst="roundRect">
              <a:avLst>
                <a:gd name="adj" fmla="val 6667"/>
              </a:avLst>
            </a:prstGeom>
            <a:solidFill>
              <a:schemeClr val="bg1"/>
            </a:solidFill>
            <a:ln w="19050" cap="flat" cmpd="sng">
              <a:solidFill>
                <a:schemeClr val="accent1"/>
              </a:solidFill>
              <a:round/>
            </a:ln>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sp>
          <p:nvSpPr>
            <p:cNvPr id="5" name="等腰三角形 11"/>
            <p:cNvSpPr>
              <a:spLocks noChangeArrowheads="1"/>
            </p:cNvSpPr>
            <p:nvPr/>
          </p:nvSpPr>
          <p:spPr bwMode="auto">
            <a:xfrm flipV="1">
              <a:off x="5613800" y="1678712"/>
              <a:ext cx="875118" cy="408019"/>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grpSp>
      <p:sp>
        <p:nvSpPr>
          <p:cNvPr id="6" name="等腰三角形 12"/>
          <p:cNvSpPr>
            <a:spLocks noChangeArrowheads="1"/>
          </p:cNvSpPr>
          <p:nvPr/>
        </p:nvSpPr>
        <p:spPr bwMode="auto">
          <a:xfrm flipV="1">
            <a:off x="5905526" y="2015702"/>
            <a:ext cx="865075" cy="407988"/>
          </a:xfrm>
          <a:prstGeom prst="triangle">
            <a:avLst>
              <a:gd name="adj" fmla="val 50000"/>
            </a:avLst>
          </a:prstGeom>
          <a:solidFill>
            <a:schemeClr val="accent1"/>
          </a:solidFill>
          <a:ln w="57150" cap="flat" cmpd="sng">
            <a:solidFill>
              <a:schemeClr val="bg1"/>
            </a:solidFill>
            <a:miter lim="800000"/>
          </a:ln>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sp>
        <p:nvSpPr>
          <p:cNvPr id="7" name="矩形 13"/>
          <p:cNvSpPr>
            <a:spLocks noChangeArrowheads="1"/>
          </p:cNvSpPr>
          <p:nvPr/>
        </p:nvSpPr>
        <p:spPr bwMode="auto">
          <a:xfrm>
            <a:off x="5425787" y="1463253"/>
            <a:ext cx="1826141" cy="4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defRPr/>
            </a:pPr>
            <a:r>
              <a:rPr lang="zh-CN" altLang="en-US" sz="1595" b="1" dirty="0">
                <a:solidFill>
                  <a:schemeClr val="accent1"/>
                </a:solidFill>
                <a:latin typeface="+mn-ea"/>
                <a:cs typeface="+mn-ea"/>
                <a:sym typeface="微软雅黑" panose="020B0503020204020204" pitchFamily="34" charset="-122"/>
              </a:rPr>
              <a:t>单击此处添加标题</a:t>
            </a:r>
            <a:endParaRPr lang="zh-CN" altLang="en-US" sz="1595" b="1" dirty="0">
              <a:solidFill>
                <a:schemeClr val="accent1"/>
              </a:solidFill>
              <a:latin typeface="+mn-ea"/>
              <a:cs typeface="+mn-ea"/>
            </a:endParaRPr>
          </a:p>
        </p:txBody>
      </p:sp>
      <p:sp>
        <p:nvSpPr>
          <p:cNvPr id="8" name="矩形 14"/>
          <p:cNvSpPr>
            <a:spLocks noChangeArrowheads="1"/>
          </p:cNvSpPr>
          <p:nvPr/>
        </p:nvSpPr>
        <p:spPr bwMode="auto">
          <a:xfrm>
            <a:off x="5254735" y="3055516"/>
            <a:ext cx="2165068" cy="275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a:p>
            <a:pPr>
              <a:lnSpc>
                <a:spcPct val="130000"/>
              </a:lnSpc>
            </a:pPr>
            <a:endParaRPr lang="zh-CN" altLang="zh-CN" sz="1200" kern="3000" spc="31" dirty="0">
              <a:solidFill>
                <a:schemeClr val="tx1">
                  <a:lumMod val="50000"/>
                  <a:lumOff val="50000"/>
                </a:schemeClr>
              </a:solidFill>
              <a:latin typeface="+mj-ea"/>
              <a:ea typeface="+mj-ea"/>
            </a:endParaRPr>
          </a:p>
        </p:txBody>
      </p:sp>
      <p:grpSp>
        <p:nvGrpSpPr>
          <p:cNvPr id="9" name="组合 8"/>
          <p:cNvGrpSpPr/>
          <p:nvPr/>
        </p:nvGrpSpPr>
        <p:grpSpPr bwMode="auto">
          <a:xfrm>
            <a:off x="1553168" y="2218904"/>
            <a:ext cx="2841255" cy="4162425"/>
            <a:chOff x="1266045" y="1678712"/>
            <a:chExt cx="2841356" cy="4162738"/>
          </a:xfrm>
        </p:grpSpPr>
        <p:sp>
          <p:nvSpPr>
            <p:cNvPr id="10" name="圆角矩形 16"/>
            <p:cNvSpPr>
              <a:spLocks noChangeArrowheads="1"/>
            </p:cNvSpPr>
            <p:nvPr/>
          </p:nvSpPr>
          <p:spPr bwMode="auto">
            <a:xfrm>
              <a:off x="1266045" y="1678712"/>
              <a:ext cx="2841356" cy="4162738"/>
            </a:xfrm>
            <a:prstGeom prst="roundRect">
              <a:avLst>
                <a:gd name="adj" fmla="val 6667"/>
              </a:avLst>
            </a:prstGeom>
            <a:solidFill>
              <a:schemeClr val="bg1"/>
            </a:solidFill>
            <a:ln w="19050" cap="flat" cmpd="sng">
              <a:solidFill>
                <a:schemeClr val="tx2"/>
              </a:solidFill>
              <a:round/>
            </a:ln>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sp>
          <p:nvSpPr>
            <p:cNvPr id="11" name="等腰三角形 17"/>
            <p:cNvSpPr>
              <a:spLocks noChangeArrowheads="1"/>
            </p:cNvSpPr>
            <p:nvPr/>
          </p:nvSpPr>
          <p:spPr bwMode="auto">
            <a:xfrm flipV="1">
              <a:off x="2248615" y="1678712"/>
              <a:ext cx="876217" cy="408019"/>
            </a:xfrm>
            <a:prstGeom prst="triangle">
              <a:avLst>
                <a:gd name="adj" fmla="val 50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grpSp>
      <p:sp>
        <p:nvSpPr>
          <p:cNvPr id="12" name="等腰三角形 18"/>
          <p:cNvSpPr>
            <a:spLocks noChangeArrowheads="1"/>
          </p:cNvSpPr>
          <p:nvPr/>
        </p:nvSpPr>
        <p:spPr bwMode="auto">
          <a:xfrm flipV="1">
            <a:off x="2542051" y="2015702"/>
            <a:ext cx="863488" cy="407988"/>
          </a:xfrm>
          <a:prstGeom prst="triangle">
            <a:avLst>
              <a:gd name="adj" fmla="val 50000"/>
            </a:avLst>
          </a:prstGeom>
          <a:solidFill>
            <a:schemeClr val="tx2"/>
          </a:solidFill>
          <a:ln w="57150" cap="flat" cmpd="sng">
            <a:solidFill>
              <a:schemeClr val="bg1"/>
            </a:solidFill>
            <a:miter lim="800000"/>
          </a:ln>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sp>
        <p:nvSpPr>
          <p:cNvPr id="13" name="矩形 19"/>
          <p:cNvSpPr>
            <a:spLocks noChangeArrowheads="1"/>
          </p:cNvSpPr>
          <p:nvPr/>
        </p:nvSpPr>
        <p:spPr bwMode="auto">
          <a:xfrm>
            <a:off x="2061519" y="1463253"/>
            <a:ext cx="1826141" cy="4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defRPr/>
            </a:pPr>
            <a:r>
              <a:rPr lang="zh-CN" altLang="en-US" sz="1595" b="1" dirty="0">
                <a:solidFill>
                  <a:schemeClr val="tx2"/>
                </a:solidFill>
                <a:latin typeface="+mn-ea"/>
                <a:cs typeface="+mn-ea"/>
                <a:sym typeface="微软雅黑" panose="020B0503020204020204" pitchFamily="34" charset="-122"/>
              </a:rPr>
              <a:t>单击此处添加标题</a:t>
            </a:r>
            <a:endParaRPr lang="zh-CN" altLang="en-US" sz="1595" b="1" dirty="0">
              <a:solidFill>
                <a:schemeClr val="tx2"/>
              </a:solidFill>
              <a:latin typeface="+mn-ea"/>
              <a:cs typeface="+mn-ea"/>
            </a:endParaRPr>
          </a:p>
        </p:txBody>
      </p:sp>
      <p:grpSp>
        <p:nvGrpSpPr>
          <p:cNvPr id="14" name="组合 13"/>
          <p:cNvGrpSpPr/>
          <p:nvPr/>
        </p:nvGrpSpPr>
        <p:grpSpPr bwMode="auto">
          <a:xfrm>
            <a:off x="8276942" y="2218904"/>
            <a:ext cx="2839668" cy="4162425"/>
            <a:chOff x="7990063" y="1678712"/>
            <a:chExt cx="2841356" cy="4162738"/>
          </a:xfrm>
        </p:grpSpPr>
        <p:sp>
          <p:nvSpPr>
            <p:cNvPr id="15" name="圆角矩形 22"/>
            <p:cNvSpPr>
              <a:spLocks noChangeArrowheads="1"/>
            </p:cNvSpPr>
            <p:nvPr/>
          </p:nvSpPr>
          <p:spPr bwMode="auto">
            <a:xfrm>
              <a:off x="7990063" y="1678712"/>
              <a:ext cx="2841356" cy="4162738"/>
            </a:xfrm>
            <a:prstGeom prst="roundRect">
              <a:avLst>
                <a:gd name="adj" fmla="val 6667"/>
              </a:avLst>
            </a:prstGeom>
            <a:solidFill>
              <a:schemeClr val="bg1"/>
            </a:solidFill>
            <a:ln w="19050" cap="flat" cmpd="sng">
              <a:solidFill>
                <a:schemeClr val="accent2"/>
              </a:solidFill>
              <a:round/>
            </a:ln>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sp>
          <p:nvSpPr>
            <p:cNvPr id="16" name="等腰三角形 23"/>
            <p:cNvSpPr>
              <a:spLocks noChangeArrowheads="1"/>
            </p:cNvSpPr>
            <p:nvPr/>
          </p:nvSpPr>
          <p:spPr bwMode="auto">
            <a:xfrm flipV="1">
              <a:off x="8973182" y="1678712"/>
              <a:ext cx="875118" cy="408019"/>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grpSp>
      <p:sp>
        <p:nvSpPr>
          <p:cNvPr id="17" name="等腰三角形 24"/>
          <p:cNvSpPr>
            <a:spLocks noChangeArrowheads="1"/>
          </p:cNvSpPr>
          <p:nvPr/>
        </p:nvSpPr>
        <p:spPr bwMode="auto">
          <a:xfrm flipV="1">
            <a:off x="9264239" y="2015702"/>
            <a:ext cx="865075" cy="407988"/>
          </a:xfrm>
          <a:prstGeom prst="triangle">
            <a:avLst>
              <a:gd name="adj" fmla="val 50000"/>
            </a:avLst>
          </a:prstGeom>
          <a:solidFill>
            <a:schemeClr val="accent2"/>
          </a:solidFill>
          <a:ln w="57150" cap="flat" cmpd="sng">
            <a:solidFill>
              <a:schemeClr val="bg1"/>
            </a:solidFill>
            <a:miter lim="800000"/>
          </a:ln>
        </p:spPr>
        <p:txBody>
          <a:bodyPr anchor="ctr"/>
          <a:lstStyle/>
          <a:p>
            <a:pPr algn="ctr">
              <a:defRPr/>
            </a:pPr>
            <a:endParaRPr lang="zh-CN" altLang="zh-CN" sz="2305">
              <a:solidFill>
                <a:srgbClr val="FFFFFF"/>
              </a:solidFill>
              <a:latin typeface="+mn-ea"/>
              <a:cs typeface="+mn-ea"/>
              <a:sym typeface="微软雅黑" panose="020B0503020204020204" pitchFamily="34" charset="-122"/>
            </a:endParaRPr>
          </a:p>
        </p:txBody>
      </p:sp>
      <p:sp>
        <p:nvSpPr>
          <p:cNvPr id="18" name="矩形 25"/>
          <p:cNvSpPr>
            <a:spLocks noChangeArrowheads="1"/>
          </p:cNvSpPr>
          <p:nvPr/>
        </p:nvSpPr>
        <p:spPr bwMode="auto">
          <a:xfrm>
            <a:off x="8784500" y="1463253"/>
            <a:ext cx="1826141" cy="4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defRPr/>
            </a:pPr>
            <a:r>
              <a:rPr lang="zh-CN" altLang="en-US" sz="1595" b="1" dirty="0">
                <a:solidFill>
                  <a:schemeClr val="accent2"/>
                </a:solidFill>
                <a:latin typeface="+mn-ea"/>
                <a:cs typeface="+mn-ea"/>
                <a:sym typeface="微软雅黑" panose="020B0503020204020204" pitchFamily="34" charset="-122"/>
              </a:rPr>
              <a:t>单击此处添加标题</a:t>
            </a:r>
            <a:endParaRPr lang="zh-CN" altLang="en-US" sz="2305" dirty="0">
              <a:solidFill>
                <a:schemeClr val="accent2"/>
              </a:solidFill>
              <a:cs typeface="+mn-ea"/>
            </a:endParaRPr>
          </a:p>
        </p:txBody>
      </p:sp>
      <p:sp>
        <p:nvSpPr>
          <p:cNvPr id="19" name="矩形 14"/>
          <p:cNvSpPr>
            <a:spLocks noChangeArrowheads="1"/>
          </p:cNvSpPr>
          <p:nvPr/>
        </p:nvSpPr>
        <p:spPr bwMode="auto">
          <a:xfrm>
            <a:off x="1891261" y="3055516"/>
            <a:ext cx="2165068" cy="275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a:p>
            <a:pPr>
              <a:lnSpc>
                <a:spcPct val="130000"/>
              </a:lnSpc>
            </a:pPr>
            <a:endParaRPr lang="zh-CN" altLang="zh-CN" sz="1200" kern="3000" spc="31" dirty="0">
              <a:solidFill>
                <a:schemeClr val="tx1">
                  <a:lumMod val="50000"/>
                  <a:lumOff val="50000"/>
                </a:schemeClr>
              </a:solidFill>
              <a:latin typeface="+mj-ea"/>
              <a:ea typeface="+mj-ea"/>
            </a:endParaRPr>
          </a:p>
        </p:txBody>
      </p:sp>
      <p:sp>
        <p:nvSpPr>
          <p:cNvPr id="21" name="矩形 14"/>
          <p:cNvSpPr>
            <a:spLocks noChangeArrowheads="1"/>
          </p:cNvSpPr>
          <p:nvPr/>
        </p:nvSpPr>
        <p:spPr bwMode="auto">
          <a:xfrm>
            <a:off x="8615036" y="3055516"/>
            <a:ext cx="2165068" cy="275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a:p>
            <a:pPr>
              <a:lnSpc>
                <a:spcPct val="130000"/>
              </a:lnSpc>
            </a:pPr>
            <a:endParaRPr lang="zh-CN" altLang="zh-CN" sz="1200" kern="3000" spc="31" dirty="0">
              <a:solidFill>
                <a:schemeClr val="tx1">
                  <a:lumMod val="50000"/>
                  <a:lumOff val="50000"/>
                </a:schemeClr>
              </a:solidFill>
              <a:latin typeface="+mj-ea"/>
              <a:ea typeface="+mj-ea"/>
            </a:endParaRPr>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p:tgtEl>
                                          <p:spTgt spid="19"/>
                                        </p:tgtEl>
                                        <p:attrNameLst>
                                          <p:attrName>ppt_y</p:attrName>
                                        </p:attrNameLst>
                                      </p:cBhvr>
                                      <p:tavLst>
                                        <p:tav tm="0">
                                          <p:val>
                                            <p:strVal val="#ppt_y+#ppt_h*1.125000"/>
                                          </p:val>
                                        </p:tav>
                                        <p:tav tm="100000">
                                          <p:val>
                                            <p:strVal val="#ppt_y"/>
                                          </p:val>
                                        </p:tav>
                                      </p:tavLst>
                                    </p:anim>
                                    <p:animEffect transition="in" filter="wipe(up)">
                                      <p:cBhvr>
                                        <p:cTn id="21" dur="1000"/>
                                        <p:tgtEl>
                                          <p:spTgt spid="19"/>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1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p:tgtEl>
                                          <p:spTgt spid="8"/>
                                        </p:tgtEl>
                                        <p:attrNameLst>
                                          <p:attrName>ppt_y</p:attrName>
                                        </p:attrNameLst>
                                      </p:cBhvr>
                                      <p:tavLst>
                                        <p:tav tm="0">
                                          <p:val>
                                            <p:strVal val="#ppt_y+#ppt_h*1.125000"/>
                                          </p:val>
                                        </p:tav>
                                        <p:tav tm="100000">
                                          <p:val>
                                            <p:strVal val="#ppt_y"/>
                                          </p:val>
                                        </p:tav>
                                      </p:tavLst>
                                    </p:anim>
                                    <p:animEffect transition="in" filter="wipe(up)">
                                      <p:cBhvr>
                                        <p:cTn id="39" dur="1000"/>
                                        <p:tgtEl>
                                          <p:spTgt spid="8"/>
                                        </p:tgtEl>
                                      </p:cBhvr>
                                    </p:animEffect>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55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6500"/>
                            </p:stCondLst>
                            <p:childTnLst>
                              <p:par>
                                <p:cTn id="54" presetID="12" presetClass="entr" presetSubtype="4"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0"/>
                                        <p:tgtEl>
                                          <p:spTgt spid="21"/>
                                        </p:tgtEl>
                                        <p:attrNameLst>
                                          <p:attrName>ppt_y</p:attrName>
                                        </p:attrNameLst>
                                      </p:cBhvr>
                                      <p:tavLst>
                                        <p:tav tm="0">
                                          <p:val>
                                            <p:strVal val="#ppt_y+#ppt_h*1.125000"/>
                                          </p:val>
                                        </p:tav>
                                        <p:tav tm="100000">
                                          <p:val>
                                            <p:strVal val="#ppt_y"/>
                                          </p:val>
                                        </p:tav>
                                      </p:tavLst>
                                    </p:anim>
                                    <p:animEffect transition="in" filter="wipe(up)">
                                      <p:cBhvr>
                                        <p:cTn id="5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animBg="1"/>
      <p:bldP spid="13" grpId="0"/>
      <p:bldP spid="17" grpId="0" animBg="1"/>
      <p:bldP spid="18"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6173" r="5728"/>
          <a:stretch>
            <a:fillRect/>
          </a:stretch>
        </p:blipFill>
        <p:spPr>
          <a:xfrm>
            <a:off x="934123" y="1518142"/>
            <a:ext cx="2457130" cy="4195487"/>
          </a:xfrm>
          <a:prstGeom prst="rect">
            <a:avLst/>
          </a:prstGeom>
        </p:spPr>
      </p:pic>
      <p:sp>
        <p:nvSpPr>
          <p:cNvPr id="13" name="Down Arrow Callout 26"/>
          <p:cNvSpPr/>
          <p:nvPr/>
        </p:nvSpPr>
        <p:spPr>
          <a:xfrm>
            <a:off x="6250382" y="1519515"/>
            <a:ext cx="2471870" cy="4301321"/>
          </a:xfrm>
          <a:prstGeom prst="downArrowCallout">
            <a:avLst>
              <a:gd name="adj1" fmla="val 25000"/>
              <a:gd name="adj2" fmla="val 6698"/>
              <a:gd name="adj3" fmla="val 4369"/>
              <a:gd name="adj4" fmla="val 97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prstClr val="white"/>
              </a:solidFill>
            </a:endParaRPr>
          </a:p>
        </p:txBody>
      </p:sp>
      <p:sp>
        <p:nvSpPr>
          <p:cNvPr id="14" name="Down Arrow Callout 33"/>
          <p:cNvSpPr/>
          <p:nvPr/>
        </p:nvSpPr>
        <p:spPr>
          <a:xfrm>
            <a:off x="3597136" y="1519515"/>
            <a:ext cx="2471870" cy="4301321"/>
          </a:xfrm>
          <a:prstGeom prst="downArrowCallout">
            <a:avLst>
              <a:gd name="adj1" fmla="val 25000"/>
              <a:gd name="adj2" fmla="val 6698"/>
              <a:gd name="adj3" fmla="val 4369"/>
              <a:gd name="adj4" fmla="val 974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prstClr val="white"/>
              </a:solidFill>
            </a:endParaRPr>
          </a:p>
        </p:txBody>
      </p:sp>
      <p:sp>
        <p:nvSpPr>
          <p:cNvPr id="15" name="Flowchart: Off-page Connector 40"/>
          <p:cNvSpPr/>
          <p:nvPr/>
        </p:nvSpPr>
        <p:spPr>
          <a:xfrm>
            <a:off x="4310590" y="1896032"/>
            <a:ext cx="1044964" cy="1018007"/>
          </a:xfrm>
          <a:prstGeom prst="flowChartOffpageConnecto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3600" b="1" dirty="0">
                <a:solidFill>
                  <a:schemeClr val="tx2"/>
                </a:solidFill>
                <a:latin typeface="微软雅黑" panose="020B0503020204020204" pitchFamily="34" charset="-122"/>
                <a:ea typeface="微软雅黑" panose="020B0503020204020204" pitchFamily="34" charset="-122"/>
              </a:rPr>
              <a:t>1</a:t>
            </a:r>
            <a:endParaRPr lang="en-US" sz="3600" b="1" dirty="0">
              <a:solidFill>
                <a:schemeClr val="tx2"/>
              </a:solidFill>
              <a:latin typeface="微软雅黑" panose="020B0503020204020204" pitchFamily="34" charset="-122"/>
              <a:ea typeface="微软雅黑" panose="020B0503020204020204" pitchFamily="34" charset="-122"/>
            </a:endParaRPr>
          </a:p>
        </p:txBody>
      </p:sp>
      <p:sp>
        <p:nvSpPr>
          <p:cNvPr id="16" name="Flowchart: Off-page Connector 42"/>
          <p:cNvSpPr/>
          <p:nvPr/>
        </p:nvSpPr>
        <p:spPr>
          <a:xfrm>
            <a:off x="6942291" y="1896032"/>
            <a:ext cx="1044964" cy="1018007"/>
          </a:xfrm>
          <a:prstGeom prst="flowChartOffpageConnecto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3600" b="1" dirty="0">
                <a:solidFill>
                  <a:schemeClr val="accent1"/>
                </a:solidFill>
                <a:latin typeface="微软雅黑" panose="020B0503020204020204" pitchFamily="34" charset="-122"/>
                <a:ea typeface="微软雅黑" panose="020B0503020204020204" pitchFamily="34" charset="-122"/>
              </a:rPr>
              <a:t>2</a:t>
            </a:r>
            <a:endParaRPr lang="en-US" sz="4000" b="1" dirty="0">
              <a:solidFill>
                <a:schemeClr val="accent1"/>
              </a:solidFill>
              <a:latin typeface="微软雅黑" panose="020B0503020204020204" pitchFamily="34" charset="-122"/>
              <a:ea typeface="微软雅黑" panose="020B0503020204020204" pitchFamily="34" charset="-122"/>
            </a:endParaRPr>
          </a:p>
        </p:txBody>
      </p:sp>
      <p:sp>
        <p:nvSpPr>
          <p:cNvPr id="17" name="Down Arrow Callout 15"/>
          <p:cNvSpPr/>
          <p:nvPr/>
        </p:nvSpPr>
        <p:spPr>
          <a:xfrm>
            <a:off x="8903628" y="1519515"/>
            <a:ext cx="2471870" cy="4301321"/>
          </a:xfrm>
          <a:prstGeom prst="downArrowCallout">
            <a:avLst>
              <a:gd name="adj1" fmla="val 25000"/>
              <a:gd name="adj2" fmla="val 6698"/>
              <a:gd name="adj3" fmla="val 4369"/>
              <a:gd name="adj4" fmla="val 97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prstClr val="white"/>
              </a:solidFill>
            </a:endParaRPr>
          </a:p>
        </p:txBody>
      </p:sp>
      <p:sp>
        <p:nvSpPr>
          <p:cNvPr id="18" name="Flowchart: Off-page Connector 17"/>
          <p:cNvSpPr/>
          <p:nvPr/>
        </p:nvSpPr>
        <p:spPr>
          <a:xfrm>
            <a:off x="9595538" y="1909002"/>
            <a:ext cx="1044964" cy="1018007"/>
          </a:xfrm>
          <a:prstGeom prst="flowChartOffpageConnecto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3600" b="1" dirty="0">
                <a:solidFill>
                  <a:schemeClr val="accent2"/>
                </a:solidFill>
                <a:latin typeface="微软雅黑" panose="020B0503020204020204" pitchFamily="34" charset="-122"/>
                <a:ea typeface="微软雅黑" panose="020B0503020204020204" pitchFamily="34" charset="-122"/>
              </a:rPr>
              <a:t>3</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19" name="矩形 18"/>
          <p:cNvSpPr/>
          <p:nvPr/>
        </p:nvSpPr>
        <p:spPr>
          <a:xfrm>
            <a:off x="4023643" y="3392278"/>
            <a:ext cx="1618855"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19"/>
          <p:cNvSpPr/>
          <p:nvPr/>
        </p:nvSpPr>
        <p:spPr>
          <a:xfrm>
            <a:off x="6655347" y="3392278"/>
            <a:ext cx="1618855"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nvSpPr>
        <p:spPr>
          <a:xfrm>
            <a:off x="9330137" y="3392278"/>
            <a:ext cx="1618855" cy="155119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32000" fill="hold" nodeType="clickEffect" p14:presetBounceEnd="3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32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accel="32000" fill="hold" grpId="0" nodeType="withEffect" p14:presetBounceEnd="32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32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32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accel="32000" fill="hold" grpId="0" nodeType="withEffect" p14:presetBounceEnd="3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32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32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 accel="32000" fill="hold" grpId="0" nodeType="withEffect" p14:presetBounceEnd="32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32000">
                                          <p:cBhvr additive="base">
                                            <p:cTn id="19" dur="1000" fill="hold"/>
                                            <p:tgtEl>
                                              <p:spTgt spid="17"/>
                                            </p:tgtEl>
                                            <p:attrNameLst>
                                              <p:attrName>ppt_x</p:attrName>
                                            </p:attrNameLst>
                                          </p:cBhvr>
                                          <p:tavLst>
                                            <p:tav tm="0">
                                              <p:val>
                                                <p:strVal val="#ppt_x"/>
                                              </p:val>
                                            </p:tav>
                                            <p:tav tm="100000">
                                              <p:val>
                                                <p:strVal val="#ppt_x"/>
                                              </p:val>
                                            </p:tav>
                                          </p:tavLst>
                                        </p:anim>
                                        <p:anim calcmode="lin" valueType="num" p14:bounceEnd="32000">
                                          <p:cBhvr additive="base">
                                            <p:cTn id="20" dur="10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32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accel="32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accel="32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 accel="32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1" grpId="0"/>
        </p:bldLst>
      </p:timing>
    </mc:Fallback>
  </mc:AlternateContent>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195">
      <a:dk1>
        <a:sysClr val="windowText" lastClr="000000"/>
      </a:dk1>
      <a:lt1>
        <a:sysClr val="window" lastClr="FFFFFF"/>
      </a:lt1>
      <a:dk2>
        <a:srgbClr val="183488"/>
      </a:dk2>
      <a:lt2>
        <a:srgbClr val="48A1FA"/>
      </a:lt2>
      <a:accent1>
        <a:srgbClr val="48A1FA"/>
      </a:accent1>
      <a:accent2>
        <a:srgbClr val="183488"/>
      </a:accent2>
      <a:accent3>
        <a:srgbClr val="48A1FA"/>
      </a:accent3>
      <a:accent4>
        <a:srgbClr val="183488"/>
      </a:accent4>
      <a:accent5>
        <a:srgbClr val="48A1FA"/>
      </a:accent5>
      <a:accent6>
        <a:srgbClr val="18348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6511</Words>
  <Application>WPS 演示</Application>
  <PresentationFormat>宽屏</PresentationFormat>
  <Paragraphs>662</Paragraphs>
  <Slides>36</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36</vt:i4>
      </vt:variant>
    </vt:vector>
  </HeadingPairs>
  <TitlesOfParts>
    <vt:vector size="55" baseType="lpstr">
      <vt:lpstr>Arial</vt:lpstr>
      <vt:lpstr>宋体</vt:lpstr>
      <vt:lpstr>Wingdings</vt:lpstr>
      <vt:lpstr>方正清刻本悦宋简体</vt:lpstr>
      <vt:lpstr>方正静蕾简体</vt:lpstr>
      <vt:lpstr>微软雅黑</vt:lpstr>
      <vt:lpstr>Calibri</vt:lpstr>
      <vt:lpstr>Arial</vt:lpstr>
      <vt:lpstr>Calibri</vt:lpstr>
      <vt:lpstr>Arial Black</vt:lpstr>
      <vt:lpstr>华文黑体</vt:lpstr>
      <vt:lpstr>仿宋_GB2312</vt:lpstr>
      <vt:lpstr>Open Sans</vt:lpstr>
      <vt:lpstr>Source Sans Pro ExtraLight</vt:lpstr>
      <vt:lpstr>Source Sans Pro</vt:lpstr>
      <vt:lpstr>黑体</vt:lpstr>
      <vt:lpstr>仿宋</vt:lpstr>
      <vt:lpstr>Source Sans Pro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23</cp:revision>
  <dcterms:created xsi:type="dcterms:W3CDTF">2015-05-05T08:02:00Z</dcterms:created>
  <dcterms:modified xsi:type="dcterms:W3CDTF">2017-05-04T06:33:11Z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